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6"/>
  </p:notesMasterIdLst>
  <p:sldIdLst>
    <p:sldId id="495" r:id="rId2"/>
    <p:sldId id="496" r:id="rId3"/>
    <p:sldId id="512" r:id="rId4"/>
    <p:sldId id="508" r:id="rId5"/>
    <p:sldId id="514" r:id="rId6"/>
    <p:sldId id="513" r:id="rId7"/>
    <p:sldId id="515" r:id="rId8"/>
    <p:sldId id="509" r:id="rId9"/>
    <p:sldId id="517" r:id="rId10"/>
    <p:sldId id="516" r:id="rId11"/>
    <p:sldId id="521" r:id="rId12"/>
    <p:sldId id="522" r:id="rId13"/>
    <p:sldId id="520" r:id="rId14"/>
    <p:sldId id="518" r:id="rId15"/>
    <p:sldId id="304" r:id="rId16"/>
    <p:sldId id="305" r:id="rId17"/>
    <p:sldId id="354" r:id="rId18"/>
    <p:sldId id="308" r:id="rId19"/>
    <p:sldId id="355" r:id="rId20"/>
    <p:sldId id="356" r:id="rId21"/>
    <p:sldId id="310" r:id="rId22"/>
    <p:sldId id="311" r:id="rId23"/>
    <p:sldId id="415" r:id="rId24"/>
    <p:sldId id="312" r:id="rId25"/>
    <p:sldId id="313" r:id="rId26"/>
    <p:sldId id="314" r:id="rId27"/>
    <p:sldId id="416" r:id="rId28"/>
    <p:sldId id="315" r:id="rId29"/>
    <p:sldId id="357" r:id="rId30"/>
    <p:sldId id="316" r:id="rId31"/>
    <p:sldId id="359" r:id="rId32"/>
    <p:sldId id="358" r:id="rId33"/>
    <p:sldId id="362" r:id="rId34"/>
    <p:sldId id="364" r:id="rId35"/>
    <p:sldId id="379" r:id="rId36"/>
    <p:sldId id="361" r:id="rId37"/>
    <p:sldId id="380" r:id="rId38"/>
    <p:sldId id="363" r:id="rId39"/>
    <p:sldId id="381" r:id="rId40"/>
    <p:sldId id="366" r:id="rId41"/>
    <p:sldId id="382" r:id="rId42"/>
    <p:sldId id="368" r:id="rId43"/>
    <p:sldId id="365" r:id="rId44"/>
    <p:sldId id="383" r:id="rId45"/>
    <p:sldId id="426" r:id="rId46"/>
    <p:sldId id="427" r:id="rId47"/>
    <p:sldId id="384" r:id="rId48"/>
    <p:sldId id="428" r:id="rId49"/>
    <p:sldId id="369" r:id="rId50"/>
    <p:sldId id="386" r:id="rId51"/>
    <p:sldId id="430" r:id="rId52"/>
    <p:sldId id="431" r:id="rId53"/>
    <p:sldId id="432" r:id="rId54"/>
    <p:sldId id="433" r:id="rId55"/>
    <p:sldId id="434" r:id="rId56"/>
    <p:sldId id="435" r:id="rId57"/>
    <p:sldId id="425" r:id="rId58"/>
    <p:sldId id="370" r:id="rId59"/>
    <p:sldId id="387" r:id="rId60"/>
    <p:sldId id="388" r:id="rId61"/>
    <p:sldId id="429" r:id="rId62"/>
    <p:sldId id="377" r:id="rId63"/>
    <p:sldId id="372" r:id="rId64"/>
    <p:sldId id="418" r:id="rId65"/>
    <p:sldId id="389" r:id="rId66"/>
    <p:sldId id="390" r:id="rId67"/>
    <p:sldId id="391" r:id="rId68"/>
    <p:sldId id="392" r:id="rId69"/>
    <p:sldId id="417" r:id="rId70"/>
    <p:sldId id="373" r:id="rId71"/>
    <p:sldId id="395" r:id="rId72"/>
    <p:sldId id="396" r:id="rId73"/>
    <p:sldId id="394" r:id="rId74"/>
    <p:sldId id="397" r:id="rId75"/>
    <p:sldId id="398" r:id="rId76"/>
    <p:sldId id="400" r:id="rId77"/>
    <p:sldId id="401" r:id="rId78"/>
    <p:sldId id="403" r:id="rId79"/>
    <p:sldId id="404" r:id="rId80"/>
    <p:sldId id="405" r:id="rId81"/>
    <p:sldId id="406" r:id="rId82"/>
    <p:sldId id="407" r:id="rId83"/>
    <p:sldId id="374" r:id="rId84"/>
    <p:sldId id="375" r:id="rId85"/>
    <p:sldId id="408" r:id="rId86"/>
    <p:sldId id="499" r:id="rId87"/>
    <p:sldId id="501" r:id="rId88"/>
    <p:sldId id="502" r:id="rId89"/>
    <p:sldId id="503" r:id="rId90"/>
    <p:sldId id="504" r:id="rId91"/>
    <p:sldId id="506" r:id="rId92"/>
    <p:sldId id="505" r:id="rId93"/>
    <p:sldId id="489" r:id="rId94"/>
    <p:sldId id="494"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ue" initials="S" lastIdx="98" clrIdx="0"/>
  <p:cmAuthor id="1" name="Snap On" initials="SO" lastIdx="40" clrIdx="1"/>
  <p:cmAuthor id="2" name="Rae" initials="R" lastIdx="96"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D4FF"/>
    <a:srgbClr val="CC00FF"/>
    <a:srgbClr val="663300"/>
    <a:srgbClr val="D49300"/>
    <a:srgbClr val="CC66FF"/>
    <a:srgbClr val="CC00CC"/>
    <a:srgbClr val="AF9C75"/>
    <a:srgbClr val="0000CC"/>
    <a:srgbClr val="FF33CC"/>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0" autoAdjust="0"/>
    <p:restoredTop sz="81775" autoAdjust="0"/>
  </p:normalViewPr>
  <p:slideViewPr>
    <p:cSldViewPr snapToGrid="0">
      <p:cViewPr>
        <p:scale>
          <a:sx n="66" d="100"/>
          <a:sy n="66" d="100"/>
        </p:scale>
        <p:origin x="-1650" y="-654"/>
      </p:cViewPr>
      <p:guideLst>
        <p:guide orient="horz" pos="2160"/>
        <p:guide pos="3840"/>
      </p:guideLst>
    </p:cSldViewPr>
  </p:slideViewPr>
  <p:notesTextViewPr>
    <p:cViewPr>
      <p:scale>
        <a:sx n="1" d="1"/>
        <a:sy n="1" d="1"/>
      </p:scale>
      <p:origin x="0" y="0"/>
    </p:cViewPr>
  </p:notesTextViewPr>
  <p:sorterViewPr>
    <p:cViewPr varScale="1">
      <p:scale>
        <a:sx n="1" d="1"/>
        <a:sy n="1" d="1"/>
      </p:scale>
      <p:origin x="0" y="397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757A8E-D236-4A9B-B727-E3AF4B024229}" type="datetimeFigureOut">
              <a:rPr lang="en-US" smtClean="0"/>
              <a:t>3/21/2021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8784A3-E651-4AA3-86BF-F8ED2121E09D}" type="slidenum">
              <a:rPr lang="en-US" smtClean="0"/>
              <a:t>‹#›</a:t>
            </a:fld>
            <a:endParaRPr lang="en-US"/>
          </a:p>
        </p:txBody>
      </p:sp>
    </p:spTree>
    <p:extLst>
      <p:ext uri="{BB962C8B-B14F-4D97-AF65-F5344CB8AC3E}">
        <p14:creationId xmlns:p14="http://schemas.microsoft.com/office/powerpoint/2010/main" val="2534298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 21/21:  corrections on slides 5 (grammar in column 2) and 6 (</a:t>
            </a:r>
            <a:r>
              <a:rPr lang="en-US" dirty="0" err="1" smtClean="0"/>
              <a:t>chg</a:t>
            </a:r>
            <a:r>
              <a:rPr lang="en-US" dirty="0" smtClean="0"/>
              <a:t> prefect – to – perfect) re:  Chris </a:t>
            </a:r>
            <a:r>
              <a:rPr lang="en-US" dirty="0" err="1" smtClean="0"/>
              <a:t>Faifer</a:t>
            </a:r>
            <a:r>
              <a:rPr lang="en-US" dirty="0" smtClean="0"/>
              <a:t>.  Printed new </a:t>
            </a:r>
            <a:r>
              <a:rPr lang="en-US" smtClean="0"/>
              <a:t>files today with new logo.</a:t>
            </a:r>
            <a:endParaRPr lang="en-US"/>
          </a:p>
        </p:txBody>
      </p:sp>
      <p:sp>
        <p:nvSpPr>
          <p:cNvPr id="4" name="Slide Number Placeholder 3"/>
          <p:cNvSpPr>
            <a:spLocks noGrp="1"/>
          </p:cNvSpPr>
          <p:nvPr>
            <p:ph type="sldNum" sz="quarter" idx="10"/>
          </p:nvPr>
        </p:nvSpPr>
        <p:spPr/>
        <p:txBody>
          <a:bodyPr/>
          <a:lstStyle/>
          <a:p>
            <a:fld id="{938784A3-E651-4AA3-86BF-F8ED2121E09D}" type="slidenum">
              <a:rPr lang="en-US" smtClean="0"/>
              <a:t>1</a:t>
            </a:fld>
            <a:endParaRPr lang="en-US"/>
          </a:p>
        </p:txBody>
      </p:sp>
    </p:spTree>
    <p:extLst>
      <p:ext uri="{BB962C8B-B14F-4D97-AF65-F5344CB8AC3E}">
        <p14:creationId xmlns:p14="http://schemas.microsoft.com/office/powerpoint/2010/main" val="3424363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CERN, is the proof of the evil culture which also beliefs the evil angels are locked in the abyss.  It is the prime mandate of CERN to create a 6th </a:t>
            </a:r>
            <a:r>
              <a:rPr lang="en-US" dirty="0" err="1" smtClean="0"/>
              <a:t>demension</a:t>
            </a:r>
            <a:r>
              <a:rPr lang="en-US" dirty="0" smtClean="0"/>
              <a:t> that will unlock the doors of the abyss and let the fallen angels out. </a:t>
            </a:r>
          </a:p>
          <a:p>
            <a:r>
              <a:rPr lang="en-US" dirty="0" smtClean="0"/>
              <a:t>However we will be tarred and </a:t>
            </a:r>
            <a:r>
              <a:rPr lang="en-US" dirty="0" err="1" smtClean="0"/>
              <a:t>feathereed</a:t>
            </a:r>
            <a:r>
              <a:rPr lang="en-US" dirty="0" smtClean="0"/>
              <a:t> for bringing this up.</a:t>
            </a:r>
          </a:p>
          <a:p>
            <a:r>
              <a:rPr lang="en-US" dirty="0" smtClean="0"/>
              <a:t>Yes, maybe in the name of moving forward, this slide should be removed.</a:t>
            </a:r>
            <a:endParaRPr lang="en-US" dirty="0"/>
          </a:p>
        </p:txBody>
      </p:sp>
      <p:sp>
        <p:nvSpPr>
          <p:cNvPr id="4" name="Slide Number Placeholder 3"/>
          <p:cNvSpPr>
            <a:spLocks noGrp="1"/>
          </p:cNvSpPr>
          <p:nvPr>
            <p:ph type="sldNum" sz="quarter" idx="10"/>
          </p:nvPr>
        </p:nvSpPr>
        <p:spPr/>
        <p:txBody>
          <a:bodyPr/>
          <a:lstStyle/>
          <a:p>
            <a:fld id="{938784A3-E651-4AA3-86BF-F8ED2121E09D}" type="slidenum">
              <a:rPr lang="en-US" smtClean="0"/>
              <a:t>8</a:t>
            </a:fld>
            <a:endParaRPr lang="en-US"/>
          </a:p>
        </p:txBody>
      </p:sp>
    </p:spTree>
    <p:extLst>
      <p:ext uri="{BB962C8B-B14F-4D97-AF65-F5344CB8AC3E}">
        <p14:creationId xmlns:p14="http://schemas.microsoft.com/office/powerpoint/2010/main" val="312039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pattern for this is found in the preparations the </a:t>
            </a:r>
            <a:r>
              <a:rPr lang="en-US" dirty="0" err="1" smtClean="0"/>
              <a:t>Ahronic</a:t>
            </a:r>
            <a:r>
              <a:rPr lang="en-US" dirty="0" smtClean="0"/>
              <a:t> priest had to go through before being ready for office</a:t>
            </a:r>
            <a:endParaRPr lang="en-US" dirty="0"/>
          </a:p>
        </p:txBody>
      </p:sp>
      <p:sp>
        <p:nvSpPr>
          <p:cNvPr id="4" name="Slide Number Placeholder 3"/>
          <p:cNvSpPr>
            <a:spLocks noGrp="1"/>
          </p:cNvSpPr>
          <p:nvPr>
            <p:ph type="sldNum" sz="quarter" idx="10"/>
          </p:nvPr>
        </p:nvSpPr>
        <p:spPr/>
        <p:txBody>
          <a:bodyPr/>
          <a:lstStyle/>
          <a:p>
            <a:fld id="{938784A3-E651-4AA3-86BF-F8ED2121E09D}" type="slidenum">
              <a:rPr lang="en-US" smtClean="0"/>
              <a:t>11</a:t>
            </a:fld>
            <a:endParaRPr lang="en-US"/>
          </a:p>
        </p:txBody>
      </p:sp>
    </p:spTree>
    <p:extLst>
      <p:ext uri="{BB962C8B-B14F-4D97-AF65-F5344CB8AC3E}">
        <p14:creationId xmlns:p14="http://schemas.microsoft.com/office/powerpoint/2010/main" val="3665331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KJV</a:t>
            </a:r>
          </a:p>
          <a:p>
            <a:endParaRPr lang="en-US" dirty="0"/>
          </a:p>
        </p:txBody>
      </p:sp>
      <p:sp>
        <p:nvSpPr>
          <p:cNvPr id="4" name="Slide Number Placeholder 3"/>
          <p:cNvSpPr>
            <a:spLocks noGrp="1"/>
          </p:cNvSpPr>
          <p:nvPr>
            <p:ph type="sldNum" sz="quarter" idx="10"/>
          </p:nvPr>
        </p:nvSpPr>
        <p:spPr/>
        <p:txBody>
          <a:bodyPr/>
          <a:lstStyle/>
          <a:p>
            <a:fld id="{938784A3-E651-4AA3-86BF-F8ED2121E09D}" type="slidenum">
              <a:rPr lang="en-US" smtClean="0"/>
              <a:t>92</a:t>
            </a:fld>
            <a:endParaRPr lang="en-US"/>
          </a:p>
        </p:txBody>
      </p:sp>
    </p:spTree>
    <p:extLst>
      <p:ext uri="{BB962C8B-B14F-4D97-AF65-F5344CB8AC3E}">
        <p14:creationId xmlns:p14="http://schemas.microsoft.com/office/powerpoint/2010/main" val="679383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B310D9-1776-4426-8FE9-81FC076C7FA2}" type="datetime1">
              <a:rPr lang="en-US" smtClean="0"/>
              <a:t>3/21/2021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D454C9-693C-4B68-AEF7-F33F1BD73953}" type="slidenum">
              <a:rPr lang="en-US" smtClean="0"/>
              <a:t>‹#›</a:t>
            </a:fld>
            <a:endParaRPr lang="en-US"/>
          </a:p>
        </p:txBody>
      </p:sp>
    </p:spTree>
    <p:extLst>
      <p:ext uri="{BB962C8B-B14F-4D97-AF65-F5344CB8AC3E}">
        <p14:creationId xmlns:p14="http://schemas.microsoft.com/office/powerpoint/2010/main" val="2707960711"/>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D44BFD-4793-4005-9AE5-5722650F13A8}" type="datetime1">
              <a:rPr lang="en-US" smtClean="0"/>
              <a:t>3/21/2021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D454C9-693C-4B68-AEF7-F33F1BD73953}" type="slidenum">
              <a:rPr lang="en-US" smtClean="0"/>
              <a:t>‹#›</a:t>
            </a:fld>
            <a:endParaRPr lang="en-US"/>
          </a:p>
        </p:txBody>
      </p:sp>
    </p:spTree>
    <p:extLst>
      <p:ext uri="{BB962C8B-B14F-4D97-AF65-F5344CB8AC3E}">
        <p14:creationId xmlns:p14="http://schemas.microsoft.com/office/powerpoint/2010/main" val="95397790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73EBD5-C469-4168-B53C-D129C5EE9D35}" type="datetime1">
              <a:rPr lang="en-US" smtClean="0"/>
              <a:t>3/21/2021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D454C9-693C-4B68-AEF7-F33F1BD73953}" type="slidenum">
              <a:rPr lang="en-US" smtClean="0"/>
              <a:t>‹#›</a:t>
            </a:fld>
            <a:endParaRPr lang="en-US"/>
          </a:p>
        </p:txBody>
      </p:sp>
    </p:spTree>
    <p:extLst>
      <p:ext uri="{BB962C8B-B14F-4D97-AF65-F5344CB8AC3E}">
        <p14:creationId xmlns:p14="http://schemas.microsoft.com/office/powerpoint/2010/main" val="1496472174"/>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5D466A-5BC3-42B7-9DCE-41A112865A91}" type="datetime1">
              <a:rPr lang="en-US" smtClean="0"/>
              <a:t>3/21/2021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328231" y="6402648"/>
            <a:ext cx="2743200" cy="365125"/>
          </a:xfrm>
        </p:spPr>
        <p:txBody>
          <a:bodyPr/>
          <a:lstStyle>
            <a:lvl1pPr>
              <a:defRPr>
                <a:solidFill>
                  <a:schemeClr val="tx1"/>
                </a:solidFill>
              </a:defRPr>
            </a:lvl1pPr>
          </a:lstStyle>
          <a:p>
            <a:fld id="{79D454C9-693C-4B68-AEF7-F33F1BD73953}" type="slidenum">
              <a:rPr lang="en-US" smtClean="0"/>
              <a:pPr/>
              <a:t>‹#›</a:t>
            </a:fld>
            <a:endParaRPr lang="en-US" dirty="0"/>
          </a:p>
        </p:txBody>
      </p:sp>
    </p:spTree>
    <p:extLst>
      <p:ext uri="{BB962C8B-B14F-4D97-AF65-F5344CB8AC3E}">
        <p14:creationId xmlns:p14="http://schemas.microsoft.com/office/powerpoint/2010/main" val="858287930"/>
      </p:ext>
    </p:extLst>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7AB6AA-9D67-4B1F-916A-CC6010D6D9B3}" type="datetime1">
              <a:rPr lang="en-US" smtClean="0"/>
              <a:t>3/21/2021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D454C9-693C-4B68-AEF7-F33F1BD73953}" type="slidenum">
              <a:rPr lang="en-US" smtClean="0"/>
              <a:t>‹#›</a:t>
            </a:fld>
            <a:endParaRPr lang="en-US"/>
          </a:p>
        </p:txBody>
      </p:sp>
    </p:spTree>
    <p:extLst>
      <p:ext uri="{BB962C8B-B14F-4D97-AF65-F5344CB8AC3E}">
        <p14:creationId xmlns:p14="http://schemas.microsoft.com/office/powerpoint/2010/main" val="3537570252"/>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F6A348-C409-463A-9089-39382A58FC1E}" type="datetime1">
              <a:rPr lang="en-US" smtClean="0"/>
              <a:t>3/21/2021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9448800" y="6492875"/>
            <a:ext cx="2743200" cy="365125"/>
          </a:xfrm>
        </p:spPr>
        <p:txBody>
          <a:bodyPr/>
          <a:lstStyle>
            <a:lvl1pPr>
              <a:defRPr>
                <a:solidFill>
                  <a:schemeClr val="tx1"/>
                </a:solidFill>
              </a:defRPr>
            </a:lvl1pPr>
          </a:lstStyle>
          <a:p>
            <a:fld id="{79D454C9-693C-4B68-AEF7-F33F1BD73953}" type="slidenum">
              <a:rPr lang="en-US" smtClean="0"/>
              <a:pPr/>
              <a:t>‹#›</a:t>
            </a:fld>
            <a:endParaRPr lang="en-US" dirty="0"/>
          </a:p>
        </p:txBody>
      </p:sp>
    </p:spTree>
    <p:extLst>
      <p:ext uri="{BB962C8B-B14F-4D97-AF65-F5344CB8AC3E}">
        <p14:creationId xmlns:p14="http://schemas.microsoft.com/office/powerpoint/2010/main" val="2744140908"/>
      </p:ext>
    </p:extLst>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87ED7F-FF44-4052-9B48-8B8A7E56150C}" type="datetime1">
              <a:rPr lang="en-US" smtClean="0"/>
              <a:t>3/21/2021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9448800" y="6492875"/>
            <a:ext cx="2743200" cy="365125"/>
          </a:xfrm>
        </p:spPr>
        <p:txBody>
          <a:bodyPr/>
          <a:lstStyle>
            <a:lvl1pPr>
              <a:defRPr>
                <a:solidFill>
                  <a:schemeClr val="tx1"/>
                </a:solidFill>
              </a:defRPr>
            </a:lvl1pPr>
          </a:lstStyle>
          <a:p>
            <a:fld id="{79D454C9-693C-4B68-AEF7-F33F1BD73953}" type="slidenum">
              <a:rPr lang="en-US" smtClean="0"/>
              <a:pPr/>
              <a:t>‹#›</a:t>
            </a:fld>
            <a:endParaRPr lang="en-US" dirty="0"/>
          </a:p>
        </p:txBody>
      </p:sp>
    </p:spTree>
    <p:extLst>
      <p:ext uri="{BB962C8B-B14F-4D97-AF65-F5344CB8AC3E}">
        <p14:creationId xmlns:p14="http://schemas.microsoft.com/office/powerpoint/2010/main" val="2178242870"/>
      </p:ext>
    </p:extLst>
  </p:cSld>
  <p:clrMapOvr>
    <a:masterClrMapping/>
  </p:clrMapOvr>
  <p:transition spd="slow">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83A714-CA45-446B-85A5-FB92DD61FFD6}" type="datetime1">
              <a:rPr lang="en-US" smtClean="0"/>
              <a:t>3/21/2021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9352280" y="6407150"/>
            <a:ext cx="2743200" cy="365125"/>
          </a:xfrm>
        </p:spPr>
        <p:txBody>
          <a:bodyPr/>
          <a:lstStyle>
            <a:lvl1pPr>
              <a:defRPr>
                <a:solidFill>
                  <a:schemeClr val="tx1"/>
                </a:solidFill>
              </a:defRPr>
            </a:lvl1pPr>
          </a:lstStyle>
          <a:p>
            <a:fld id="{79D454C9-693C-4B68-AEF7-F33F1BD73953}" type="slidenum">
              <a:rPr lang="en-US" smtClean="0"/>
              <a:pPr/>
              <a:t>‹#›</a:t>
            </a:fld>
            <a:endParaRPr lang="en-US" dirty="0"/>
          </a:p>
        </p:txBody>
      </p:sp>
    </p:spTree>
    <p:extLst>
      <p:ext uri="{BB962C8B-B14F-4D97-AF65-F5344CB8AC3E}">
        <p14:creationId xmlns:p14="http://schemas.microsoft.com/office/powerpoint/2010/main" val="4211180990"/>
      </p:ext>
    </p:extLst>
  </p:cSld>
  <p:clrMapOvr>
    <a:masterClrMapping/>
  </p:clrMapOvr>
  <p:transition spd="slow">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17D600-FC3D-439E-8E5D-D734D45951B3}" type="datetime1">
              <a:rPr lang="en-US" smtClean="0"/>
              <a:t>3/21/2021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9372600" y="6386830"/>
            <a:ext cx="2743200" cy="365125"/>
          </a:xfrm>
        </p:spPr>
        <p:txBody>
          <a:bodyPr/>
          <a:lstStyle>
            <a:lvl1pPr>
              <a:defRPr>
                <a:solidFill>
                  <a:schemeClr val="tx1"/>
                </a:solidFill>
              </a:defRPr>
            </a:lvl1pPr>
          </a:lstStyle>
          <a:p>
            <a:fld id="{79D454C9-693C-4B68-AEF7-F33F1BD73953}" type="slidenum">
              <a:rPr lang="en-US" smtClean="0"/>
              <a:pPr/>
              <a:t>‹#›</a:t>
            </a:fld>
            <a:endParaRPr lang="en-US" dirty="0"/>
          </a:p>
        </p:txBody>
      </p:sp>
    </p:spTree>
    <p:extLst>
      <p:ext uri="{BB962C8B-B14F-4D97-AF65-F5344CB8AC3E}">
        <p14:creationId xmlns:p14="http://schemas.microsoft.com/office/powerpoint/2010/main" val="4076782031"/>
      </p:ext>
    </p:extLst>
  </p:cSld>
  <p:clrMapOvr>
    <a:masterClrMapping/>
  </p:clrMapOvr>
  <p:transition spd="slow">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6C03E3-EF0E-4530-B85B-AEB5ABD800D2}" type="datetime1">
              <a:rPr lang="en-US" smtClean="0"/>
              <a:t>3/21/2021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D454C9-693C-4B68-AEF7-F33F1BD73953}" type="slidenum">
              <a:rPr lang="en-US" smtClean="0"/>
              <a:t>‹#›</a:t>
            </a:fld>
            <a:endParaRPr lang="en-US"/>
          </a:p>
        </p:txBody>
      </p:sp>
    </p:spTree>
    <p:extLst>
      <p:ext uri="{BB962C8B-B14F-4D97-AF65-F5344CB8AC3E}">
        <p14:creationId xmlns:p14="http://schemas.microsoft.com/office/powerpoint/2010/main" val="2429649304"/>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CE652C-C015-41D2-B285-455AAFA4E01C}" type="datetime1">
              <a:rPr lang="en-US" smtClean="0"/>
              <a:t>3/21/2021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D454C9-693C-4B68-AEF7-F33F1BD73953}" type="slidenum">
              <a:rPr lang="en-US" smtClean="0"/>
              <a:t>‹#›</a:t>
            </a:fld>
            <a:endParaRPr lang="en-US"/>
          </a:p>
        </p:txBody>
      </p:sp>
    </p:spTree>
    <p:extLst>
      <p:ext uri="{BB962C8B-B14F-4D97-AF65-F5344CB8AC3E}">
        <p14:creationId xmlns:p14="http://schemas.microsoft.com/office/powerpoint/2010/main" val="766516023"/>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B0F0"/>
            </a:gs>
            <a:gs pos="50000">
              <a:srgbClr val="E2FD59"/>
            </a:gs>
            <a:gs pos="100000">
              <a:srgbClr val="CC00FF">
                <a:alpha val="51000"/>
              </a:srgb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D007D3-6557-4C78-9B4B-20479B513931}" type="datetime1">
              <a:rPr lang="en-US" smtClean="0"/>
              <a:t>3/21/2021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D454C9-693C-4B68-AEF7-F33F1BD73953}" type="slidenum">
              <a:rPr lang="en-US" smtClean="0"/>
              <a:t>‹#›</a:t>
            </a:fld>
            <a:endParaRPr lang="en-US"/>
          </a:p>
        </p:txBody>
      </p:sp>
    </p:spTree>
    <p:extLst>
      <p:ext uri="{BB962C8B-B14F-4D97-AF65-F5344CB8AC3E}">
        <p14:creationId xmlns:p14="http://schemas.microsoft.com/office/powerpoint/2010/main" val="29878727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5.jpg"/><Relationship Id="rId1" Type="http://schemas.openxmlformats.org/officeDocument/2006/relationships/slideLayout" Target="../slideLayouts/slideLayout4.xml"/><Relationship Id="rId5" Type="http://schemas.openxmlformats.org/officeDocument/2006/relationships/image" Target="../media/image26.jpe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7.jpeg"/><Relationship Id="rId5" Type="http://schemas.microsoft.com/office/2007/relationships/hdphoto" Target="../media/hdphoto1.wdp"/><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4.jpeg"/><Relationship Id="rId2" Type="http://schemas.openxmlformats.org/officeDocument/2006/relationships/image" Target="../media/image30.jpg"/><Relationship Id="rId1" Type="http://schemas.openxmlformats.org/officeDocument/2006/relationships/slideLayout" Target="../slideLayouts/slideLayout4.xml"/><Relationship Id="rId6" Type="http://schemas.openxmlformats.org/officeDocument/2006/relationships/image" Target="../media/image31.jpeg"/><Relationship Id="rId5" Type="http://schemas.openxmlformats.org/officeDocument/2006/relationships/image" Target="../media/image2.jpe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5.xml"/><Relationship Id="rId6" Type="http://schemas.openxmlformats.org/officeDocument/2006/relationships/image" Target="../media/image4.jpeg"/><Relationship Id="rId5" Type="http://schemas.openxmlformats.org/officeDocument/2006/relationships/image" Target="../media/image10.jpe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jpeg"/><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s://www.bing.com/images/search?q=picture+of+a+whale&amp;id=3C4DFC9718CA780713585FF889C5D03DC1CAB946&amp;FORM=IQFRBA" TargetMode="External"/><Relationship Id="rId1" Type="http://schemas.openxmlformats.org/officeDocument/2006/relationships/slideLayout" Target="../slideLayouts/slideLayout3.xml"/><Relationship Id="rId5" Type="http://schemas.openxmlformats.org/officeDocument/2006/relationships/image" Target="../media/image38.jpeg"/><Relationship Id="rId4" Type="http://schemas.openxmlformats.org/officeDocument/2006/relationships/hyperlink" Target="https://www.bing.com/images/search?q=picture+of+birds&amp;id=9D44BDB17EC10DA34A0C2747EA82A9352BDC249F&amp;FORM=IQFRBA"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jpg"/><Relationship Id="rId1" Type="http://schemas.openxmlformats.org/officeDocument/2006/relationships/slideLayout" Target="../slideLayouts/slideLayout4.xml"/><Relationship Id="rId5" Type="http://schemas.openxmlformats.org/officeDocument/2006/relationships/image" Target="../media/image9.jpeg"/><Relationship Id="rId4" Type="http://schemas.microsoft.com/office/2007/relationships/hdphoto" Target="../media/hdphoto1.wdp"/></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0.gif"/><Relationship Id="rId2" Type="http://schemas.openxmlformats.org/officeDocument/2006/relationships/image" Target="../media/image17.jpg"/><Relationship Id="rId1" Type="http://schemas.openxmlformats.org/officeDocument/2006/relationships/slideLayout" Target="../slideLayouts/slideLayout4.xml"/><Relationship Id="rId6" Type="http://schemas.openxmlformats.org/officeDocument/2006/relationships/image" Target="../media/image19.jpeg"/><Relationship Id="rId5" Type="http://schemas.openxmlformats.org/officeDocument/2006/relationships/image" Target="../media/image18.jpeg"/><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3.jp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22.jpeg"/><Relationship Id="rId5" Type="http://schemas.microsoft.com/office/2007/relationships/hdphoto" Target="../media/hdphoto1.wdp"/><Relationship Id="rId4" Type="http://schemas.openxmlformats.org/officeDocument/2006/relationships/image" Target="../media/image12.png"/></Relationships>
</file>

<file path=ppt/slides/_rels/slide80.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31.jpeg"/><Relationship Id="rId7" Type="http://schemas.openxmlformats.org/officeDocument/2006/relationships/image" Target="../media/image45.jpeg"/><Relationship Id="rId2" Type="http://schemas.openxmlformats.org/officeDocument/2006/relationships/image" Target="../media/image28.jp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4.jpeg"/><Relationship Id="rId10" Type="http://schemas.openxmlformats.org/officeDocument/2006/relationships/image" Target="../media/image47.jpeg"/><Relationship Id="rId4" Type="http://schemas.openxmlformats.org/officeDocument/2006/relationships/image" Target="../media/image4.jpeg"/><Relationship Id="rId9" Type="http://schemas.openxmlformats.org/officeDocument/2006/relationships/image" Target="../media/image2.jpeg"/></Relationships>
</file>

<file path=ppt/slides/_rels/slide8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4.xml"/><Relationship Id="rId4" Type="http://schemas.openxmlformats.org/officeDocument/2006/relationships/image" Target="../media/image50.jpeg"/></Relationships>
</file>

<file path=ppt/slides/_rels/slide8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4.xml"/><Relationship Id="rId4" Type="http://schemas.openxmlformats.org/officeDocument/2006/relationships/image" Target="../media/image52.jpeg"/></Relationships>
</file>

<file path=ppt/slides/_rels/slide8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48.jpeg"/><Relationship Id="rId1" Type="http://schemas.openxmlformats.org/officeDocument/2006/relationships/slideLayout" Target="../slideLayouts/slideLayout4.xml"/><Relationship Id="rId4" Type="http://schemas.openxmlformats.org/officeDocument/2006/relationships/image" Target="../media/image47.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4.jpeg"/><Relationship Id="rId2" Type="http://schemas.openxmlformats.org/officeDocument/2006/relationships/image" Target="../media/image21.jpg"/><Relationship Id="rId1" Type="http://schemas.openxmlformats.org/officeDocument/2006/relationships/slideLayout" Target="../slideLayouts/slideLayout4.xml"/><Relationship Id="rId6" Type="http://schemas.openxmlformats.org/officeDocument/2006/relationships/image" Target="../media/image23.jpg"/><Relationship Id="rId5" Type="http://schemas.openxmlformats.org/officeDocument/2006/relationships/image" Target="../media/image22.jpeg"/><Relationship Id="rId4" Type="http://schemas.microsoft.com/office/2007/relationships/hdphoto" Target="../media/hdphoto1.wdp"/></Relationships>
</file>

<file path=ppt/slides/_rels/slide9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48.jpeg"/><Relationship Id="rId1" Type="http://schemas.openxmlformats.org/officeDocument/2006/relationships/slideLayout" Target="../slideLayouts/slideLayout4.xml"/><Relationship Id="rId4" Type="http://schemas.openxmlformats.org/officeDocument/2006/relationships/image" Target="../media/image47.jpeg"/></Relationships>
</file>

<file path=ppt/slides/_rels/slide9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3" Type="http://schemas.openxmlformats.org/officeDocument/2006/relationships/image" Target="../media/image57.jpg"/><Relationship Id="rId7" Type="http://schemas.openxmlformats.org/officeDocument/2006/relationships/image" Target="../media/image58.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26.jpeg"/><Relationship Id="rId4" Type="http://schemas.openxmlformats.org/officeDocument/2006/relationships/image" Target="../media/image18.jpeg"/></Relationships>
</file>

<file path=ppt/slides/_rels/slide93.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image" Target="../media/image61.jpeg"/><Relationship Id="rId7" Type="http://schemas.microsoft.com/office/2007/relationships/hdphoto" Target="../media/hdphoto3.wdp"/><Relationship Id="rId2" Type="http://schemas.openxmlformats.org/officeDocument/2006/relationships/image" Target="../media/image60.jpg"/><Relationship Id="rId1" Type="http://schemas.openxmlformats.org/officeDocument/2006/relationships/slideLayout" Target="../slideLayouts/slideLayout6.xml"/><Relationship Id="rId6" Type="http://schemas.openxmlformats.org/officeDocument/2006/relationships/image" Target="../media/image63.png"/><Relationship Id="rId5" Type="http://schemas.openxmlformats.org/officeDocument/2006/relationships/hyperlink" Target="mailto:calendar@torahtothetribes.com" TargetMode="External"/><Relationship Id="rId4" Type="http://schemas.openxmlformats.org/officeDocument/2006/relationships/image" Target="../media/image62.jpeg"/><Relationship Id="rId9"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0022048" y="6429129"/>
            <a:ext cx="2743200" cy="365125"/>
          </a:xfrm>
        </p:spPr>
        <p:txBody>
          <a:bodyPr/>
          <a:lstStyle/>
          <a:p>
            <a:fld id="{79D454C9-693C-4B68-AEF7-F33F1BD73953}" type="slidenum">
              <a:rPr lang="en-US" smtClean="0"/>
              <a:t>1</a:t>
            </a:fld>
            <a:endParaRPr lang="en-US" dirty="0"/>
          </a:p>
        </p:txBody>
      </p:sp>
      <p:sp>
        <p:nvSpPr>
          <p:cNvPr id="3" name="TextBox 2"/>
          <p:cNvSpPr txBox="1"/>
          <p:nvPr/>
        </p:nvSpPr>
        <p:spPr>
          <a:xfrm>
            <a:off x="0" y="5090301"/>
            <a:ext cx="12192000" cy="1754326"/>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6000" b="1" dirty="0" smtClean="0">
                <a:solidFill>
                  <a:srgbClr val="0070C0"/>
                </a:solidFill>
                <a:latin typeface="Comic Sans MS" pitchFamily="66" charset="0"/>
              </a:rPr>
              <a:t>The Creation Week </a:t>
            </a:r>
            <a:r>
              <a:rPr lang="en-US" sz="4400" b="1" dirty="0" smtClean="0">
                <a:solidFill>
                  <a:srgbClr val="0070C0"/>
                </a:solidFill>
                <a:latin typeface="Comic Sans MS" pitchFamily="66" charset="0"/>
              </a:rPr>
              <a:t>(Part 2)</a:t>
            </a:r>
            <a:r>
              <a:rPr lang="en-US" sz="6000" b="1" dirty="0" smtClean="0">
                <a:solidFill>
                  <a:srgbClr val="0070C0"/>
                </a:solidFill>
                <a:latin typeface="Comic Sans MS" pitchFamily="66" charset="0"/>
              </a:rPr>
              <a:t> </a:t>
            </a:r>
            <a:br>
              <a:rPr lang="en-US" sz="6000" b="1" dirty="0" smtClean="0">
                <a:solidFill>
                  <a:srgbClr val="0070C0"/>
                </a:solidFill>
                <a:latin typeface="Comic Sans MS" pitchFamily="66" charset="0"/>
              </a:rPr>
            </a:br>
            <a:r>
              <a:rPr lang="en-US" sz="4800" b="1" dirty="0" smtClean="0">
                <a:solidFill>
                  <a:srgbClr val="0070C0"/>
                </a:solidFill>
                <a:latin typeface="Comic Sans MS" pitchFamily="66" charset="0"/>
              </a:rPr>
              <a:t>Gen 1:5 - Gen 2:3  </a:t>
            </a:r>
            <a:r>
              <a:rPr lang="en-US" sz="4400" b="1" dirty="0" smtClean="0">
                <a:solidFill>
                  <a:srgbClr val="0070C0"/>
                </a:solidFill>
                <a:latin typeface="Comic Sans MS" pitchFamily="66" charset="0"/>
              </a:rPr>
              <a:t>(Days 1-7)</a:t>
            </a:r>
            <a:endParaRPr lang="en-US" sz="4400" b="1" dirty="0">
              <a:latin typeface="Comic Sans MS" pitchFamily="66" charset="0"/>
            </a:endParaRPr>
          </a:p>
        </p:txBody>
      </p:sp>
      <p:pic>
        <p:nvPicPr>
          <p:cNvPr id="5" name="Picture 2" descr="C:\Users\Rae\Desktop\Misc on Desktop\Pictures to file\Flowers in and out of snow\snow flowers 5 edi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176" y="2951543"/>
            <a:ext cx="1443600" cy="140716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6" name="Picture 3" descr="C:\Users\Rae\Desktop\snow flowers 3 edi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80612" y="4553573"/>
            <a:ext cx="1605036" cy="135636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8" name="Picture 2" descr="C:\Users\Rae\Desktop\ligh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80612" y="1805101"/>
            <a:ext cx="1520825" cy="1019175"/>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1026" name="Picture 2" descr="C:\Users\Rae\Documents\A CF Desktop Feb 2021\Best CCC Logo Clear with colors in circle SMS.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45342" y="2937029"/>
            <a:ext cx="2066988" cy="2138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3750654"/>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2176" y="23846"/>
            <a:ext cx="11739824" cy="945515"/>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dirty="0" smtClean="0">
                <a:ln w="11430"/>
                <a:solidFill>
                  <a:srgbClr val="FF5050"/>
                </a:solidFill>
                <a:effectLst>
                  <a:outerShdw blurRad="50800" dist="39000" dir="5460000" algn="tl">
                    <a:srgbClr val="000000">
                      <a:alpha val="38000"/>
                    </a:srgbClr>
                  </a:outerShdw>
                </a:effectLst>
                <a:latin typeface="Comic Sans MS" pitchFamily="66" charset="0"/>
              </a:rPr>
              <a:t>6. Yahuah Has Power Over Satan – Gen 1:2</a:t>
            </a:r>
            <a:r>
              <a:rPr lang="en-US" sz="3400" b="1" u="sng" dirty="0" smtClean="0">
                <a:ln w="11430"/>
                <a:solidFill>
                  <a:srgbClr val="00B0F0"/>
                </a:solidFill>
                <a:effectLst>
                  <a:outerShdw blurRad="50800" dist="39000" dir="5460000" algn="tl">
                    <a:srgbClr val="000000">
                      <a:alpha val="38000"/>
                    </a:srgbClr>
                  </a:outerShdw>
                </a:effectLst>
                <a:latin typeface="Comic Sans MS" pitchFamily="66" charset="0"/>
              </a:rPr>
              <a:t>b</a:t>
            </a:r>
            <a:endParaRPr lang="en-US" sz="3400" b="1" u="sng" dirty="0">
              <a:ln w="11430"/>
              <a:solidFill>
                <a:srgbClr val="00B0F0"/>
              </a:solidFill>
              <a:effectLst>
                <a:outerShdw blurRad="50800" dist="39000" dir="5460000" algn="tl">
                  <a:srgbClr val="000000">
                    <a:alpha val="38000"/>
                  </a:srgbClr>
                </a:outerShdw>
              </a:effectLst>
              <a:latin typeface="Comic Sans MS" pitchFamily="66" charset="0"/>
            </a:endParaRPr>
          </a:p>
        </p:txBody>
      </p:sp>
      <p:sp>
        <p:nvSpPr>
          <p:cNvPr id="7" name="Content Placeholder 6"/>
          <p:cNvSpPr>
            <a:spLocks noGrp="1"/>
          </p:cNvSpPr>
          <p:nvPr>
            <p:ph sz="half" idx="2"/>
          </p:nvPr>
        </p:nvSpPr>
        <p:spPr>
          <a:xfrm>
            <a:off x="397158" y="1207903"/>
            <a:ext cx="5603240" cy="5567470"/>
          </a:xfrm>
          <a:ln>
            <a:noFill/>
          </a:ln>
        </p:spPr>
        <p:txBody>
          <a:bodyPr>
            <a:normAutofit/>
          </a:bodyPr>
          <a:lstStyle/>
          <a:p>
            <a:pPr marL="0" indent="0" algn="ctr">
              <a:lnSpc>
                <a:spcPct val="120000"/>
              </a:lnSpc>
              <a:buNone/>
            </a:pPr>
            <a:r>
              <a:rPr lang="en-US" b="1" dirty="0" smtClean="0">
                <a:ln>
                  <a:solidFill>
                    <a:srgbClr val="002060"/>
                  </a:solidFill>
                </a:ln>
                <a:solidFill>
                  <a:srgbClr val="0070C0"/>
                </a:solidFill>
                <a:effectLst>
                  <a:glow rad="228600">
                    <a:schemeClr val="accent4">
                      <a:satMod val="175000"/>
                      <a:alpha val="40000"/>
                    </a:schemeClr>
                  </a:glow>
                </a:effectLst>
              </a:rPr>
              <a:t>Yahuah </a:t>
            </a:r>
            <a:r>
              <a:rPr lang="en-US" b="1" dirty="0">
                <a:ln>
                  <a:solidFill>
                    <a:srgbClr val="002060"/>
                  </a:solidFill>
                </a:ln>
                <a:solidFill>
                  <a:srgbClr val="0070C0"/>
                </a:solidFill>
                <a:effectLst>
                  <a:glow rad="228600">
                    <a:schemeClr val="accent4">
                      <a:satMod val="175000"/>
                      <a:alpha val="40000"/>
                    </a:schemeClr>
                  </a:glow>
                </a:effectLst>
              </a:rPr>
              <a:t>is all-powerful </a:t>
            </a:r>
            <a:r>
              <a:rPr lang="en-US" b="1" dirty="0" smtClean="0">
                <a:ln>
                  <a:solidFill>
                    <a:srgbClr val="002060"/>
                  </a:solidFill>
                </a:ln>
                <a:solidFill>
                  <a:srgbClr val="0070C0"/>
                </a:solidFill>
                <a:effectLst>
                  <a:glow rad="228600">
                    <a:schemeClr val="accent4">
                      <a:satMod val="175000"/>
                      <a:alpha val="40000"/>
                    </a:schemeClr>
                  </a:glow>
                </a:effectLst>
              </a:rPr>
              <a:t>and much more </a:t>
            </a:r>
            <a:r>
              <a:rPr lang="en-US" b="1" dirty="0">
                <a:ln>
                  <a:solidFill>
                    <a:srgbClr val="002060"/>
                  </a:solidFill>
                </a:ln>
                <a:solidFill>
                  <a:srgbClr val="0070C0"/>
                </a:solidFill>
                <a:effectLst>
                  <a:glow rad="228600">
                    <a:schemeClr val="accent4">
                      <a:satMod val="175000"/>
                      <a:alpha val="40000"/>
                    </a:schemeClr>
                  </a:glow>
                </a:effectLst>
              </a:rPr>
              <a:t>powerful than Satan</a:t>
            </a:r>
            <a:r>
              <a:rPr lang="en-US" dirty="0">
                <a:ln>
                  <a:solidFill>
                    <a:srgbClr val="002060"/>
                  </a:solidFill>
                </a:ln>
                <a:solidFill>
                  <a:srgbClr val="0070C0"/>
                </a:solidFill>
                <a:effectLst>
                  <a:glow rad="228600">
                    <a:schemeClr val="accent4">
                      <a:satMod val="175000"/>
                      <a:alpha val="40000"/>
                    </a:schemeClr>
                  </a:glow>
                </a:effectLst>
              </a:rPr>
              <a:t>.  </a:t>
            </a:r>
            <a:r>
              <a:rPr lang="en-US" b="1" dirty="0" smtClean="0">
                <a:ln>
                  <a:solidFill>
                    <a:srgbClr val="002060"/>
                  </a:solidFill>
                </a:ln>
                <a:solidFill>
                  <a:srgbClr val="0070C0"/>
                </a:solidFill>
                <a:effectLst>
                  <a:glow rad="228600">
                    <a:schemeClr val="accent4">
                      <a:satMod val="175000"/>
                      <a:alpha val="40000"/>
                    </a:schemeClr>
                  </a:glow>
                </a:effectLst>
              </a:rPr>
              <a:t>  </a:t>
            </a:r>
          </a:p>
          <a:p>
            <a:pPr marL="0" indent="0">
              <a:lnSpc>
                <a:spcPct val="120000"/>
              </a:lnSpc>
              <a:buNone/>
            </a:pPr>
            <a:r>
              <a:rPr lang="en-US" sz="2400" dirty="0" smtClean="0"/>
              <a:t>He </a:t>
            </a:r>
            <a:r>
              <a:rPr lang="en-US" sz="2400" dirty="0"/>
              <a:t>begins to restore His creation during </a:t>
            </a:r>
            <a:r>
              <a:rPr lang="en-US" sz="2400" dirty="0" smtClean="0"/>
              <a:t/>
            </a:r>
            <a:br>
              <a:rPr lang="en-US" sz="2400" dirty="0" smtClean="0"/>
            </a:br>
            <a:r>
              <a:rPr lang="en-US" sz="2400" dirty="0" smtClean="0"/>
              <a:t>the remainder of the 12 hour Day Season. </a:t>
            </a:r>
            <a:br>
              <a:rPr lang="en-US" sz="2400" dirty="0" smtClean="0"/>
            </a:br>
            <a:r>
              <a:rPr lang="en-US" sz="2400" dirty="0" smtClean="0"/>
              <a:t>Yahuah </a:t>
            </a:r>
            <a:r>
              <a:rPr lang="en-US" sz="2400" dirty="0"/>
              <a:t>does not need a huge amount of time </a:t>
            </a:r>
            <a:r>
              <a:rPr lang="en-US" sz="2400" dirty="0" smtClean="0"/>
              <a:t>for restoration as </a:t>
            </a:r>
            <a:r>
              <a:rPr lang="en-US" sz="2400" dirty="0"/>
              <a:t>man reckons. </a:t>
            </a:r>
            <a:endParaRPr lang="en-US" dirty="0"/>
          </a:p>
          <a:p>
            <a:pPr lvl="1">
              <a:lnSpc>
                <a:spcPct val="120000"/>
              </a:lnSpc>
            </a:pPr>
            <a:r>
              <a:rPr lang="en-US" b="1" dirty="0" smtClean="0">
                <a:solidFill>
                  <a:srgbClr val="002060"/>
                </a:solidFill>
              </a:rPr>
              <a:t>There is no allowance for a </a:t>
            </a:r>
            <a:br>
              <a:rPr lang="en-US" b="1" dirty="0" smtClean="0">
                <a:solidFill>
                  <a:srgbClr val="002060"/>
                </a:solidFill>
              </a:rPr>
            </a:br>
            <a:r>
              <a:rPr lang="en-US" b="1" dirty="0" smtClean="0">
                <a:solidFill>
                  <a:srgbClr val="002060"/>
                </a:solidFill>
              </a:rPr>
              <a:t>“gap theory” of 1000 years </a:t>
            </a:r>
            <a:br>
              <a:rPr lang="en-US" b="1" dirty="0" smtClean="0">
                <a:solidFill>
                  <a:srgbClr val="002060"/>
                </a:solidFill>
              </a:rPr>
            </a:br>
            <a:r>
              <a:rPr lang="en-US" b="1" dirty="0" smtClean="0">
                <a:solidFill>
                  <a:srgbClr val="002060"/>
                </a:solidFill>
              </a:rPr>
              <a:t>between verses 1 and 2 in the </a:t>
            </a:r>
            <a:r>
              <a:rPr lang="en-US" b="1" u="sng" dirty="0" smtClean="0">
                <a:solidFill>
                  <a:srgbClr val="002060"/>
                </a:solidFill>
              </a:rPr>
              <a:t>first</a:t>
            </a:r>
            <a:r>
              <a:rPr lang="en-US" b="1" dirty="0" smtClean="0">
                <a:solidFill>
                  <a:srgbClr val="002060"/>
                </a:solidFill>
              </a:rPr>
              <a:t> </a:t>
            </a:r>
            <a:r>
              <a:rPr lang="en-US" b="1" u="sng" dirty="0" smtClean="0">
                <a:solidFill>
                  <a:srgbClr val="002060"/>
                </a:solidFill>
              </a:rPr>
              <a:t>application of the literal narrative</a:t>
            </a:r>
            <a:r>
              <a:rPr lang="en-US" b="1" dirty="0" smtClean="0">
                <a:solidFill>
                  <a:srgbClr val="002060"/>
                </a:solidFill>
              </a:rPr>
              <a:t>.  </a:t>
            </a:r>
          </a:p>
          <a:p>
            <a:pPr lvl="1">
              <a:lnSpc>
                <a:spcPct val="120000"/>
              </a:lnSpc>
            </a:pPr>
            <a:r>
              <a:rPr lang="en-US" b="1" dirty="0" smtClean="0">
                <a:solidFill>
                  <a:srgbClr val="002060"/>
                </a:solidFill>
              </a:rPr>
              <a:t>Day 2 does not begin until Gen 1:6.</a:t>
            </a:r>
            <a:endParaRPr lang="en-US" dirty="0"/>
          </a:p>
        </p:txBody>
      </p:sp>
      <p:sp>
        <p:nvSpPr>
          <p:cNvPr id="4" name="Slide Number Placeholder 3"/>
          <p:cNvSpPr>
            <a:spLocks noGrp="1"/>
          </p:cNvSpPr>
          <p:nvPr>
            <p:ph type="sldNum" sz="quarter" idx="12"/>
          </p:nvPr>
        </p:nvSpPr>
        <p:spPr/>
        <p:txBody>
          <a:bodyPr/>
          <a:lstStyle/>
          <a:p>
            <a:fld id="{79D454C9-693C-4B68-AEF7-F33F1BD73953}" type="slidenum">
              <a:rPr lang="en-US" smtClean="0"/>
              <a:pPr/>
              <a:t>10</a:t>
            </a:fld>
            <a:endParaRPr lang="en-US" dirty="0"/>
          </a:p>
        </p:txBody>
      </p:sp>
      <p:sp>
        <p:nvSpPr>
          <p:cNvPr id="8" name="TextBox 29"/>
          <p:cNvSpPr txBox="1"/>
          <p:nvPr/>
        </p:nvSpPr>
        <p:spPr>
          <a:xfrm>
            <a:off x="6096000" y="1489598"/>
            <a:ext cx="436934" cy="1630382"/>
          </a:xfrm>
          <a:prstGeom prst="roundRect">
            <a:avLst/>
          </a:prstGeom>
          <a:solidFill>
            <a:srgbClr val="00B0F0"/>
          </a:solidFill>
          <a:ln w="57150">
            <a:solidFill>
              <a:srgbClr val="00B0F0"/>
            </a:solidFill>
          </a:ln>
          <a:scene3d>
            <a:camera prst="orthographicFront"/>
            <a:lightRig rig="soft" dir="t">
              <a:rot lat="0" lon="0" rev="10800000"/>
            </a:lightRig>
          </a:scene3d>
          <a:sp3d>
            <a:bevelT/>
          </a:sp3d>
        </p:spPr>
        <p:txBody>
          <a:bodyPr vert="horz" wrap="square" rtlCol="0">
            <a:spAutoFit/>
            <a:sp3d>
              <a:bevelT w="27940" h="12700"/>
              <a:contourClr>
                <a:srgbClr val="DDDDDD"/>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600" b="1" spc="150" dirty="0" smtClean="0">
                <a:ln w="11430"/>
                <a:solidFill>
                  <a:srgbClr val="F8F8F8"/>
                </a:solidFill>
                <a:effectLst>
                  <a:outerShdw blurRad="25400" algn="tl" rotWithShape="0">
                    <a:srgbClr val="000000">
                      <a:alpha val="43000"/>
                    </a:srgbClr>
                  </a:outerShdw>
                </a:effectLst>
              </a:rPr>
              <a:t>R</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E</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V</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I</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E</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W</a:t>
            </a:r>
            <a:endParaRPr lang="en-US" sz="1600" b="1" spc="150" dirty="0">
              <a:ln w="11430"/>
              <a:solidFill>
                <a:srgbClr val="F8F8F8"/>
              </a:solidFill>
              <a:effectLst>
                <a:outerShdw blurRad="25400" algn="tl" rotWithShape="0">
                  <a:srgbClr val="000000">
                    <a:alpha val="43000"/>
                  </a:srgbClr>
                </a:outerShdw>
              </a:effectLst>
            </a:endParaRPr>
          </a:p>
        </p:txBody>
      </p:sp>
      <p:pic>
        <p:nvPicPr>
          <p:cNvPr id="9" name="Picture 2" descr="C:\Users\Rae\Desktop\reminder_hand.png"/>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99080" y="101403"/>
            <a:ext cx="651085" cy="962084"/>
          </a:xfrm>
          <a:prstGeom prst="round2DiagRect">
            <a:avLst>
              <a:gd name="adj1" fmla="val 16667"/>
              <a:gd name="adj2" fmla="val 0"/>
            </a:avLst>
          </a:prstGeom>
          <a:ln w="88900" cap="sq">
            <a:noFill/>
            <a:miter lim="800000"/>
          </a:ln>
          <a:effectLst>
            <a:outerShdw blurRad="254000" algn="tl" rotWithShape="0">
              <a:srgbClr val="000000">
                <a:alpha val="43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pic>
        <p:nvPicPr>
          <p:cNvPr id="13" name="Picture 2" descr="C:\Users\Rae\Desktop\light clenases wat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3362" y="907566"/>
            <a:ext cx="4200211" cy="2794447"/>
          </a:xfrm>
          <a:prstGeom prst="ellipse">
            <a:avLst/>
          </a:prstGeom>
          <a:ln w="190500" cap="rnd">
            <a:solidFill>
              <a:schemeClr val="accent5">
                <a:lumMod val="40000"/>
                <a:lumOff val="6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14" name="Content Placeholder 6"/>
          <p:cNvSpPr txBox="1">
            <a:spLocks/>
          </p:cNvSpPr>
          <p:nvPr/>
        </p:nvSpPr>
        <p:spPr>
          <a:xfrm>
            <a:off x="6414278" y="3818373"/>
            <a:ext cx="5603240" cy="4320795"/>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400" b="1" dirty="0" smtClean="0">
                <a:ln>
                  <a:solidFill>
                    <a:schemeClr val="tx1"/>
                  </a:solidFill>
                </a:ln>
                <a:solidFill>
                  <a:schemeClr val="accent4">
                    <a:lumMod val="40000"/>
                    <a:lumOff val="60000"/>
                  </a:schemeClr>
                </a:solidFill>
                <a:latin typeface="Comic Sans MS" pitchFamily="66" charset="0"/>
              </a:rPr>
              <a:t>Light is restored through the “fluttering action” of the </a:t>
            </a:r>
            <a:r>
              <a:rPr lang="en-US" sz="2400" b="1" dirty="0" err="1" smtClean="0">
                <a:ln>
                  <a:solidFill>
                    <a:schemeClr val="tx1"/>
                  </a:solidFill>
                </a:ln>
                <a:solidFill>
                  <a:schemeClr val="accent4">
                    <a:lumMod val="40000"/>
                    <a:lumOff val="60000"/>
                  </a:schemeClr>
                </a:solidFill>
                <a:latin typeface="Comic Sans MS" pitchFamily="66" charset="0"/>
              </a:rPr>
              <a:t>Ruach</a:t>
            </a:r>
            <a:r>
              <a:rPr lang="en-US" sz="2400" b="1" dirty="0" smtClean="0">
                <a:ln>
                  <a:solidFill>
                    <a:schemeClr val="tx1"/>
                  </a:solidFill>
                </a:ln>
                <a:solidFill>
                  <a:schemeClr val="accent4">
                    <a:lumMod val="40000"/>
                    <a:lumOff val="60000"/>
                  </a:schemeClr>
                </a:solidFill>
                <a:latin typeface="Comic Sans MS" pitchFamily="66" charset="0"/>
              </a:rPr>
              <a:t> cleansing the contaminated waters.</a:t>
            </a:r>
            <a:endParaRPr lang="en-US" sz="1800" dirty="0" smtClean="0"/>
          </a:p>
          <a:p>
            <a:pPr lvl="1">
              <a:lnSpc>
                <a:spcPct val="120000"/>
              </a:lnSpc>
            </a:pPr>
            <a:r>
              <a:rPr lang="en-US" dirty="0" smtClean="0"/>
              <a:t>(Man’s feeble attempts at bringing </a:t>
            </a:r>
            <a:br>
              <a:rPr lang="en-US" dirty="0" smtClean="0"/>
            </a:br>
            <a:r>
              <a:rPr lang="en-US" dirty="0" smtClean="0"/>
              <a:t>forth a flicker of light is called </a:t>
            </a:r>
            <a:r>
              <a:rPr lang="en-US" dirty="0" err="1" smtClean="0"/>
              <a:t>sonoluminescience</a:t>
            </a:r>
            <a:r>
              <a:rPr lang="en-US" dirty="0" smtClean="0"/>
              <a:t>.)</a:t>
            </a:r>
            <a:endParaRPr lang="en-US" dirty="0"/>
          </a:p>
        </p:txBody>
      </p:sp>
    </p:spTree>
    <p:extLst>
      <p:ext uri="{BB962C8B-B14F-4D97-AF65-F5344CB8AC3E}">
        <p14:creationId xmlns:p14="http://schemas.microsoft.com/office/powerpoint/2010/main" val="3457070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1000"/>
                                        <p:tgtEl>
                                          <p:spTgt spid="7">
                                            <p:txEl>
                                              <p:pRg st="2" end="2"/>
                                            </p:txEl>
                                          </p:spTgt>
                                        </p:tgtEl>
                                      </p:cBhvr>
                                    </p:animEffect>
                                    <p:anim calcmode="lin" valueType="num">
                                      <p:cBhvr>
                                        <p:cTn id="13"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1000"/>
                                        <p:tgtEl>
                                          <p:spTgt spid="7">
                                            <p:txEl>
                                              <p:pRg st="3" end="3"/>
                                            </p:txEl>
                                          </p:spTgt>
                                        </p:tgtEl>
                                      </p:cBhvr>
                                    </p:animEffect>
                                    <p:anim calcmode="lin" valueType="num">
                                      <p:cBhvr>
                                        <p:cTn id="18"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14">
                                            <p:txEl>
                                              <p:pRg st="0" end="0"/>
                                            </p:txEl>
                                          </p:spTgt>
                                        </p:tgtEl>
                                        <p:attrNameLst>
                                          <p:attrName>style.visibility</p:attrName>
                                        </p:attrNameLst>
                                      </p:cBhvr>
                                      <p:to>
                                        <p:strVal val="visible"/>
                                      </p:to>
                                    </p:set>
                                    <p:animEffect transition="in" filter="wipe(up)">
                                      <p:cBhvr>
                                        <p:cTn id="24" dur="1750"/>
                                        <p:tgtEl>
                                          <p:spTgt spid="1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4">
                                            <p:txEl>
                                              <p:pRg st="1" end="1"/>
                                            </p:txEl>
                                          </p:spTgt>
                                        </p:tgtEl>
                                        <p:attrNameLst>
                                          <p:attrName>style.visibility</p:attrName>
                                        </p:attrNameLst>
                                      </p:cBhvr>
                                      <p:to>
                                        <p:strVal val="visible"/>
                                      </p:to>
                                    </p:set>
                                    <p:animEffect transition="in" filter="fade">
                                      <p:cBhvr>
                                        <p:cTn id="29" dur="1000"/>
                                        <p:tgtEl>
                                          <p:spTgt spid="14">
                                            <p:txEl>
                                              <p:pRg st="1" end="1"/>
                                            </p:txEl>
                                          </p:spTgt>
                                        </p:tgtEl>
                                      </p:cBhvr>
                                    </p:animEffect>
                                    <p:anim calcmode="lin" valueType="num">
                                      <p:cBhvr>
                                        <p:cTn id="30"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1551"/>
            <a:ext cx="12192000" cy="945515"/>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dirty="0">
                <a:ln w="11430"/>
                <a:solidFill>
                  <a:srgbClr val="FF5050"/>
                </a:solidFill>
                <a:effectLst>
                  <a:outerShdw blurRad="50800" dist="39000" dir="5460000" algn="tl">
                    <a:srgbClr val="000000">
                      <a:alpha val="38000"/>
                    </a:srgbClr>
                  </a:outerShdw>
                </a:effectLst>
                <a:latin typeface="Comic Sans MS" pitchFamily="66" charset="0"/>
              </a:rPr>
              <a:t>7</a:t>
            </a:r>
            <a:r>
              <a:rPr lang="en-US" sz="3400" b="1" dirty="0" smtClean="0">
                <a:ln w="11430"/>
                <a:solidFill>
                  <a:srgbClr val="FF5050"/>
                </a:solidFill>
                <a:effectLst>
                  <a:outerShdw blurRad="50800" dist="39000" dir="5460000" algn="tl">
                    <a:srgbClr val="000000">
                      <a:alpha val="38000"/>
                    </a:srgbClr>
                  </a:outerShdw>
                </a:effectLst>
                <a:latin typeface="Comic Sans MS" pitchFamily="66" charset="0"/>
              </a:rPr>
              <a:t>. Yahuah Restores “LIGHT” First – Gen 1:3</a:t>
            </a:r>
            <a:endParaRPr lang="en-US" sz="3400" b="1" dirty="0">
              <a:ln w="11430"/>
              <a:solidFill>
                <a:srgbClr val="FF5050"/>
              </a:solidFill>
              <a:effectLst>
                <a:outerShdw blurRad="50800" dist="39000" dir="5460000" algn="tl">
                  <a:srgbClr val="000000">
                    <a:alpha val="38000"/>
                  </a:srgbClr>
                </a:outerShdw>
              </a:effectLst>
              <a:latin typeface="Comic Sans MS" pitchFamily="66" charset="0"/>
            </a:endParaRPr>
          </a:p>
        </p:txBody>
      </p:sp>
      <p:sp>
        <p:nvSpPr>
          <p:cNvPr id="4" name="Slide Number Placeholder 3"/>
          <p:cNvSpPr>
            <a:spLocks noGrp="1"/>
          </p:cNvSpPr>
          <p:nvPr>
            <p:ph type="sldNum" sz="quarter" idx="12"/>
          </p:nvPr>
        </p:nvSpPr>
        <p:spPr/>
        <p:txBody>
          <a:bodyPr/>
          <a:lstStyle/>
          <a:p>
            <a:fld id="{79D454C9-693C-4B68-AEF7-F33F1BD73953}" type="slidenum">
              <a:rPr lang="en-US" smtClean="0"/>
              <a:pPr/>
              <a:t>11</a:t>
            </a:fld>
            <a:endParaRPr lang="en-US" dirty="0"/>
          </a:p>
        </p:txBody>
      </p:sp>
      <p:sp>
        <p:nvSpPr>
          <p:cNvPr id="8" name="TextBox 29"/>
          <p:cNvSpPr txBox="1"/>
          <p:nvPr/>
        </p:nvSpPr>
        <p:spPr>
          <a:xfrm>
            <a:off x="11389333" y="1623305"/>
            <a:ext cx="436934" cy="1630382"/>
          </a:xfrm>
          <a:prstGeom prst="roundRect">
            <a:avLst/>
          </a:prstGeom>
          <a:solidFill>
            <a:srgbClr val="00B0F0"/>
          </a:solidFill>
          <a:ln w="57150">
            <a:solidFill>
              <a:srgbClr val="00B0F0"/>
            </a:solidFill>
          </a:ln>
          <a:scene3d>
            <a:camera prst="orthographicFront"/>
            <a:lightRig rig="soft" dir="t">
              <a:rot lat="0" lon="0" rev="10800000"/>
            </a:lightRig>
          </a:scene3d>
          <a:sp3d>
            <a:bevelT/>
          </a:sp3d>
        </p:spPr>
        <p:txBody>
          <a:bodyPr vert="horz" wrap="square" rtlCol="0">
            <a:spAutoFit/>
            <a:sp3d>
              <a:bevelT w="27940" h="12700"/>
              <a:contourClr>
                <a:srgbClr val="DDDDDD"/>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600" b="1" spc="150" dirty="0" smtClean="0">
                <a:ln w="11430"/>
                <a:solidFill>
                  <a:srgbClr val="F8F8F8"/>
                </a:solidFill>
                <a:effectLst>
                  <a:outerShdw blurRad="25400" algn="tl" rotWithShape="0">
                    <a:srgbClr val="000000">
                      <a:alpha val="43000"/>
                    </a:srgbClr>
                  </a:outerShdw>
                </a:effectLst>
              </a:rPr>
              <a:t>R</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E</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V</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I</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E</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W</a:t>
            </a:r>
            <a:endParaRPr lang="en-US" sz="1600" b="1" spc="150" dirty="0">
              <a:ln w="11430"/>
              <a:solidFill>
                <a:srgbClr val="F8F8F8"/>
              </a:solidFill>
              <a:effectLst>
                <a:outerShdw blurRad="25400" algn="tl" rotWithShape="0">
                  <a:srgbClr val="000000">
                    <a:alpha val="43000"/>
                  </a:srgbClr>
                </a:outerShdw>
              </a:effectLst>
            </a:endParaRPr>
          </a:p>
        </p:txBody>
      </p:sp>
      <p:pic>
        <p:nvPicPr>
          <p:cNvPr id="9" name="Picture 2" descr="C:\Users\Rae\Desktop\reminder_hand.png"/>
          <p:cNvPicPr>
            <a:picLocks noChangeAspect="1" noChangeArrowheads="1"/>
          </p:cNvPicPr>
          <p:nvPr/>
        </p:nvPicPr>
        <p:blipFill>
          <a:blip r:embed="rId4" cstate="print">
            <a:extLst>
              <a:ext uri="{BEBA8EAE-BF5A-486C-A8C5-ECC9F3942E4B}">
                <a14:imgProps xmlns:a14="http://schemas.microsoft.com/office/drawing/2010/main">
                  <a14:imgLayer r:embed="rId5">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209248" y="101403"/>
            <a:ext cx="651085" cy="962084"/>
          </a:xfrm>
          <a:prstGeom prst="round2DiagRect">
            <a:avLst>
              <a:gd name="adj1" fmla="val 16667"/>
              <a:gd name="adj2" fmla="val 0"/>
            </a:avLst>
          </a:prstGeom>
          <a:ln w="88900" cap="sq">
            <a:noFill/>
            <a:miter lim="800000"/>
          </a:ln>
          <a:effectLst>
            <a:outerShdw blurRad="254000" algn="tl" rotWithShape="0">
              <a:srgbClr val="000000">
                <a:alpha val="43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11" name="Content Placeholder 6"/>
          <p:cNvSpPr txBox="1">
            <a:spLocks/>
          </p:cNvSpPr>
          <p:nvPr/>
        </p:nvSpPr>
        <p:spPr>
          <a:xfrm>
            <a:off x="587949" y="1052735"/>
            <a:ext cx="5603240" cy="5415280"/>
          </a:xfrm>
          <a:prstGeom prst="rect">
            <a:avLst/>
          </a:prstGeom>
          <a:ln>
            <a:no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3500" b="1" dirty="0" smtClean="0">
                <a:ln>
                  <a:solidFill>
                    <a:schemeClr val="tx1"/>
                  </a:solidFill>
                </a:ln>
                <a:solidFill>
                  <a:schemeClr val="accent4">
                    <a:lumMod val="40000"/>
                    <a:lumOff val="60000"/>
                  </a:schemeClr>
                </a:solidFill>
                <a:latin typeface="Comic Sans MS" pitchFamily="66" charset="0"/>
              </a:rPr>
              <a:t>That which cleanses </a:t>
            </a:r>
            <a:br>
              <a:rPr lang="en-US" sz="3500" b="1" dirty="0" smtClean="0">
                <a:ln>
                  <a:solidFill>
                    <a:schemeClr val="tx1"/>
                  </a:solidFill>
                </a:ln>
                <a:solidFill>
                  <a:schemeClr val="accent4">
                    <a:lumMod val="40000"/>
                    <a:lumOff val="60000"/>
                  </a:schemeClr>
                </a:solidFill>
                <a:latin typeface="Comic Sans MS" pitchFamily="66" charset="0"/>
              </a:rPr>
            </a:br>
            <a:r>
              <a:rPr lang="en-US" sz="3500" b="1" dirty="0" smtClean="0">
                <a:ln>
                  <a:solidFill>
                    <a:schemeClr val="tx1"/>
                  </a:solidFill>
                </a:ln>
                <a:solidFill>
                  <a:schemeClr val="accent4">
                    <a:lumMod val="40000"/>
                    <a:lumOff val="60000"/>
                  </a:schemeClr>
                </a:solidFill>
                <a:latin typeface="Comic Sans MS" pitchFamily="66" charset="0"/>
              </a:rPr>
              <a:t>must be cleansed first!</a:t>
            </a:r>
            <a:endParaRPr lang="en-US" sz="3500" dirty="0" smtClean="0">
              <a:ln>
                <a:solidFill>
                  <a:schemeClr val="tx1"/>
                </a:solidFill>
              </a:ln>
              <a:solidFill>
                <a:schemeClr val="accent4">
                  <a:lumMod val="40000"/>
                  <a:lumOff val="60000"/>
                </a:schemeClr>
              </a:solidFill>
              <a:latin typeface="Comic Sans MS" pitchFamily="66" charset="0"/>
            </a:endParaRPr>
          </a:p>
          <a:p>
            <a:pPr lvl="1">
              <a:lnSpc>
                <a:spcPct val="120000"/>
              </a:lnSpc>
            </a:pPr>
            <a:r>
              <a:rPr lang="en-US" b="1" dirty="0" smtClean="0">
                <a:ln>
                  <a:solidFill>
                    <a:sysClr val="windowText" lastClr="000000"/>
                  </a:solidFill>
                </a:ln>
                <a:solidFill>
                  <a:schemeClr val="accent1">
                    <a:lumMod val="40000"/>
                    <a:lumOff val="60000"/>
                  </a:schemeClr>
                </a:solidFill>
              </a:rPr>
              <a:t>Everything started with </a:t>
            </a:r>
            <a:r>
              <a:rPr lang="en-US" b="1" dirty="0" smtClean="0">
                <a:ln>
                  <a:solidFill>
                    <a:sysClr val="windowText" lastClr="000000"/>
                  </a:solidFill>
                </a:ln>
                <a:solidFill>
                  <a:schemeClr val="accent4">
                    <a:lumMod val="40000"/>
                    <a:lumOff val="60000"/>
                  </a:schemeClr>
                </a:solidFill>
              </a:rPr>
              <a:t>LIGHT, </a:t>
            </a:r>
            <a:r>
              <a:rPr lang="en-US" b="1" dirty="0" smtClean="0">
                <a:ln>
                  <a:solidFill>
                    <a:sysClr val="windowText" lastClr="000000"/>
                  </a:solidFill>
                </a:ln>
                <a:solidFill>
                  <a:schemeClr val="accent1">
                    <a:lumMod val="40000"/>
                    <a:lumOff val="60000"/>
                  </a:schemeClr>
                </a:solidFill>
              </a:rPr>
              <a:t/>
            </a:r>
            <a:br>
              <a:rPr lang="en-US" b="1" dirty="0" smtClean="0">
                <a:ln>
                  <a:solidFill>
                    <a:sysClr val="windowText" lastClr="000000"/>
                  </a:solidFill>
                </a:ln>
                <a:solidFill>
                  <a:schemeClr val="accent1">
                    <a:lumMod val="40000"/>
                    <a:lumOff val="60000"/>
                  </a:schemeClr>
                </a:solidFill>
              </a:rPr>
            </a:br>
            <a:r>
              <a:rPr lang="en-US" b="1" dirty="0" smtClean="0">
                <a:ln>
                  <a:solidFill>
                    <a:sysClr val="windowText" lastClr="000000"/>
                  </a:solidFill>
                </a:ln>
                <a:solidFill>
                  <a:schemeClr val="accent1">
                    <a:lumMod val="40000"/>
                    <a:lumOff val="60000"/>
                  </a:schemeClr>
                </a:solidFill>
              </a:rPr>
              <a:t>as Yahuah is </a:t>
            </a:r>
            <a:r>
              <a:rPr lang="en-US" b="1" dirty="0" smtClean="0">
                <a:ln>
                  <a:solidFill>
                    <a:sysClr val="windowText" lastClr="000000"/>
                  </a:solidFill>
                </a:ln>
                <a:solidFill>
                  <a:schemeClr val="accent4">
                    <a:lumMod val="40000"/>
                    <a:lumOff val="60000"/>
                  </a:schemeClr>
                </a:solidFill>
              </a:rPr>
              <a:t>LIGHT.</a:t>
            </a:r>
            <a:r>
              <a:rPr lang="en-US" b="1" dirty="0" smtClean="0">
                <a:ln>
                  <a:solidFill>
                    <a:sysClr val="windowText" lastClr="000000"/>
                  </a:solidFill>
                </a:ln>
                <a:solidFill>
                  <a:schemeClr val="accent1">
                    <a:lumMod val="40000"/>
                    <a:lumOff val="60000"/>
                  </a:schemeClr>
                </a:solidFill>
              </a:rPr>
              <a:t>  </a:t>
            </a:r>
            <a:r>
              <a:rPr lang="en-US" dirty="0" smtClean="0"/>
              <a:t>(John 1:5)</a:t>
            </a:r>
          </a:p>
          <a:p>
            <a:pPr lvl="1">
              <a:lnSpc>
                <a:spcPct val="120000"/>
              </a:lnSpc>
            </a:pPr>
            <a:r>
              <a:rPr lang="en-US" b="1" dirty="0" smtClean="0">
                <a:solidFill>
                  <a:srgbClr val="002060"/>
                </a:solidFill>
              </a:rPr>
              <a:t>1 </a:t>
            </a:r>
            <a:r>
              <a:rPr lang="en-US" b="1" dirty="0">
                <a:solidFill>
                  <a:srgbClr val="002060"/>
                </a:solidFill>
              </a:rPr>
              <a:t>John </a:t>
            </a:r>
            <a:r>
              <a:rPr lang="en-US" b="1" dirty="0" smtClean="0">
                <a:solidFill>
                  <a:srgbClr val="002060"/>
                </a:solidFill>
              </a:rPr>
              <a:t>1:5  </a:t>
            </a:r>
            <a:r>
              <a:rPr lang="en-US" b="1" dirty="0" smtClean="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This </a:t>
            </a:r>
            <a:r>
              <a:rPr lang="en-US" b="1" dirty="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then is the message which we have heard of him, and declare unto you, that </a:t>
            </a:r>
            <a:r>
              <a:rPr lang="en-US" b="1" dirty="0" smtClean="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[Yahuah] </a:t>
            </a:r>
            <a:r>
              <a:rPr lang="en-US" b="1" dirty="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is light, and in him is no darkness at all</a:t>
            </a:r>
            <a:r>
              <a:rPr lang="en-US" b="1" dirty="0" smtClean="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1900" i="1" dirty="0" smtClean="0"/>
              <a:t>KJV</a:t>
            </a:r>
            <a:endParaRPr lang="en-US" i="1" dirty="0"/>
          </a:p>
          <a:p>
            <a:pPr lvl="1">
              <a:lnSpc>
                <a:spcPct val="120000"/>
              </a:lnSpc>
            </a:pPr>
            <a:r>
              <a:rPr lang="en-US" b="1" dirty="0" smtClean="0">
                <a:ln>
                  <a:solidFill>
                    <a:sysClr val="windowText" lastClr="000000"/>
                  </a:solidFill>
                </a:ln>
                <a:solidFill>
                  <a:schemeClr val="accent4">
                    <a:lumMod val="40000"/>
                    <a:lumOff val="60000"/>
                  </a:schemeClr>
                </a:solidFill>
              </a:rPr>
              <a:t>LIGHT</a:t>
            </a:r>
            <a:r>
              <a:rPr lang="en-US" b="1" dirty="0" smtClean="0">
                <a:ln>
                  <a:solidFill>
                    <a:sysClr val="windowText" lastClr="000000"/>
                  </a:solidFill>
                </a:ln>
                <a:solidFill>
                  <a:srgbClr val="00B0F0"/>
                </a:solidFill>
              </a:rPr>
              <a:t> is the most basic form of energy; more fundamental than </a:t>
            </a:r>
            <a:br>
              <a:rPr lang="en-US" b="1" dirty="0" smtClean="0">
                <a:ln>
                  <a:solidFill>
                    <a:sysClr val="windowText" lastClr="000000"/>
                  </a:solidFill>
                </a:ln>
                <a:solidFill>
                  <a:srgbClr val="00B0F0"/>
                </a:solidFill>
              </a:rPr>
            </a:br>
            <a:r>
              <a:rPr lang="en-US" b="1" dirty="0" smtClean="0">
                <a:ln>
                  <a:solidFill>
                    <a:sysClr val="windowText" lastClr="000000"/>
                  </a:solidFill>
                </a:ln>
                <a:solidFill>
                  <a:srgbClr val="00B0F0"/>
                </a:solidFill>
              </a:rPr>
              <a:t>the heavenly “light-givers.”</a:t>
            </a:r>
          </a:p>
          <a:p>
            <a:pPr marL="0" indent="0">
              <a:lnSpc>
                <a:spcPct val="120000"/>
              </a:lnSpc>
              <a:buFont typeface="Arial" panose="020B0604020202020204" pitchFamily="34" charset="0"/>
              <a:buNone/>
            </a:pPr>
            <a:endParaRPr lang="en-US" dirty="0"/>
          </a:p>
        </p:txBody>
      </p:sp>
      <p:pic>
        <p:nvPicPr>
          <p:cNvPr id="12" name="Picture 2" descr="C:\Users\Rae\Desktop\creator &amp; ligh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59262" y="965183"/>
            <a:ext cx="3387078" cy="3464719"/>
          </a:xfrm>
          <a:prstGeom prst="roundRect">
            <a:avLst>
              <a:gd name="adj" fmla="val 11342"/>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5" name="Rectangle 4"/>
          <p:cNvSpPr/>
          <p:nvPr/>
        </p:nvSpPr>
        <p:spPr>
          <a:xfrm>
            <a:off x="6232192" y="4396166"/>
            <a:ext cx="5771901" cy="2456057"/>
          </a:xfrm>
          <a:prstGeom prst="rect">
            <a:avLst/>
          </a:prstGeom>
          <a:noFill/>
        </p:spPr>
        <p:txBody>
          <a:bodyPr wrap="none" lIns="91440" tIns="45720" rIns="91440" bIns="45720">
            <a:spAutoFit/>
          </a:bodyPr>
          <a:lstStyle/>
          <a:p>
            <a:pPr lvl="1" algn="ctr">
              <a:lnSpc>
                <a:spcPct val="120000"/>
              </a:lnSpc>
            </a:pPr>
            <a:r>
              <a:rPr lang="en-US" sz="3200" b="1" dirty="0">
                <a:solidFill>
                  <a:srgbClr val="002060"/>
                </a:solidFill>
              </a:rPr>
              <a:t>Ps 104:30  </a:t>
            </a:r>
            <a:r>
              <a:rPr lang="en-US" sz="3200"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Thou </a:t>
            </a:r>
            <a:r>
              <a:rPr lang="en-US" sz="3200" b="1" dirty="0" err="1">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sendest</a:t>
            </a:r>
            <a:r>
              <a:rPr lang="en-US" sz="3200"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forth </a:t>
            </a:r>
            <a:r>
              <a:rPr lang="en-US" sz="3200" b="1"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sz="3200" b="1"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3200" b="1"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thy </a:t>
            </a:r>
            <a:r>
              <a:rPr lang="en-US" sz="3200"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spirit, </a:t>
            </a:r>
            <a:r>
              <a:rPr lang="en-US" sz="3200" b="1"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they </a:t>
            </a:r>
            <a:r>
              <a:rPr lang="en-US" sz="3200"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are created: </a:t>
            </a:r>
            <a:r>
              <a:rPr lang="en-US" sz="3200" b="1"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sz="3200" b="1"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3200" b="1"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and </a:t>
            </a:r>
            <a:r>
              <a:rPr lang="en-US" sz="3200"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thou </a:t>
            </a:r>
            <a:r>
              <a:rPr lang="en-US" sz="3200" b="1" dirty="0" err="1">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renewest</a:t>
            </a:r>
            <a:r>
              <a:rPr lang="en-US" sz="3200"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the </a:t>
            </a:r>
            <a:r>
              <a:rPr lang="en-US" sz="3200" b="1"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sz="3200" b="1"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3200" b="1"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face </a:t>
            </a:r>
            <a:r>
              <a:rPr lang="en-US" sz="3200"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of the earth.  </a:t>
            </a:r>
            <a:r>
              <a:rPr lang="en-US" sz="2000" i="1" dirty="0"/>
              <a:t>KJV</a:t>
            </a:r>
            <a:endParaRPr lang="en-US" sz="3200" i="1" dirty="0"/>
          </a:p>
        </p:txBody>
      </p:sp>
      <p:cxnSp>
        <p:nvCxnSpPr>
          <p:cNvPr id="6" name="Straight Connector 5"/>
          <p:cNvCxnSpPr/>
          <p:nvPr/>
        </p:nvCxnSpPr>
        <p:spPr>
          <a:xfrm flipV="1">
            <a:off x="2120900" y="4775200"/>
            <a:ext cx="3835400" cy="12700"/>
          </a:xfrm>
          <a:prstGeom prst="line">
            <a:avLst/>
          </a:prstGeom>
          <a:ln w="57150">
            <a:solidFill>
              <a:srgbClr val="CC00FF"/>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88462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up)">
                                      <p:cBhvr>
                                        <p:cTn id="12" dur="1750"/>
                                        <p:tgtEl>
                                          <p:spTgt spid="11">
                                            <p:txEl>
                                              <p:pRg st="1" end="1"/>
                                            </p:txEl>
                                          </p:spTgt>
                                        </p:tgtEl>
                                      </p:cBhvr>
                                    </p:animEffect>
                                  </p:childTnLst>
                                </p:cTn>
                              </p:par>
                            </p:childTnLst>
                          </p:cTn>
                        </p:par>
                        <p:par>
                          <p:cTn id="13" fill="hold">
                            <p:stCondLst>
                              <p:cond delay="1750"/>
                            </p:stCondLst>
                            <p:childTnLst>
                              <p:par>
                                <p:cTn id="14" presetID="22" presetClass="entr" presetSubtype="1" fill="hold" nodeType="afterEffect">
                                  <p:stCondLst>
                                    <p:cond delay="0"/>
                                  </p:stCondLst>
                                  <p:childTnLst>
                                    <p:set>
                                      <p:cBhvr>
                                        <p:cTn id="15" dur="1" fill="hold">
                                          <p:stCondLst>
                                            <p:cond delay="0"/>
                                          </p:stCondLst>
                                        </p:cTn>
                                        <p:tgtEl>
                                          <p:spTgt spid="11">
                                            <p:txEl>
                                              <p:pRg st="2" end="2"/>
                                            </p:txEl>
                                          </p:spTgt>
                                        </p:tgtEl>
                                        <p:attrNameLst>
                                          <p:attrName>style.visibility</p:attrName>
                                        </p:attrNameLst>
                                      </p:cBhvr>
                                      <p:to>
                                        <p:strVal val="visible"/>
                                      </p:to>
                                    </p:set>
                                    <p:animEffect transition="in" filter="wipe(up)">
                                      <p:cBhvr>
                                        <p:cTn id="16" dur="1750"/>
                                        <p:tgtEl>
                                          <p:spTgt spid="11">
                                            <p:txEl>
                                              <p:pRg st="2" end="2"/>
                                            </p:txEl>
                                          </p:spTgt>
                                        </p:tgtEl>
                                      </p:cBhvr>
                                    </p:animEffect>
                                  </p:childTnLst>
                                </p:cTn>
                              </p:par>
                              <p:par>
                                <p:cTn id="17" presetID="42" presetClass="entr" presetSubtype="0" fill="hold" nodeType="withEffect">
                                  <p:stCondLst>
                                    <p:cond delay="325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fade">
                                      <p:cBhvr>
                                        <p:cTn id="26" dur="1000"/>
                                        <p:tgtEl>
                                          <p:spTgt spid="5">
                                            <p:txEl>
                                              <p:pRg st="0" end="0"/>
                                            </p:txEl>
                                          </p:spTgt>
                                        </p:tgtEl>
                                      </p:cBhvr>
                                    </p:animEffect>
                                    <p:anim calcmode="lin" valueType="num">
                                      <p:cBhvr>
                                        <p:cTn id="2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1">
                                            <p:txEl>
                                              <p:pRg st="3" end="3"/>
                                            </p:txEl>
                                          </p:spTgt>
                                        </p:tgtEl>
                                        <p:attrNameLst>
                                          <p:attrName>style.visibility</p:attrName>
                                        </p:attrNameLst>
                                      </p:cBhvr>
                                      <p:to>
                                        <p:strVal val="visible"/>
                                      </p:to>
                                    </p:set>
                                    <p:animEffect transition="in" filter="wipe(left)">
                                      <p:cBhvr>
                                        <p:cTn id="33" dur="175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38000">
              <a:schemeClr val="bg1">
                <a:lumMod val="50000"/>
              </a:schemeClr>
            </a:gs>
            <a:gs pos="48000">
              <a:srgbClr val="E2FD59"/>
            </a:gs>
            <a:gs pos="80000">
              <a:srgbClr val="CC00FF">
                <a:alpha val="69000"/>
                <a:lumMod val="98000"/>
              </a:srgb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1" name="Oval 10"/>
          <p:cNvSpPr/>
          <p:nvPr/>
        </p:nvSpPr>
        <p:spPr>
          <a:xfrm>
            <a:off x="9222585" y="2458423"/>
            <a:ext cx="1787236" cy="1683327"/>
          </a:xfrm>
          <a:prstGeom prst="ellipse">
            <a:avLst/>
          </a:prstGeom>
          <a:solidFill>
            <a:srgbClr val="FFFF00"/>
          </a:solidFill>
          <a:ln w="76200">
            <a:solidFill>
              <a:srgbClr val="0000CC"/>
            </a:solidFill>
          </a:ln>
          <a:effectLst>
            <a:glow rad="2286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b="1" dirty="0" err="1" smtClean="0">
                <a:solidFill>
                  <a:srgbClr val="0000CC"/>
                </a:solidFill>
              </a:rPr>
              <a:t>Owr</a:t>
            </a:r>
            <a:r>
              <a:rPr lang="en-CA" sz="2800" b="1" dirty="0" smtClean="0">
                <a:solidFill>
                  <a:srgbClr val="0000CC"/>
                </a:solidFill>
              </a:rPr>
              <a:t> Light</a:t>
            </a:r>
            <a:endParaRPr lang="en-CA" sz="2800" b="1" dirty="0">
              <a:solidFill>
                <a:srgbClr val="0000CC"/>
              </a:solidFill>
            </a:endParaRPr>
          </a:p>
        </p:txBody>
      </p:sp>
      <p:sp>
        <p:nvSpPr>
          <p:cNvPr id="14" name="Title 1"/>
          <p:cNvSpPr>
            <a:spLocks noGrp="1"/>
          </p:cNvSpPr>
          <p:nvPr>
            <p:ph type="title"/>
          </p:nvPr>
        </p:nvSpPr>
        <p:spPr>
          <a:xfrm>
            <a:off x="0" y="219760"/>
            <a:ext cx="12192000" cy="729363"/>
          </a:xfrm>
          <a:gradFill>
            <a:gsLst>
              <a:gs pos="0">
                <a:srgbClr val="FFEFD1"/>
              </a:gs>
              <a:gs pos="64999">
                <a:srgbClr val="F0EBD5"/>
              </a:gs>
              <a:gs pos="100000">
                <a:srgbClr val="D1C39F"/>
              </a:gs>
            </a:gsLst>
            <a:lin ang="5400000" scaled="0"/>
          </a:gradFill>
          <a:ln w="57150">
            <a:solidFill>
              <a:schemeClr val="accent2">
                <a:lumMod val="50000"/>
              </a:schemeClr>
            </a:solidFill>
          </a:ln>
          <a:scene3d>
            <a:camera prst="orthographicFront"/>
            <a:lightRig rig="flat" dir="tl">
              <a:rot lat="0" lon="0" rev="6600000"/>
            </a:lightRig>
          </a:scene3d>
          <a:sp3d>
            <a:bevelT w="152400" h="50800" prst="softRound"/>
          </a:sp3d>
        </p:spPr>
        <p:txBody>
          <a:bodyPr>
            <a:noAutofit/>
            <a:sp3d extrusionH="25400" contourW="8890">
              <a:bevelT w="38100" h="31750"/>
              <a:contourClr>
                <a:schemeClr val="accent2">
                  <a:shade val="75000"/>
                </a:schemeClr>
              </a:contourClr>
            </a:sp3d>
          </a:bodyPr>
          <a:lstStyle/>
          <a:p>
            <a:pPr algn="ctr"/>
            <a:r>
              <a:rPr lang="en-US" sz="3400" b="1" dirty="0" smtClean="0">
                <a:ln w="11430"/>
                <a:solidFill>
                  <a:srgbClr val="FF5050"/>
                </a:solidFill>
                <a:effectLst>
                  <a:outerShdw blurRad="50800" dist="39000" dir="5460000" algn="tl">
                    <a:srgbClr val="000000">
                      <a:alpha val="38000"/>
                    </a:srgbClr>
                  </a:outerShdw>
                </a:effectLst>
                <a:latin typeface="Comic Sans MS" pitchFamily="66" charset="0"/>
              </a:rPr>
              <a:t>8. Yahuah Separates LIGHT </a:t>
            </a:r>
            <a:r>
              <a:rPr lang="en-US" sz="3200" b="1" dirty="0" smtClean="0">
                <a:ln w="11430"/>
                <a:solidFill>
                  <a:srgbClr val="FF5050"/>
                </a:solidFill>
                <a:effectLst>
                  <a:outerShdw blurRad="50800" dist="39000" dir="5460000" algn="tl">
                    <a:srgbClr val="000000">
                      <a:alpha val="38000"/>
                    </a:srgbClr>
                  </a:outerShdw>
                </a:effectLst>
                <a:latin typeface="Comic Sans MS" pitchFamily="66" charset="0"/>
              </a:rPr>
              <a:t>from</a:t>
            </a:r>
            <a:r>
              <a:rPr lang="en-US" sz="3400" b="1" dirty="0" smtClean="0">
                <a:ln w="11430"/>
                <a:solidFill>
                  <a:srgbClr val="FF5050"/>
                </a:solidFill>
                <a:effectLst>
                  <a:outerShdw blurRad="50800" dist="39000" dir="5460000" algn="tl">
                    <a:srgbClr val="000000">
                      <a:alpha val="38000"/>
                    </a:srgbClr>
                  </a:outerShdw>
                </a:effectLst>
                <a:latin typeface="Comic Sans MS" pitchFamily="66" charset="0"/>
              </a:rPr>
              <a:t> DARKNESS – Gen 1:4</a:t>
            </a:r>
            <a:endParaRPr lang="en-US" sz="3400" b="1" dirty="0">
              <a:ln w="11430"/>
              <a:solidFill>
                <a:srgbClr val="FF5050"/>
              </a:solidFill>
              <a:effectLst>
                <a:outerShdw blurRad="50800" dist="39000" dir="5460000" algn="tl">
                  <a:srgbClr val="000000">
                    <a:alpha val="38000"/>
                  </a:srgbClr>
                </a:outerShdw>
              </a:effectLst>
              <a:latin typeface="Comic Sans MS" pitchFamily="66" charset="0"/>
            </a:endParaRPr>
          </a:p>
        </p:txBody>
      </p:sp>
      <p:sp>
        <p:nvSpPr>
          <p:cNvPr id="15" name="Content Placeholder 5"/>
          <p:cNvSpPr>
            <a:spLocks noGrp="1"/>
          </p:cNvSpPr>
          <p:nvPr>
            <p:ph sz="half" idx="1"/>
          </p:nvPr>
        </p:nvSpPr>
        <p:spPr>
          <a:xfrm>
            <a:off x="193158" y="1061848"/>
            <a:ext cx="11526889" cy="5698462"/>
          </a:xfrm>
        </p:spPr>
        <p:txBody>
          <a:bodyPr>
            <a:normAutofit lnSpcReduction="10000"/>
          </a:bodyPr>
          <a:lstStyle/>
          <a:p>
            <a:pPr marL="0" indent="0">
              <a:lnSpc>
                <a:spcPct val="120000"/>
              </a:lnSpc>
              <a:buNone/>
            </a:pPr>
            <a:r>
              <a:rPr lang="en-US" b="1" dirty="0" smtClean="0"/>
              <a:t>               The &lt;</a:t>
            </a:r>
            <a:r>
              <a:rPr lang="en-US" b="1" dirty="0" err="1"/>
              <a:t>choshek</a:t>
            </a:r>
            <a:r>
              <a:rPr lang="en-US" b="1" dirty="0"/>
              <a:t>&gt; </a:t>
            </a:r>
            <a:r>
              <a:rPr lang="en-US" b="1" dirty="0" smtClean="0"/>
              <a:t>darkness came to </a:t>
            </a:r>
            <a:r>
              <a:rPr lang="en-US" b="1" dirty="0" smtClean="0">
                <a:effectLst>
                  <a:glow rad="127000">
                    <a:srgbClr val="FFFF00"/>
                  </a:glow>
                </a:effectLst>
              </a:rPr>
              <a:t>encapsulated </a:t>
            </a:r>
            <a:r>
              <a:rPr lang="en-US" b="1" dirty="0" smtClean="0"/>
              <a:t>everything!   </a:t>
            </a:r>
            <a:br>
              <a:rPr lang="en-US" b="1" dirty="0" smtClean="0"/>
            </a:br>
            <a:r>
              <a:rPr lang="en-US" b="1" dirty="0" smtClean="0"/>
              <a:t>         </a:t>
            </a:r>
            <a:br>
              <a:rPr lang="en-US" b="1" dirty="0" smtClean="0"/>
            </a:br>
            <a:r>
              <a:rPr lang="en-US" b="1" dirty="0" smtClean="0"/>
              <a:t>     </a:t>
            </a:r>
            <a:endParaRPr lang="en-US" dirty="0"/>
          </a:p>
          <a:p>
            <a:pPr lvl="1">
              <a:lnSpc>
                <a:spcPct val="120000"/>
              </a:lnSpc>
            </a:pPr>
            <a:endParaRPr lang="en-US" dirty="0" smtClean="0"/>
          </a:p>
          <a:p>
            <a:pPr lvl="1">
              <a:lnSpc>
                <a:spcPct val="120000"/>
              </a:lnSpc>
            </a:pPr>
            <a:endParaRPr lang="en-US" dirty="0"/>
          </a:p>
          <a:p>
            <a:pPr lvl="1">
              <a:lnSpc>
                <a:spcPct val="120000"/>
              </a:lnSpc>
            </a:pPr>
            <a:endParaRPr lang="en-US" dirty="0" smtClean="0"/>
          </a:p>
          <a:p>
            <a:pPr lvl="1">
              <a:lnSpc>
                <a:spcPct val="120000"/>
              </a:lnSpc>
            </a:pPr>
            <a:endParaRPr lang="en-US" dirty="0" smtClean="0"/>
          </a:p>
          <a:p>
            <a:pPr marL="457200" lvl="1" indent="0">
              <a:lnSpc>
                <a:spcPct val="120000"/>
              </a:lnSpc>
              <a:buNone/>
            </a:pPr>
            <a:endParaRPr lang="en-US" dirty="0" smtClean="0"/>
          </a:p>
          <a:p>
            <a:pPr lvl="1">
              <a:lnSpc>
                <a:spcPct val="120000"/>
              </a:lnSpc>
            </a:pPr>
            <a:r>
              <a:rPr lang="en-US" sz="3200" b="1" dirty="0">
                <a:ln>
                  <a:solidFill>
                    <a:srgbClr val="002060"/>
                  </a:solidFill>
                </a:ln>
                <a:solidFill>
                  <a:schemeClr val="accent2">
                    <a:lumMod val="50000"/>
                  </a:schemeClr>
                </a:solidFill>
              </a:rPr>
              <a:t>Besides visible light, the “good components” include:  </a:t>
            </a:r>
            <a:br>
              <a:rPr lang="en-US" sz="3200" b="1" dirty="0">
                <a:ln>
                  <a:solidFill>
                    <a:srgbClr val="002060"/>
                  </a:solidFill>
                </a:ln>
                <a:solidFill>
                  <a:schemeClr val="accent2">
                    <a:lumMod val="50000"/>
                  </a:schemeClr>
                </a:solidFill>
              </a:rPr>
            </a:br>
            <a:r>
              <a:rPr lang="en-US" sz="3200" b="1" dirty="0">
                <a:ln>
                  <a:solidFill>
                    <a:srgbClr val="002060"/>
                  </a:solidFill>
                </a:ln>
                <a:solidFill>
                  <a:schemeClr val="accent2">
                    <a:lumMod val="50000"/>
                  </a:schemeClr>
                </a:solidFill>
              </a:rPr>
              <a:t>“invisible light” such as shortwave radiations and </a:t>
            </a:r>
            <a:br>
              <a:rPr lang="en-US" sz="3200" b="1" dirty="0">
                <a:ln>
                  <a:solidFill>
                    <a:srgbClr val="002060"/>
                  </a:solidFill>
                </a:ln>
                <a:solidFill>
                  <a:schemeClr val="accent2">
                    <a:lumMod val="50000"/>
                  </a:schemeClr>
                </a:solidFill>
              </a:rPr>
            </a:br>
            <a:r>
              <a:rPr lang="en-US" sz="3200" b="1" dirty="0">
                <a:ln>
                  <a:solidFill>
                    <a:srgbClr val="002060"/>
                  </a:solidFill>
                </a:ln>
                <a:solidFill>
                  <a:schemeClr val="accent2">
                    <a:lumMod val="50000"/>
                  </a:schemeClr>
                </a:solidFill>
              </a:rPr>
              <a:t>long-wave radiations.</a:t>
            </a:r>
          </a:p>
        </p:txBody>
      </p:sp>
      <p:sp>
        <p:nvSpPr>
          <p:cNvPr id="16" name="Slide Number Placeholder 3"/>
          <p:cNvSpPr>
            <a:spLocks noGrp="1"/>
          </p:cNvSpPr>
          <p:nvPr>
            <p:ph type="sldNum" sz="quarter" idx="12"/>
          </p:nvPr>
        </p:nvSpPr>
        <p:spPr>
          <a:xfrm>
            <a:off x="9448800" y="6492875"/>
            <a:ext cx="2743200" cy="365125"/>
          </a:xfrm>
        </p:spPr>
        <p:txBody>
          <a:bodyPr/>
          <a:lstStyle/>
          <a:p>
            <a:fld id="{79D454C9-693C-4B68-AEF7-F33F1BD73953}" type="slidenum">
              <a:rPr lang="en-US" smtClean="0"/>
              <a:pPr/>
              <a:t>12</a:t>
            </a:fld>
            <a:endParaRPr lang="en-US" dirty="0"/>
          </a:p>
        </p:txBody>
      </p:sp>
      <p:sp>
        <p:nvSpPr>
          <p:cNvPr id="17" name="TextBox 29"/>
          <p:cNvSpPr txBox="1"/>
          <p:nvPr/>
        </p:nvSpPr>
        <p:spPr>
          <a:xfrm>
            <a:off x="11286553" y="1414134"/>
            <a:ext cx="436934" cy="1630382"/>
          </a:xfrm>
          <a:prstGeom prst="roundRect">
            <a:avLst/>
          </a:prstGeom>
          <a:solidFill>
            <a:srgbClr val="00B0F0"/>
          </a:solidFill>
          <a:ln w="57150">
            <a:solidFill>
              <a:srgbClr val="00B0F0"/>
            </a:solidFill>
          </a:ln>
          <a:scene3d>
            <a:camera prst="orthographicFront"/>
            <a:lightRig rig="soft" dir="t">
              <a:rot lat="0" lon="0" rev="10800000"/>
            </a:lightRig>
          </a:scene3d>
          <a:sp3d>
            <a:bevelT/>
          </a:sp3d>
        </p:spPr>
        <p:txBody>
          <a:bodyPr vert="horz" wrap="square" rtlCol="0">
            <a:spAutoFit/>
            <a:sp3d>
              <a:bevelT w="27940" h="12700"/>
              <a:contourClr>
                <a:srgbClr val="DDDDDD"/>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600" b="1" spc="150" dirty="0" smtClean="0">
                <a:ln w="11430"/>
                <a:solidFill>
                  <a:srgbClr val="F8F8F8"/>
                </a:solidFill>
                <a:effectLst>
                  <a:outerShdw blurRad="25400" algn="tl" rotWithShape="0">
                    <a:srgbClr val="000000">
                      <a:alpha val="43000"/>
                    </a:srgbClr>
                  </a:outerShdw>
                </a:effectLst>
              </a:rPr>
              <a:t>R</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E</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V</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I</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E</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W</a:t>
            </a:r>
            <a:endParaRPr lang="en-US" sz="1600" b="1" spc="150" dirty="0">
              <a:ln w="11430"/>
              <a:solidFill>
                <a:srgbClr val="F8F8F8"/>
              </a:solidFill>
              <a:effectLst>
                <a:outerShdw blurRad="25400" algn="tl" rotWithShape="0">
                  <a:srgbClr val="000000">
                    <a:alpha val="43000"/>
                  </a:srgbClr>
                </a:outerShdw>
              </a:effectLst>
            </a:endParaRPr>
          </a:p>
        </p:txBody>
      </p:sp>
      <p:pic>
        <p:nvPicPr>
          <p:cNvPr id="18" name="Picture 2" descr="C:\Users\Rae\Desktop\reminder_hand.png"/>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187213" y="1063487"/>
            <a:ext cx="651085" cy="962084"/>
          </a:xfrm>
          <a:prstGeom prst="round2DiagRect">
            <a:avLst>
              <a:gd name="adj1" fmla="val 16667"/>
              <a:gd name="adj2" fmla="val 0"/>
            </a:avLst>
          </a:prstGeom>
          <a:ln w="88900" cap="sq">
            <a:noFill/>
            <a:miter lim="800000"/>
          </a:ln>
          <a:effectLst>
            <a:outerShdw blurRad="254000" algn="tl" rotWithShape="0">
              <a:srgbClr val="000000">
                <a:alpha val="43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19" name="TextBox 29"/>
          <p:cNvSpPr txBox="1"/>
          <p:nvPr/>
        </p:nvSpPr>
        <p:spPr>
          <a:xfrm>
            <a:off x="10110409" y="4852402"/>
            <a:ext cx="1798824" cy="919401"/>
          </a:xfrm>
          <a:prstGeom prst="roundRect">
            <a:avLst/>
          </a:prstGeom>
          <a:solidFill>
            <a:srgbClr val="6F3350"/>
          </a:solidFill>
          <a:ln w="57150">
            <a:solidFill>
              <a:srgbClr val="DFA6C0"/>
            </a:solidFill>
          </a:ln>
          <a:scene3d>
            <a:camera prst="orthographicFront"/>
            <a:lightRig rig="soft" dir="t">
              <a:rot lat="0" lon="0" rev="10800000"/>
            </a:lightRig>
          </a:scene3d>
          <a:sp3d>
            <a:bevelT w="152400" h="50800" prst="softRound"/>
          </a:sp3d>
        </p:spPr>
        <p:txBody>
          <a:bodyPr vert="horz" wrap="square" rtlCol="0">
            <a:spAutoFit/>
            <a:sp3d>
              <a:bevelT w="27940" h="12700"/>
              <a:contourClr>
                <a:srgbClr val="DDDDDD"/>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2400" b="1" spc="150" dirty="0" smtClean="0">
                <a:ln w="11430"/>
                <a:solidFill>
                  <a:srgbClr val="F8F8F8"/>
                </a:solidFill>
                <a:effectLst>
                  <a:outerShdw blurRad="25400" algn="tl" rotWithShape="0">
                    <a:srgbClr val="000000">
                      <a:alpha val="43000"/>
                    </a:srgbClr>
                  </a:outerShdw>
                </a:effectLst>
                <a:latin typeface="Cooper Black" pitchFamily="18" charset="0"/>
              </a:rPr>
              <a:t>BRAND</a:t>
            </a:r>
            <a:br>
              <a:rPr lang="en-US" sz="2400" b="1" spc="150" dirty="0" smtClean="0">
                <a:ln w="11430"/>
                <a:solidFill>
                  <a:srgbClr val="F8F8F8"/>
                </a:solidFill>
                <a:effectLst>
                  <a:outerShdw blurRad="25400" algn="tl" rotWithShape="0">
                    <a:srgbClr val="000000">
                      <a:alpha val="43000"/>
                    </a:srgbClr>
                  </a:outerShdw>
                </a:effectLst>
                <a:latin typeface="Cooper Black" pitchFamily="18" charset="0"/>
              </a:rPr>
            </a:br>
            <a:r>
              <a:rPr lang="en-US" sz="2400" b="1" spc="150" dirty="0" smtClean="0">
                <a:ln w="11430"/>
                <a:solidFill>
                  <a:srgbClr val="F8F8F8"/>
                </a:solidFill>
                <a:effectLst>
                  <a:outerShdw blurRad="25400" algn="tl" rotWithShape="0">
                    <a:srgbClr val="000000">
                      <a:alpha val="43000"/>
                    </a:srgbClr>
                  </a:outerShdw>
                </a:effectLst>
                <a:latin typeface="Cooper Black" pitchFamily="18" charset="0"/>
              </a:rPr>
              <a:t>NEW</a:t>
            </a:r>
            <a:endParaRPr lang="en-US" sz="2400" b="1" spc="150" dirty="0">
              <a:ln w="11430"/>
              <a:solidFill>
                <a:srgbClr val="F8F8F8"/>
              </a:solidFill>
              <a:effectLst>
                <a:outerShdw blurRad="25400" algn="tl" rotWithShape="0">
                  <a:srgbClr val="000000">
                    <a:alpha val="43000"/>
                  </a:srgbClr>
                </a:outerShdw>
              </a:effectLst>
              <a:latin typeface="Cooper Black" pitchFamily="18" charset="0"/>
            </a:endParaRPr>
          </a:p>
        </p:txBody>
      </p:sp>
      <p:sp>
        <p:nvSpPr>
          <p:cNvPr id="20" name="Oval 19"/>
          <p:cNvSpPr/>
          <p:nvPr/>
        </p:nvSpPr>
        <p:spPr>
          <a:xfrm>
            <a:off x="1208885" y="2497739"/>
            <a:ext cx="1787236" cy="1683327"/>
          </a:xfrm>
          <a:prstGeom prst="ellipse">
            <a:avLst/>
          </a:prstGeom>
          <a:solidFill>
            <a:srgbClr val="FFFF00"/>
          </a:solidFill>
          <a:ln w="76200">
            <a:solidFill>
              <a:srgbClr val="0000CC"/>
            </a:solidFill>
          </a:ln>
          <a:effectLst>
            <a:glow rad="2286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b="1" dirty="0" err="1" smtClean="0">
                <a:solidFill>
                  <a:srgbClr val="0000CC"/>
                </a:solidFill>
              </a:rPr>
              <a:t>Owr</a:t>
            </a:r>
            <a:r>
              <a:rPr lang="en-CA" sz="2800" b="1" dirty="0" smtClean="0">
                <a:solidFill>
                  <a:srgbClr val="0000CC"/>
                </a:solidFill>
              </a:rPr>
              <a:t> Light</a:t>
            </a:r>
            <a:endParaRPr lang="en-CA" sz="2800" b="1" dirty="0">
              <a:solidFill>
                <a:srgbClr val="0000CC"/>
              </a:solidFill>
            </a:endParaRPr>
          </a:p>
        </p:txBody>
      </p:sp>
      <p:sp>
        <p:nvSpPr>
          <p:cNvPr id="21" name="Oval 20"/>
          <p:cNvSpPr/>
          <p:nvPr/>
        </p:nvSpPr>
        <p:spPr>
          <a:xfrm>
            <a:off x="9138871" y="2381890"/>
            <a:ext cx="1944558" cy="1836060"/>
          </a:xfrm>
          <a:prstGeom prst="ellipse">
            <a:avLst/>
          </a:prstGeom>
          <a:solidFill>
            <a:schemeClr val="tx1">
              <a:lumMod val="65000"/>
              <a:lumOff val="35000"/>
            </a:schemeClr>
          </a:solidFill>
          <a:ln w="76200">
            <a:solidFill>
              <a:schemeClr val="tx1"/>
            </a:solidFill>
          </a:ln>
          <a:effectLst>
            <a:glow rad="127000">
              <a:schemeClr val="tx1">
                <a:alpha val="64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400" b="1" dirty="0" err="1" smtClean="0">
                <a:solidFill>
                  <a:schemeClr val="tx1"/>
                </a:solidFill>
              </a:rPr>
              <a:t>Choshek</a:t>
            </a:r>
            <a:r>
              <a:rPr lang="en-CA" sz="2100" b="1" dirty="0" smtClean="0">
                <a:solidFill>
                  <a:schemeClr val="tx1"/>
                </a:solidFill>
              </a:rPr>
              <a:t> </a:t>
            </a:r>
            <a:r>
              <a:rPr lang="en-CA" sz="2400" b="1" dirty="0" smtClean="0">
                <a:solidFill>
                  <a:schemeClr val="tx1"/>
                </a:solidFill>
              </a:rPr>
              <a:t>darkness</a:t>
            </a:r>
            <a:endParaRPr lang="en-CA" sz="2400" b="1" dirty="0">
              <a:solidFill>
                <a:schemeClr val="tx1"/>
              </a:solidFill>
            </a:endParaRPr>
          </a:p>
        </p:txBody>
      </p:sp>
      <p:cxnSp>
        <p:nvCxnSpPr>
          <p:cNvPr id="22" name="Straight Arrow Connector 21"/>
          <p:cNvCxnSpPr/>
          <p:nvPr/>
        </p:nvCxnSpPr>
        <p:spPr>
          <a:xfrm>
            <a:off x="3283527" y="3223720"/>
            <a:ext cx="5459734" cy="0"/>
          </a:xfrm>
          <a:prstGeom prst="straightConnector1">
            <a:avLst/>
          </a:prstGeom>
          <a:ln w="136525">
            <a:solidFill>
              <a:schemeClr val="accent4">
                <a:lumMod val="75000"/>
              </a:schemeClr>
            </a:solidFill>
            <a:prstDash val="solid"/>
            <a:headEnd type="arrow" w="med" len="med"/>
            <a:tailEnd type="diamond" w="med" len="med"/>
          </a:ln>
          <a:effectLst>
            <a:glow rad="228600">
              <a:schemeClr val="accent5">
                <a:satMod val="175000"/>
                <a:alpha val="40000"/>
              </a:schemeClr>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992985" y="2293399"/>
            <a:ext cx="2188942" cy="2088101"/>
          </a:xfrm>
          <a:prstGeom prst="ellipse">
            <a:avLst/>
          </a:prstGeom>
          <a:solidFill>
            <a:srgbClr val="CC66FF"/>
          </a:solidFill>
          <a:ln>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ectangle 3"/>
          <p:cNvSpPr/>
          <p:nvPr/>
        </p:nvSpPr>
        <p:spPr>
          <a:xfrm>
            <a:off x="838297" y="1582629"/>
            <a:ext cx="10171523" cy="564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Yahuah</a:t>
            </a:r>
            <a:r>
              <a:rPr lang="en-US" sz="2800" b="1" dirty="0">
                <a:solidFill>
                  <a:schemeClr val="tx1"/>
                </a:solidFill>
              </a:rPr>
              <a:t> </a:t>
            </a:r>
            <a:r>
              <a:rPr lang="en-US" sz="2800" b="1" dirty="0" smtClean="0">
                <a:solidFill>
                  <a:schemeClr val="tx1"/>
                </a:solidFill>
              </a:rPr>
              <a:t>separated </a:t>
            </a:r>
            <a:r>
              <a:rPr lang="en-US" sz="2800" b="1" dirty="0">
                <a:solidFill>
                  <a:schemeClr val="tx1"/>
                </a:solidFill>
              </a:rPr>
              <a:t>His “LIGHT” components locked in this darkness. </a:t>
            </a:r>
            <a:endParaRPr lang="en-CA" sz="2800" dirty="0">
              <a:solidFill>
                <a:schemeClr val="tx1"/>
              </a:solidFill>
            </a:endParaRPr>
          </a:p>
        </p:txBody>
      </p:sp>
    </p:spTree>
    <p:extLst>
      <p:ext uri="{BB962C8B-B14F-4D97-AF65-F5344CB8AC3E}">
        <p14:creationId xmlns:p14="http://schemas.microsoft.com/office/powerpoint/2010/main" val="16619229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175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dissolve">
                                      <p:cBhvr>
                                        <p:cTn id="12" dur="20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175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4" presetClass="path" presetSubtype="0" accel="50000" decel="50000" fill="hold" grpId="0" nodeType="clickEffect">
                                  <p:stCondLst>
                                    <p:cond delay="0"/>
                                  </p:stCondLst>
                                  <p:childTnLst>
                                    <p:animMotion origin="layout" path="M 2.91667E-6 0.00926 L 0.17122 -0.03773 C 0.20677 -0.04838 0.26028 -0.05394 0.31653 -0.05394 C 0.38034 -0.05394 0.43164 -0.04838 0.46718 -0.03773 L 0.63854 0.00926 " pathEditMode="relative" rAng="0" ptsTypes="FffFF">
                                      <p:cBhvr>
                                        <p:cTn id="21" dur="2000" spd="-100000" fill="hold"/>
                                        <p:tgtEl>
                                          <p:spTgt spid="20"/>
                                        </p:tgtEl>
                                        <p:attrNameLst>
                                          <p:attrName>ppt_x</p:attrName>
                                          <p:attrName>ppt_y</p:attrName>
                                        </p:attrNameLst>
                                      </p:cBhvr>
                                      <p:rCtr x="31927" y="-3171"/>
                                    </p:animMotion>
                                  </p:childTnLst>
                                </p:cTn>
                              </p:par>
                              <p:par>
                                <p:cTn id="22" presetID="10" presetClass="exit" presetSubtype="0" fill="hold" grpId="0" nodeType="withEffect">
                                  <p:stCondLst>
                                    <p:cond delay="1000"/>
                                  </p:stCondLst>
                                  <p:childTnLst>
                                    <p:animEffect transition="out" filter="fade">
                                      <p:cBhvr>
                                        <p:cTn id="23" dur="500"/>
                                        <p:tgtEl>
                                          <p:spTgt spid="3"/>
                                        </p:tgtEl>
                                      </p:cBhvr>
                                    </p:animEffect>
                                    <p:set>
                                      <p:cBhvr>
                                        <p:cTn id="24" dur="1" fill="hold">
                                          <p:stCondLst>
                                            <p:cond delay="499"/>
                                          </p:stCondLst>
                                        </p:cTn>
                                        <p:tgtEl>
                                          <p:spTgt spid="3"/>
                                        </p:tgtEl>
                                        <p:attrNameLst>
                                          <p:attrName>style.visibility</p:attrName>
                                        </p:attrNameLst>
                                      </p:cBhvr>
                                      <p:to>
                                        <p:strVal val="hidden"/>
                                      </p:to>
                                    </p:set>
                                  </p:childTnLst>
                                </p:cTn>
                              </p:par>
                              <p:par>
                                <p:cTn id="25" presetID="22" presetClass="entr" presetSubtype="2" repeatCount="3000" fill="hold" nodeType="withEffect">
                                  <p:stCondLst>
                                    <p:cond delay="1750"/>
                                  </p:stCondLst>
                                  <p:childTnLst>
                                    <p:set>
                                      <p:cBhvr>
                                        <p:cTn id="26" dur="1" fill="hold">
                                          <p:stCondLst>
                                            <p:cond delay="0"/>
                                          </p:stCondLst>
                                        </p:cTn>
                                        <p:tgtEl>
                                          <p:spTgt spid="22"/>
                                        </p:tgtEl>
                                        <p:attrNameLst>
                                          <p:attrName>style.visibility</p:attrName>
                                        </p:attrNameLst>
                                      </p:cBhvr>
                                      <p:to>
                                        <p:strVal val="visible"/>
                                      </p:to>
                                    </p:set>
                                    <p:animEffect transition="in" filter="wipe(right)">
                                      <p:cBhvr>
                                        <p:cTn id="27" dur="20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up)">
                                      <p:cBhvr>
                                        <p:cTn id="32" dur="1750"/>
                                        <p:tgtEl>
                                          <p:spTgt spid="19"/>
                                        </p:tgtEl>
                                      </p:cBhvr>
                                    </p:animEffect>
                                  </p:childTnLst>
                                </p:cTn>
                              </p:par>
                              <p:par>
                                <p:cTn id="33" presetID="22" presetClass="entr" presetSubtype="1" fill="hold" nodeType="withEffect">
                                  <p:stCondLst>
                                    <p:cond delay="0"/>
                                  </p:stCondLst>
                                  <p:childTnLst>
                                    <p:set>
                                      <p:cBhvr>
                                        <p:cTn id="34" dur="1" fill="hold">
                                          <p:stCondLst>
                                            <p:cond delay="0"/>
                                          </p:stCondLst>
                                        </p:cTn>
                                        <p:tgtEl>
                                          <p:spTgt spid="15">
                                            <p:txEl>
                                              <p:pRg st="6" end="6"/>
                                            </p:txEl>
                                          </p:spTgt>
                                        </p:tgtEl>
                                        <p:attrNameLst>
                                          <p:attrName>style.visibility</p:attrName>
                                        </p:attrNameLst>
                                      </p:cBhvr>
                                      <p:to>
                                        <p:strVal val="visible"/>
                                      </p:to>
                                    </p:set>
                                    <p:animEffect transition="in" filter="wipe(up)">
                                      <p:cBhvr>
                                        <p:cTn id="35" dur="1750"/>
                                        <p:tgtEl>
                                          <p:spTgt spid="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0" grpId="0" animBg="1"/>
      <p:bldP spid="21" grpId="0" animBg="1"/>
      <p:bldP spid="3" grpId="0" animBg="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1972"/>
            <a:ext cx="12192000" cy="945515"/>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dirty="0" smtClean="0">
                <a:ln w="11430"/>
                <a:solidFill>
                  <a:srgbClr val="FF5050"/>
                </a:solidFill>
                <a:effectLst>
                  <a:outerShdw blurRad="50800" dist="39000" dir="5460000" algn="tl">
                    <a:srgbClr val="000000">
                      <a:alpha val="38000"/>
                    </a:srgbClr>
                  </a:outerShdw>
                </a:effectLst>
                <a:latin typeface="Comic Sans MS" pitchFamily="66" charset="0"/>
              </a:rPr>
              <a:t>8a. The “Components” of LIGHT – Gen 1:4</a:t>
            </a:r>
            <a:endParaRPr lang="en-US" sz="3400" b="1" dirty="0">
              <a:ln w="11430"/>
              <a:solidFill>
                <a:srgbClr val="FF5050"/>
              </a:solidFill>
              <a:effectLst>
                <a:outerShdw blurRad="50800" dist="39000" dir="5460000" algn="tl">
                  <a:srgbClr val="000000">
                    <a:alpha val="38000"/>
                  </a:srgbClr>
                </a:outerShdw>
              </a:effectLst>
              <a:latin typeface="Comic Sans MS" pitchFamily="66" charset="0"/>
            </a:endParaRPr>
          </a:p>
        </p:txBody>
      </p:sp>
      <p:sp>
        <p:nvSpPr>
          <p:cNvPr id="6" name="Content Placeholder 5"/>
          <p:cNvSpPr>
            <a:spLocks noGrp="1"/>
          </p:cNvSpPr>
          <p:nvPr>
            <p:ph sz="half" idx="1"/>
          </p:nvPr>
        </p:nvSpPr>
        <p:spPr>
          <a:xfrm>
            <a:off x="7022012" y="901925"/>
            <a:ext cx="5032873" cy="5911822"/>
          </a:xfrm>
        </p:spPr>
        <p:txBody>
          <a:bodyPr>
            <a:normAutofit fontScale="92500" lnSpcReduction="10000"/>
          </a:bodyPr>
          <a:lstStyle/>
          <a:p>
            <a:pPr lvl="1">
              <a:lnSpc>
                <a:spcPct val="120000"/>
              </a:lnSpc>
            </a:pPr>
            <a:r>
              <a:rPr lang="en-US" b="1" u="sng" dirty="0" smtClean="0">
                <a:ln>
                  <a:solidFill>
                    <a:srgbClr val="002060"/>
                  </a:solidFill>
                </a:ln>
                <a:solidFill>
                  <a:srgbClr val="008080"/>
                </a:solidFill>
              </a:rPr>
              <a:t>Long-wave </a:t>
            </a:r>
            <a:r>
              <a:rPr lang="en-US" b="1" u="sng" dirty="0">
                <a:ln>
                  <a:solidFill>
                    <a:srgbClr val="002060"/>
                  </a:solidFill>
                </a:ln>
                <a:solidFill>
                  <a:srgbClr val="008080"/>
                </a:solidFill>
              </a:rPr>
              <a:t>R</a:t>
            </a:r>
            <a:r>
              <a:rPr lang="en-US" b="1" u="sng" dirty="0" smtClean="0">
                <a:ln>
                  <a:solidFill>
                    <a:srgbClr val="002060"/>
                  </a:solidFill>
                </a:ln>
                <a:solidFill>
                  <a:srgbClr val="008080"/>
                </a:solidFill>
              </a:rPr>
              <a:t>adiations </a:t>
            </a:r>
          </a:p>
          <a:p>
            <a:pPr lvl="2">
              <a:lnSpc>
                <a:spcPct val="120000"/>
              </a:lnSpc>
              <a:buFont typeface="Wingdings" pitchFamily="2" charset="2"/>
              <a:buChar char="Ø"/>
            </a:pPr>
            <a:r>
              <a:rPr lang="en-US" b="1" dirty="0" smtClean="0">
                <a:solidFill>
                  <a:srgbClr val="008080"/>
                </a:solidFill>
              </a:rPr>
              <a:t>Radio (TV, Cell Phone) waves</a:t>
            </a:r>
          </a:p>
          <a:p>
            <a:pPr lvl="2">
              <a:lnSpc>
                <a:spcPct val="120000"/>
              </a:lnSpc>
              <a:buFont typeface="Wingdings" pitchFamily="2" charset="2"/>
              <a:buChar char="Ø"/>
            </a:pPr>
            <a:r>
              <a:rPr lang="en-US" b="1" dirty="0" smtClean="0">
                <a:solidFill>
                  <a:srgbClr val="008080"/>
                </a:solidFill>
              </a:rPr>
              <a:t>Micro-wave</a:t>
            </a:r>
          </a:p>
          <a:p>
            <a:pPr lvl="2">
              <a:lnSpc>
                <a:spcPct val="120000"/>
              </a:lnSpc>
              <a:buFont typeface="Wingdings" pitchFamily="2" charset="2"/>
              <a:buChar char="Ø"/>
            </a:pPr>
            <a:r>
              <a:rPr lang="en-US" b="1" dirty="0" smtClean="0">
                <a:solidFill>
                  <a:srgbClr val="008080"/>
                </a:solidFill>
              </a:rPr>
              <a:t>Infrared</a:t>
            </a:r>
          </a:p>
          <a:p>
            <a:pPr lvl="1">
              <a:lnSpc>
                <a:spcPct val="120000"/>
              </a:lnSpc>
            </a:pPr>
            <a:r>
              <a:rPr lang="en-US" b="1" u="sng" dirty="0">
                <a:ln>
                  <a:solidFill>
                    <a:srgbClr val="002060"/>
                  </a:solidFill>
                </a:ln>
                <a:solidFill>
                  <a:srgbClr val="6F3350"/>
                </a:solidFill>
              </a:rPr>
              <a:t>Shortwave Radiations</a:t>
            </a:r>
            <a:r>
              <a:rPr lang="en-US" b="1" dirty="0">
                <a:ln>
                  <a:solidFill>
                    <a:srgbClr val="002060"/>
                  </a:solidFill>
                </a:ln>
                <a:solidFill>
                  <a:srgbClr val="6F3350"/>
                </a:solidFill>
              </a:rPr>
              <a:t> </a:t>
            </a:r>
          </a:p>
          <a:p>
            <a:pPr lvl="2">
              <a:lnSpc>
                <a:spcPct val="120000"/>
              </a:lnSpc>
              <a:buFont typeface="Wingdings" pitchFamily="2" charset="2"/>
              <a:buChar char="Ø"/>
            </a:pPr>
            <a:r>
              <a:rPr lang="en-US" b="1" dirty="0">
                <a:solidFill>
                  <a:srgbClr val="6F3350"/>
                </a:solidFill>
              </a:rPr>
              <a:t>Ultra-violet</a:t>
            </a:r>
          </a:p>
          <a:p>
            <a:pPr lvl="2">
              <a:lnSpc>
                <a:spcPct val="120000"/>
              </a:lnSpc>
              <a:buFont typeface="Wingdings" pitchFamily="2" charset="2"/>
              <a:buChar char="Ø"/>
            </a:pPr>
            <a:r>
              <a:rPr lang="en-US" b="1" dirty="0">
                <a:solidFill>
                  <a:srgbClr val="6F3350"/>
                </a:solidFill>
              </a:rPr>
              <a:t>X-rays</a:t>
            </a:r>
          </a:p>
          <a:p>
            <a:pPr lvl="2">
              <a:lnSpc>
                <a:spcPct val="120000"/>
              </a:lnSpc>
              <a:buFont typeface="Wingdings" pitchFamily="2" charset="2"/>
              <a:buChar char="Ø"/>
            </a:pPr>
            <a:r>
              <a:rPr lang="en-US" b="1" dirty="0">
                <a:solidFill>
                  <a:srgbClr val="6F3350"/>
                </a:solidFill>
              </a:rPr>
              <a:t>Gamma rays </a:t>
            </a:r>
          </a:p>
          <a:p>
            <a:pPr lvl="1">
              <a:lnSpc>
                <a:spcPct val="120000"/>
              </a:lnSpc>
            </a:pPr>
            <a:r>
              <a:rPr lang="en-US" b="1" dirty="0" smtClean="0">
                <a:ln>
                  <a:solidFill>
                    <a:srgbClr val="002060"/>
                  </a:solidFill>
                </a:ln>
                <a:solidFill>
                  <a:schemeClr val="accent2">
                    <a:lumMod val="75000"/>
                  </a:schemeClr>
                </a:solidFill>
              </a:rPr>
              <a:t>LIGHT also includes components of: </a:t>
            </a:r>
            <a:br>
              <a:rPr lang="en-US" b="1" dirty="0" smtClean="0">
                <a:ln>
                  <a:solidFill>
                    <a:srgbClr val="002060"/>
                  </a:solidFill>
                </a:ln>
                <a:solidFill>
                  <a:schemeClr val="accent2">
                    <a:lumMod val="75000"/>
                  </a:schemeClr>
                </a:solidFill>
              </a:rPr>
            </a:br>
            <a:r>
              <a:rPr lang="en-US" b="1" dirty="0" smtClean="0">
                <a:ln>
                  <a:solidFill>
                    <a:srgbClr val="002060"/>
                  </a:solidFill>
                </a:ln>
                <a:solidFill>
                  <a:schemeClr val="accent2">
                    <a:lumMod val="75000"/>
                  </a:schemeClr>
                </a:solidFill>
              </a:rPr>
              <a:t>heat</a:t>
            </a:r>
            <a:r>
              <a:rPr lang="en-US" b="1" dirty="0">
                <a:ln>
                  <a:solidFill>
                    <a:srgbClr val="002060"/>
                  </a:solidFill>
                </a:ln>
                <a:solidFill>
                  <a:schemeClr val="accent2">
                    <a:lumMod val="75000"/>
                  </a:schemeClr>
                </a:solidFill>
              </a:rPr>
              <a:t>, sound, electricity, magnetism</a:t>
            </a:r>
            <a:r>
              <a:rPr lang="en-US" b="1" dirty="0" smtClean="0">
                <a:ln>
                  <a:solidFill>
                    <a:srgbClr val="002060"/>
                  </a:solidFill>
                </a:ln>
                <a:solidFill>
                  <a:schemeClr val="accent2">
                    <a:lumMod val="75000"/>
                  </a:schemeClr>
                </a:solidFill>
              </a:rPr>
              <a:t>,</a:t>
            </a:r>
            <a:br>
              <a:rPr lang="en-US" b="1" dirty="0" smtClean="0">
                <a:ln>
                  <a:solidFill>
                    <a:srgbClr val="002060"/>
                  </a:solidFill>
                </a:ln>
                <a:solidFill>
                  <a:schemeClr val="accent2">
                    <a:lumMod val="75000"/>
                  </a:schemeClr>
                </a:solidFill>
              </a:rPr>
            </a:br>
            <a:r>
              <a:rPr lang="en-US" b="1" dirty="0" smtClean="0">
                <a:ln>
                  <a:solidFill>
                    <a:srgbClr val="002060"/>
                  </a:solidFill>
                </a:ln>
                <a:solidFill>
                  <a:schemeClr val="accent2">
                    <a:lumMod val="75000"/>
                  </a:schemeClr>
                </a:solidFill>
              </a:rPr>
              <a:t>and molecular </a:t>
            </a:r>
            <a:r>
              <a:rPr lang="en-US" b="1" dirty="0">
                <a:ln>
                  <a:solidFill>
                    <a:srgbClr val="002060"/>
                  </a:solidFill>
                </a:ln>
                <a:solidFill>
                  <a:schemeClr val="accent2">
                    <a:lumMod val="75000"/>
                  </a:schemeClr>
                </a:solidFill>
              </a:rPr>
              <a:t>interactions.</a:t>
            </a:r>
          </a:p>
          <a:p>
            <a:pPr lvl="1">
              <a:lnSpc>
                <a:spcPct val="120000"/>
              </a:lnSpc>
            </a:pPr>
            <a:r>
              <a:rPr lang="en-US" b="1" dirty="0">
                <a:ln>
                  <a:solidFill>
                    <a:srgbClr val="002060"/>
                  </a:solidFill>
                </a:ln>
                <a:solidFill>
                  <a:srgbClr val="0070C0"/>
                </a:solidFill>
              </a:rPr>
              <a:t>These “invisible” components of “light” are constant through the </a:t>
            </a:r>
            <a:r>
              <a:rPr lang="en-US" b="1" dirty="0" smtClean="0">
                <a:ln>
                  <a:solidFill>
                    <a:srgbClr val="002060"/>
                  </a:solidFill>
                </a:ln>
                <a:solidFill>
                  <a:srgbClr val="0070C0"/>
                </a:solidFill>
              </a:rPr>
              <a:t/>
            </a:r>
            <a:br>
              <a:rPr lang="en-US" b="1" dirty="0" smtClean="0">
                <a:ln>
                  <a:solidFill>
                    <a:srgbClr val="002060"/>
                  </a:solidFill>
                </a:ln>
                <a:solidFill>
                  <a:srgbClr val="0070C0"/>
                </a:solidFill>
              </a:rPr>
            </a:br>
            <a:r>
              <a:rPr lang="en-US" b="1" dirty="0" smtClean="0">
                <a:ln>
                  <a:solidFill>
                    <a:srgbClr val="002060"/>
                  </a:solidFill>
                </a:ln>
                <a:solidFill>
                  <a:srgbClr val="0070C0"/>
                </a:solidFill>
              </a:rPr>
              <a:t>Day </a:t>
            </a:r>
            <a:r>
              <a:rPr lang="en-US" b="1" dirty="0">
                <a:ln>
                  <a:solidFill>
                    <a:srgbClr val="002060"/>
                  </a:solidFill>
                </a:ln>
                <a:solidFill>
                  <a:srgbClr val="0070C0"/>
                </a:solidFill>
              </a:rPr>
              <a:t>Season and the Night Season </a:t>
            </a:r>
            <a:r>
              <a:rPr lang="en-US" b="1" dirty="0" smtClean="0">
                <a:ln>
                  <a:solidFill>
                    <a:srgbClr val="002060"/>
                  </a:solidFill>
                </a:ln>
                <a:solidFill>
                  <a:srgbClr val="0070C0"/>
                </a:solidFill>
              </a:rPr>
              <a:t/>
            </a:r>
            <a:br>
              <a:rPr lang="en-US" b="1" dirty="0" smtClean="0">
                <a:ln>
                  <a:solidFill>
                    <a:srgbClr val="002060"/>
                  </a:solidFill>
                </a:ln>
                <a:solidFill>
                  <a:srgbClr val="0070C0"/>
                </a:solidFill>
              </a:rPr>
            </a:br>
            <a:r>
              <a:rPr lang="en-US" b="1" dirty="0" smtClean="0">
                <a:ln>
                  <a:solidFill>
                    <a:srgbClr val="002060"/>
                  </a:solidFill>
                </a:ln>
                <a:solidFill>
                  <a:srgbClr val="0070C0"/>
                </a:solidFill>
              </a:rPr>
              <a:t>of </a:t>
            </a:r>
            <a:r>
              <a:rPr lang="en-US" b="1" dirty="0">
                <a:ln>
                  <a:solidFill>
                    <a:srgbClr val="002060"/>
                  </a:solidFill>
                </a:ln>
                <a:solidFill>
                  <a:srgbClr val="0070C0"/>
                </a:solidFill>
              </a:rPr>
              <a:t>each day.</a:t>
            </a:r>
          </a:p>
          <a:p>
            <a:pPr marL="0" indent="0">
              <a:buNone/>
            </a:pPr>
            <a:endParaRPr lang="en-US" i="1" dirty="0"/>
          </a:p>
        </p:txBody>
      </p:sp>
      <p:sp>
        <p:nvSpPr>
          <p:cNvPr id="7" name="Content Placeholder 6"/>
          <p:cNvSpPr>
            <a:spLocks noGrp="1"/>
          </p:cNvSpPr>
          <p:nvPr>
            <p:ph sz="half" idx="2"/>
          </p:nvPr>
        </p:nvSpPr>
        <p:spPr>
          <a:xfrm>
            <a:off x="12288520" y="1534160"/>
            <a:ext cx="5603240" cy="5415280"/>
          </a:xfrm>
          <a:ln>
            <a:noFill/>
          </a:ln>
        </p:spPr>
        <p:txBody>
          <a:bodyPr>
            <a:normAutofit fontScale="92500" lnSpcReduction="10000"/>
          </a:bodyPr>
          <a:lstStyle/>
          <a:p>
            <a:pPr marL="514350" indent="-514350">
              <a:lnSpc>
                <a:spcPct val="120000"/>
              </a:lnSpc>
              <a:buFont typeface="+mj-lt"/>
              <a:buAutoNum type="arabicPeriod" startAt="9"/>
            </a:pPr>
            <a:endParaRPr lang="en-US" dirty="0"/>
          </a:p>
          <a:p>
            <a:pPr marL="0" indent="0">
              <a:lnSpc>
                <a:spcPct val="120000"/>
              </a:lnSpc>
              <a:buNone/>
            </a:pPr>
            <a:endParaRPr lang="en-US" dirty="0" smtClean="0"/>
          </a:p>
        </p:txBody>
      </p:sp>
      <p:sp>
        <p:nvSpPr>
          <p:cNvPr id="4" name="Slide Number Placeholder 3"/>
          <p:cNvSpPr>
            <a:spLocks noGrp="1"/>
          </p:cNvSpPr>
          <p:nvPr>
            <p:ph type="sldNum" sz="quarter" idx="12"/>
          </p:nvPr>
        </p:nvSpPr>
        <p:spPr/>
        <p:txBody>
          <a:bodyPr/>
          <a:lstStyle/>
          <a:p>
            <a:fld id="{79D454C9-693C-4B68-AEF7-F33F1BD73953}" type="slidenum">
              <a:rPr lang="en-US" smtClean="0"/>
              <a:pPr/>
              <a:t>13</a:t>
            </a:fld>
            <a:endParaRPr lang="en-US" dirty="0"/>
          </a:p>
        </p:txBody>
      </p:sp>
      <p:sp>
        <p:nvSpPr>
          <p:cNvPr id="10" name="TextBox 29"/>
          <p:cNvSpPr txBox="1"/>
          <p:nvPr/>
        </p:nvSpPr>
        <p:spPr>
          <a:xfrm>
            <a:off x="11369175" y="582445"/>
            <a:ext cx="648072" cy="3449360"/>
          </a:xfrm>
          <a:prstGeom prst="roundRect">
            <a:avLst/>
          </a:prstGeom>
          <a:solidFill>
            <a:srgbClr val="6F3350"/>
          </a:solidFill>
          <a:ln w="57150">
            <a:solidFill>
              <a:srgbClr val="DFA6C0"/>
            </a:solidFill>
          </a:ln>
          <a:scene3d>
            <a:camera prst="orthographicFront"/>
            <a:lightRig rig="soft" dir="t">
              <a:rot lat="0" lon="0" rev="10800000"/>
            </a:lightRig>
          </a:scene3d>
          <a:sp3d>
            <a:bevelT w="152400" h="50800" prst="softRound"/>
          </a:sp3d>
        </p:spPr>
        <p:txBody>
          <a:bodyPr vert="horz" wrap="square" rtlCol="0">
            <a:spAutoFit/>
            <a:sp3d>
              <a:bevelT w="27940" h="12700"/>
              <a:contourClr>
                <a:srgbClr val="DDDDDD"/>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2400" b="1" spc="150" dirty="0" smtClean="0">
                <a:ln w="11430"/>
                <a:solidFill>
                  <a:srgbClr val="F8F8F8"/>
                </a:solidFill>
                <a:effectLst>
                  <a:outerShdw blurRad="25400" algn="tl" rotWithShape="0">
                    <a:srgbClr val="000000">
                      <a:alpha val="43000"/>
                    </a:srgbClr>
                  </a:outerShdw>
                </a:effectLst>
                <a:latin typeface="Cooper Black" pitchFamily="18" charset="0"/>
              </a:rPr>
              <a:t>BRAND</a:t>
            </a:r>
          </a:p>
          <a:p>
            <a:pPr algn="ctr"/>
            <a:r>
              <a:rPr lang="en-US" sz="2400" b="1" spc="150" dirty="0" smtClean="0">
                <a:ln w="11430"/>
                <a:solidFill>
                  <a:srgbClr val="F8F8F8"/>
                </a:solidFill>
                <a:effectLst>
                  <a:outerShdw blurRad="25400" algn="tl" rotWithShape="0">
                    <a:srgbClr val="000000">
                      <a:alpha val="43000"/>
                    </a:srgbClr>
                  </a:outerShdw>
                </a:effectLst>
                <a:latin typeface="Cooper Black" pitchFamily="18" charset="0"/>
              </a:rPr>
              <a:t/>
            </a:r>
            <a:br>
              <a:rPr lang="en-US" sz="2400" b="1" spc="150" dirty="0" smtClean="0">
                <a:ln w="11430"/>
                <a:solidFill>
                  <a:srgbClr val="F8F8F8"/>
                </a:solidFill>
                <a:effectLst>
                  <a:outerShdw blurRad="25400" algn="tl" rotWithShape="0">
                    <a:srgbClr val="000000">
                      <a:alpha val="43000"/>
                    </a:srgbClr>
                  </a:outerShdw>
                </a:effectLst>
                <a:latin typeface="Cooper Black" pitchFamily="18" charset="0"/>
              </a:rPr>
            </a:br>
            <a:r>
              <a:rPr lang="en-US" sz="2400" b="1" spc="150" dirty="0" smtClean="0">
                <a:ln w="11430"/>
                <a:solidFill>
                  <a:srgbClr val="F8F8F8"/>
                </a:solidFill>
                <a:effectLst>
                  <a:outerShdw blurRad="25400" algn="tl" rotWithShape="0">
                    <a:srgbClr val="000000">
                      <a:alpha val="43000"/>
                    </a:srgbClr>
                  </a:outerShdw>
                </a:effectLst>
                <a:latin typeface="Cooper Black" pitchFamily="18" charset="0"/>
              </a:rPr>
              <a:t>N</a:t>
            </a:r>
            <a:br>
              <a:rPr lang="en-US" sz="2400" b="1" spc="150" dirty="0" smtClean="0">
                <a:ln w="11430"/>
                <a:solidFill>
                  <a:srgbClr val="F8F8F8"/>
                </a:solidFill>
                <a:effectLst>
                  <a:outerShdw blurRad="25400" algn="tl" rotWithShape="0">
                    <a:srgbClr val="000000">
                      <a:alpha val="43000"/>
                    </a:srgbClr>
                  </a:outerShdw>
                </a:effectLst>
                <a:latin typeface="Cooper Black" pitchFamily="18" charset="0"/>
              </a:rPr>
            </a:br>
            <a:r>
              <a:rPr lang="en-US" sz="2400" b="1" spc="150" dirty="0" smtClean="0">
                <a:ln w="11430"/>
                <a:solidFill>
                  <a:srgbClr val="F8F8F8"/>
                </a:solidFill>
                <a:effectLst>
                  <a:outerShdw blurRad="25400" algn="tl" rotWithShape="0">
                    <a:srgbClr val="000000">
                      <a:alpha val="43000"/>
                    </a:srgbClr>
                  </a:outerShdw>
                </a:effectLst>
                <a:latin typeface="Cooper Black" pitchFamily="18" charset="0"/>
              </a:rPr>
              <a:t>EW</a:t>
            </a:r>
            <a:endParaRPr lang="en-US" sz="2400" b="1" spc="150" dirty="0">
              <a:ln w="11430"/>
              <a:solidFill>
                <a:srgbClr val="F8F8F8"/>
              </a:solidFill>
              <a:effectLst>
                <a:outerShdw blurRad="25400" algn="tl" rotWithShape="0">
                  <a:srgbClr val="000000">
                    <a:alpha val="43000"/>
                  </a:srgbClr>
                </a:outerShdw>
              </a:effectLst>
              <a:latin typeface="Cooper Black" pitchFamily="18" charset="0"/>
            </a:endParaRPr>
          </a:p>
        </p:txBody>
      </p:sp>
      <p:pic>
        <p:nvPicPr>
          <p:cNvPr id="4099" name="Picture 3" descr="C:\Users\Rae\Desktop\light waves jpe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832" y="999326"/>
            <a:ext cx="6987864" cy="4134529"/>
          </a:xfrm>
          <a:prstGeom prst="rect">
            <a:avLst/>
          </a:prstGeom>
          <a:noFill/>
          <a:ln w="76200">
            <a:solidFill>
              <a:srgbClr val="6F3350"/>
            </a:solid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14" name="Rectangle 13"/>
          <p:cNvSpPr/>
          <p:nvPr/>
        </p:nvSpPr>
        <p:spPr>
          <a:xfrm>
            <a:off x="358832" y="5178360"/>
            <a:ext cx="6987864" cy="1388393"/>
          </a:xfrm>
          <a:prstGeom prst="rect">
            <a:avLst/>
          </a:prstGeom>
          <a:noFill/>
        </p:spPr>
        <p:txBody>
          <a:bodyPr wrap="square" lIns="91440" tIns="45720" rIns="91440" bIns="45720">
            <a:spAutoFit/>
          </a:bodyPr>
          <a:lstStyle/>
          <a:p>
            <a:pPr algn="ctr">
              <a:lnSpc>
                <a:spcPct val="120000"/>
              </a:lnSpc>
            </a:pPr>
            <a:r>
              <a:rPr lang="en-US" sz="2400" b="1" dirty="0" smtClean="0">
                <a:ln w="1905">
                  <a:solidFill>
                    <a:schemeClr val="tx1"/>
                  </a:solidFill>
                </a:ln>
                <a:solidFill>
                  <a:srgbClr val="6F3350"/>
                </a:solidFill>
                <a:effectLst>
                  <a:glow rad="139700">
                    <a:schemeClr val="accent2">
                      <a:satMod val="175000"/>
                      <a:alpha val="40000"/>
                    </a:schemeClr>
                  </a:glow>
                  <a:innerShdw blurRad="69850" dist="43180" dir="5400000">
                    <a:srgbClr val="000000">
                      <a:alpha val="65000"/>
                    </a:srgbClr>
                  </a:innerShdw>
                </a:effectLst>
                <a:latin typeface="Comic Sans MS" pitchFamily="66" charset="0"/>
              </a:rPr>
              <a:t>Where would we be today had Yahuah </a:t>
            </a:r>
            <a:br>
              <a:rPr lang="en-US" sz="2400" b="1" dirty="0" smtClean="0">
                <a:ln w="1905">
                  <a:solidFill>
                    <a:schemeClr val="tx1"/>
                  </a:solidFill>
                </a:ln>
                <a:solidFill>
                  <a:srgbClr val="6F3350"/>
                </a:solidFill>
                <a:effectLst>
                  <a:glow rad="139700">
                    <a:schemeClr val="accent2">
                      <a:satMod val="175000"/>
                      <a:alpha val="40000"/>
                    </a:schemeClr>
                  </a:glow>
                  <a:innerShdw blurRad="69850" dist="43180" dir="5400000">
                    <a:srgbClr val="000000">
                      <a:alpha val="65000"/>
                    </a:srgbClr>
                  </a:innerShdw>
                </a:effectLst>
                <a:latin typeface="Comic Sans MS" pitchFamily="66" charset="0"/>
              </a:rPr>
            </a:br>
            <a:r>
              <a:rPr lang="en-US" sz="2400" b="1" dirty="0" smtClean="0">
                <a:ln w="1905">
                  <a:solidFill>
                    <a:schemeClr val="tx1"/>
                  </a:solidFill>
                </a:ln>
                <a:solidFill>
                  <a:srgbClr val="6F3350"/>
                </a:solidFill>
                <a:effectLst>
                  <a:glow rad="139700">
                    <a:schemeClr val="accent2">
                      <a:satMod val="175000"/>
                      <a:alpha val="40000"/>
                    </a:schemeClr>
                  </a:glow>
                  <a:innerShdw blurRad="69850" dist="43180" dir="5400000">
                    <a:srgbClr val="000000">
                      <a:alpha val="65000"/>
                    </a:srgbClr>
                  </a:innerShdw>
                </a:effectLst>
                <a:latin typeface="Comic Sans MS" pitchFamily="66" charset="0"/>
              </a:rPr>
              <a:t>not separated out these good components </a:t>
            </a:r>
            <a:br>
              <a:rPr lang="en-US" sz="2400" b="1" dirty="0" smtClean="0">
                <a:ln w="1905">
                  <a:solidFill>
                    <a:schemeClr val="tx1"/>
                  </a:solidFill>
                </a:ln>
                <a:solidFill>
                  <a:srgbClr val="6F3350"/>
                </a:solidFill>
                <a:effectLst>
                  <a:glow rad="139700">
                    <a:schemeClr val="accent2">
                      <a:satMod val="175000"/>
                      <a:alpha val="40000"/>
                    </a:schemeClr>
                  </a:glow>
                  <a:innerShdw blurRad="69850" dist="43180" dir="5400000">
                    <a:srgbClr val="000000">
                      <a:alpha val="65000"/>
                    </a:srgbClr>
                  </a:innerShdw>
                </a:effectLst>
                <a:latin typeface="Comic Sans MS" pitchFamily="66" charset="0"/>
              </a:rPr>
            </a:br>
            <a:r>
              <a:rPr lang="en-US" sz="2400" b="1" dirty="0" smtClean="0">
                <a:ln w="1905">
                  <a:solidFill>
                    <a:schemeClr val="tx1"/>
                  </a:solidFill>
                </a:ln>
                <a:solidFill>
                  <a:srgbClr val="6F3350"/>
                </a:solidFill>
                <a:effectLst>
                  <a:glow rad="139700">
                    <a:schemeClr val="accent2">
                      <a:satMod val="175000"/>
                      <a:alpha val="40000"/>
                    </a:schemeClr>
                  </a:glow>
                  <a:innerShdw blurRad="69850" dist="43180" dir="5400000">
                    <a:srgbClr val="000000">
                      <a:alpha val="65000"/>
                    </a:srgbClr>
                  </a:innerShdw>
                </a:effectLst>
                <a:latin typeface="Comic Sans MS" pitchFamily="66" charset="0"/>
              </a:rPr>
              <a:t>of His “light” from &lt;</a:t>
            </a:r>
            <a:r>
              <a:rPr lang="en-US" sz="2400" b="1" dirty="0" err="1" smtClean="0">
                <a:ln w="1905">
                  <a:solidFill>
                    <a:schemeClr val="tx1"/>
                  </a:solidFill>
                </a:ln>
                <a:solidFill>
                  <a:srgbClr val="6F3350"/>
                </a:solidFill>
                <a:effectLst>
                  <a:glow rad="139700">
                    <a:schemeClr val="accent2">
                      <a:satMod val="175000"/>
                      <a:alpha val="40000"/>
                    </a:schemeClr>
                  </a:glow>
                  <a:innerShdw blurRad="69850" dist="43180" dir="5400000">
                    <a:srgbClr val="000000">
                      <a:alpha val="65000"/>
                    </a:srgbClr>
                  </a:innerShdw>
                </a:effectLst>
                <a:latin typeface="Comic Sans MS" pitchFamily="66" charset="0"/>
              </a:rPr>
              <a:t>choshek</a:t>
            </a:r>
            <a:r>
              <a:rPr lang="en-US" sz="2400" b="1" dirty="0" smtClean="0">
                <a:ln w="1905">
                  <a:solidFill>
                    <a:schemeClr val="tx1"/>
                  </a:solidFill>
                </a:ln>
                <a:solidFill>
                  <a:srgbClr val="6F3350"/>
                </a:solidFill>
                <a:effectLst>
                  <a:glow rad="139700">
                    <a:schemeClr val="accent2">
                      <a:satMod val="175000"/>
                      <a:alpha val="40000"/>
                    </a:schemeClr>
                  </a:glow>
                  <a:innerShdw blurRad="69850" dist="43180" dir="5400000">
                    <a:srgbClr val="000000">
                      <a:alpha val="65000"/>
                    </a:srgbClr>
                  </a:innerShdw>
                </a:effectLst>
                <a:latin typeface="Comic Sans MS" pitchFamily="66" charset="0"/>
              </a:rPr>
              <a:t>&gt; darkness?</a:t>
            </a:r>
            <a:endParaRPr lang="en-US" sz="2400" i="1" dirty="0">
              <a:effectLst>
                <a:glow rad="139700">
                  <a:schemeClr val="accent2">
                    <a:satMod val="175000"/>
                    <a:alpha val="40000"/>
                  </a:schemeClr>
                </a:glow>
                <a:innerShdw blurRad="69850" dist="43180" dir="5400000">
                  <a:srgbClr val="000000">
                    <a:alpha val="65000"/>
                  </a:srgbClr>
                </a:innerShdw>
              </a:effectLst>
              <a:latin typeface="Comic Sans MS" pitchFamily="66" charset="0"/>
            </a:endParaRPr>
          </a:p>
        </p:txBody>
      </p:sp>
    </p:spTree>
    <p:extLst>
      <p:ext uri="{BB962C8B-B14F-4D97-AF65-F5344CB8AC3E}">
        <p14:creationId xmlns:p14="http://schemas.microsoft.com/office/powerpoint/2010/main" val="24375708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750"/>
                                        <p:tgtEl>
                                          <p:spTgt spid="10"/>
                                        </p:tgtEl>
                                      </p:cBhvr>
                                    </p:animEffect>
                                  </p:childTnLst>
                                </p:cTn>
                              </p:par>
                            </p:childTnLst>
                          </p:cTn>
                        </p:par>
                        <p:par>
                          <p:cTn id="8" fill="hold">
                            <p:stCondLst>
                              <p:cond delay="1750"/>
                            </p:stCondLst>
                            <p:childTnLst>
                              <p:par>
                                <p:cTn id="9" presetID="22" presetClass="entr" presetSubtype="8"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left)">
                                      <p:cBhvr>
                                        <p:cTn id="11" dur="1250"/>
                                        <p:tgtEl>
                                          <p:spTgt spid="6">
                                            <p:txEl>
                                              <p:pRg st="0" end="0"/>
                                            </p:txEl>
                                          </p:spTgt>
                                        </p:tgtEl>
                                      </p:cBhvr>
                                    </p:animEffect>
                                  </p:childTnLst>
                                </p:cTn>
                              </p:par>
                            </p:childTnLst>
                          </p:cTn>
                        </p:par>
                        <p:par>
                          <p:cTn id="12" fill="hold">
                            <p:stCondLst>
                              <p:cond delay="3000"/>
                            </p:stCondLst>
                            <p:childTnLst>
                              <p:par>
                                <p:cTn id="13" presetID="22" presetClass="entr" presetSubtype="8" fill="hold" nodeType="after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wipe(left)">
                                      <p:cBhvr>
                                        <p:cTn id="15" dur="1250"/>
                                        <p:tgtEl>
                                          <p:spTgt spid="6">
                                            <p:txEl>
                                              <p:pRg st="1" end="1"/>
                                            </p:txEl>
                                          </p:spTgt>
                                        </p:tgtEl>
                                      </p:cBhvr>
                                    </p:animEffect>
                                  </p:childTnLst>
                                </p:cTn>
                              </p:par>
                            </p:childTnLst>
                          </p:cTn>
                        </p:par>
                        <p:par>
                          <p:cTn id="16" fill="hold">
                            <p:stCondLst>
                              <p:cond delay="4250"/>
                            </p:stCondLst>
                            <p:childTnLst>
                              <p:par>
                                <p:cTn id="17" presetID="22" presetClass="entr" presetSubtype="8" fill="hold"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wipe(left)">
                                      <p:cBhvr>
                                        <p:cTn id="19" dur="1250"/>
                                        <p:tgtEl>
                                          <p:spTgt spid="6">
                                            <p:txEl>
                                              <p:pRg st="2" end="2"/>
                                            </p:txEl>
                                          </p:spTgt>
                                        </p:tgtEl>
                                      </p:cBhvr>
                                    </p:animEffect>
                                  </p:childTnLst>
                                </p:cTn>
                              </p:par>
                            </p:childTnLst>
                          </p:cTn>
                        </p:par>
                        <p:par>
                          <p:cTn id="20" fill="hold">
                            <p:stCondLst>
                              <p:cond delay="5500"/>
                            </p:stCondLst>
                            <p:childTnLst>
                              <p:par>
                                <p:cTn id="21" presetID="22" presetClass="entr" presetSubtype="8" fill="hold" nodeType="after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wipe(left)">
                                      <p:cBhvr>
                                        <p:cTn id="23" dur="1250"/>
                                        <p:tgtEl>
                                          <p:spTgt spid="6">
                                            <p:txEl>
                                              <p:pRg st="3" end="3"/>
                                            </p:txEl>
                                          </p:spTgt>
                                        </p:tgtEl>
                                      </p:cBhvr>
                                    </p:animEffect>
                                  </p:childTnLst>
                                </p:cTn>
                              </p:par>
                            </p:childTnLst>
                          </p:cTn>
                        </p:par>
                        <p:par>
                          <p:cTn id="24" fill="hold">
                            <p:stCondLst>
                              <p:cond delay="6750"/>
                            </p:stCondLst>
                            <p:childTnLst>
                              <p:par>
                                <p:cTn id="25" presetID="22" presetClass="entr" presetSubtype="8" fill="hold" nodeType="after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1250"/>
                                        <p:tgtEl>
                                          <p:spTgt spid="6">
                                            <p:txEl>
                                              <p:pRg st="4" end="4"/>
                                            </p:txEl>
                                          </p:spTgt>
                                        </p:tgtEl>
                                      </p:cBhvr>
                                    </p:animEffect>
                                  </p:childTnLst>
                                </p:cTn>
                              </p:par>
                            </p:childTnLst>
                          </p:cTn>
                        </p:par>
                        <p:par>
                          <p:cTn id="28" fill="hold">
                            <p:stCondLst>
                              <p:cond delay="8000"/>
                            </p:stCondLst>
                            <p:childTnLst>
                              <p:par>
                                <p:cTn id="29" presetID="22" presetClass="entr" presetSubtype="8" fill="hold" nodeType="after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Effect transition="in" filter="wipe(left)">
                                      <p:cBhvr>
                                        <p:cTn id="31" dur="1250"/>
                                        <p:tgtEl>
                                          <p:spTgt spid="6">
                                            <p:txEl>
                                              <p:pRg st="5" end="5"/>
                                            </p:txEl>
                                          </p:spTgt>
                                        </p:tgtEl>
                                      </p:cBhvr>
                                    </p:animEffect>
                                  </p:childTnLst>
                                </p:cTn>
                              </p:par>
                            </p:childTnLst>
                          </p:cTn>
                        </p:par>
                        <p:par>
                          <p:cTn id="32" fill="hold">
                            <p:stCondLst>
                              <p:cond delay="9250"/>
                            </p:stCondLst>
                            <p:childTnLst>
                              <p:par>
                                <p:cTn id="33" presetID="22" presetClass="entr" presetSubtype="8" fill="hold" nodeType="after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Effect transition="in" filter="wipe(left)">
                                      <p:cBhvr>
                                        <p:cTn id="35" dur="1250"/>
                                        <p:tgtEl>
                                          <p:spTgt spid="6">
                                            <p:txEl>
                                              <p:pRg st="6" end="6"/>
                                            </p:txEl>
                                          </p:spTgt>
                                        </p:tgtEl>
                                      </p:cBhvr>
                                    </p:animEffect>
                                  </p:childTnLst>
                                </p:cTn>
                              </p:par>
                            </p:childTnLst>
                          </p:cTn>
                        </p:par>
                        <p:par>
                          <p:cTn id="36" fill="hold">
                            <p:stCondLst>
                              <p:cond delay="10500"/>
                            </p:stCondLst>
                            <p:childTnLst>
                              <p:par>
                                <p:cTn id="37" presetID="22" presetClass="entr" presetSubtype="8" fill="hold" nodeType="afterEffect">
                                  <p:stCondLst>
                                    <p:cond delay="0"/>
                                  </p:stCondLst>
                                  <p:childTnLst>
                                    <p:set>
                                      <p:cBhvr>
                                        <p:cTn id="38" dur="1" fill="hold">
                                          <p:stCondLst>
                                            <p:cond delay="0"/>
                                          </p:stCondLst>
                                        </p:cTn>
                                        <p:tgtEl>
                                          <p:spTgt spid="6">
                                            <p:txEl>
                                              <p:pRg st="7" end="7"/>
                                            </p:txEl>
                                          </p:spTgt>
                                        </p:tgtEl>
                                        <p:attrNameLst>
                                          <p:attrName>style.visibility</p:attrName>
                                        </p:attrNameLst>
                                      </p:cBhvr>
                                      <p:to>
                                        <p:strVal val="visible"/>
                                      </p:to>
                                    </p:set>
                                    <p:animEffect transition="in" filter="wipe(left)">
                                      <p:cBhvr>
                                        <p:cTn id="39" dur="1250"/>
                                        <p:tgtEl>
                                          <p:spTgt spid="6">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6">
                                            <p:txEl>
                                              <p:pRg st="8" end="8"/>
                                            </p:txEl>
                                          </p:spTgt>
                                        </p:tgtEl>
                                        <p:attrNameLst>
                                          <p:attrName>style.visibility</p:attrName>
                                        </p:attrNameLst>
                                      </p:cBhvr>
                                      <p:to>
                                        <p:strVal val="visible"/>
                                      </p:to>
                                    </p:set>
                                    <p:animEffect transition="in" filter="wipe(up)">
                                      <p:cBhvr>
                                        <p:cTn id="44" dur="1750"/>
                                        <p:tgtEl>
                                          <p:spTgt spid="6">
                                            <p:txEl>
                                              <p:pRg st="8" end="8"/>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6">
                                            <p:txEl>
                                              <p:pRg st="9" end="9"/>
                                            </p:txEl>
                                          </p:spTgt>
                                        </p:tgtEl>
                                        <p:attrNameLst>
                                          <p:attrName>style.visibility</p:attrName>
                                        </p:attrNameLst>
                                      </p:cBhvr>
                                      <p:to>
                                        <p:strVal val="visible"/>
                                      </p:to>
                                    </p:set>
                                    <p:animEffect transition="in" filter="wipe(up)">
                                      <p:cBhvr>
                                        <p:cTn id="49" dur="1750"/>
                                        <p:tgtEl>
                                          <p:spTgt spid="6">
                                            <p:txEl>
                                              <p:pRg st="9" end="9"/>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circle(in)">
                                      <p:cBhvr>
                                        <p:cTn id="54"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4062" y="111125"/>
            <a:ext cx="11497937" cy="945515"/>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dirty="0" smtClean="0">
                <a:ln w="11430"/>
                <a:solidFill>
                  <a:srgbClr val="FF5050"/>
                </a:solidFill>
                <a:effectLst>
                  <a:outerShdw blurRad="50800" dist="39000" dir="5460000" algn="tl">
                    <a:srgbClr val="000000">
                      <a:alpha val="38000"/>
                    </a:srgbClr>
                  </a:outerShdw>
                </a:effectLst>
                <a:latin typeface="Comic Sans MS" pitchFamily="66" charset="0"/>
              </a:rPr>
              <a:t>9. &amp; 10. Important Hebrew Definitions – Gen 1:5</a:t>
            </a:r>
            <a:r>
              <a:rPr lang="en-US" sz="3400" b="1" u="sng" dirty="0" smtClean="0">
                <a:ln w="11430"/>
                <a:solidFill>
                  <a:srgbClr val="00B0F0"/>
                </a:solidFill>
                <a:effectLst>
                  <a:outerShdw blurRad="50800" dist="39000" dir="5460000" algn="tl">
                    <a:srgbClr val="000000">
                      <a:alpha val="38000"/>
                    </a:srgbClr>
                  </a:outerShdw>
                </a:effectLst>
                <a:latin typeface="Comic Sans MS" pitchFamily="66" charset="0"/>
              </a:rPr>
              <a:t>a</a:t>
            </a:r>
            <a:endParaRPr lang="en-US" sz="3400" b="1" u="sng" dirty="0">
              <a:ln w="11430"/>
              <a:solidFill>
                <a:srgbClr val="00B0F0"/>
              </a:solidFill>
              <a:effectLst>
                <a:outerShdw blurRad="50800" dist="39000" dir="5460000" algn="tl">
                  <a:srgbClr val="000000">
                    <a:alpha val="38000"/>
                  </a:srgbClr>
                </a:outerShdw>
              </a:effectLst>
              <a:latin typeface="Comic Sans MS" pitchFamily="66" charset="0"/>
            </a:endParaRPr>
          </a:p>
        </p:txBody>
      </p:sp>
      <p:sp>
        <p:nvSpPr>
          <p:cNvPr id="7" name="Content Placeholder 6"/>
          <p:cNvSpPr>
            <a:spLocks noGrp="1"/>
          </p:cNvSpPr>
          <p:nvPr>
            <p:ph sz="half" idx="2"/>
          </p:nvPr>
        </p:nvSpPr>
        <p:spPr>
          <a:xfrm>
            <a:off x="330200" y="1070590"/>
            <a:ext cx="6263640" cy="5558989"/>
          </a:xfrm>
          <a:ln>
            <a:noFill/>
          </a:ln>
        </p:spPr>
        <p:txBody>
          <a:bodyPr>
            <a:normAutofit fontScale="77500" lnSpcReduction="20000"/>
          </a:bodyPr>
          <a:lstStyle/>
          <a:p>
            <a:pPr marL="514350" indent="-514350">
              <a:lnSpc>
                <a:spcPct val="120000"/>
              </a:lnSpc>
              <a:buFont typeface="+mj-lt"/>
              <a:buAutoNum type="arabicPeriod" startAt="9"/>
            </a:pPr>
            <a:r>
              <a:rPr lang="en-US" b="1" dirty="0">
                <a:ln w="3175">
                  <a:solidFill>
                    <a:schemeClr val="tx1"/>
                  </a:solidFill>
                </a:ln>
                <a:solidFill>
                  <a:srgbClr val="00B0F0"/>
                </a:solidFill>
                <a:effectLst>
                  <a:innerShdw blurRad="69850" dist="43180" dir="5400000">
                    <a:srgbClr val="000000">
                      <a:alpha val="65000"/>
                    </a:srgbClr>
                  </a:innerShdw>
                </a:effectLst>
              </a:rPr>
              <a:t>Yahuah’s work for the Day Season is complete.  Next, Yahuah provides definitions for the </a:t>
            </a:r>
            <a:r>
              <a:rPr lang="en-US" b="1" u="sng" dirty="0" smtClean="0">
                <a:ln w="3175">
                  <a:solidFill>
                    <a:schemeClr val="tx1"/>
                  </a:solidFill>
                </a:ln>
                <a:solidFill>
                  <a:srgbClr val="00B0F0"/>
                </a:solidFill>
                <a:effectLst>
                  <a:innerShdw blurRad="69850" dist="43180" dir="5400000">
                    <a:srgbClr val="000000">
                      <a:alpha val="65000"/>
                    </a:srgbClr>
                  </a:innerShdw>
                </a:effectLst>
              </a:rPr>
              <a:t>two</a:t>
            </a:r>
            <a:r>
              <a:rPr lang="en-US" b="1" dirty="0" smtClean="0">
                <a:ln w="3175">
                  <a:solidFill>
                    <a:schemeClr val="tx1"/>
                  </a:solidFill>
                </a:ln>
                <a:solidFill>
                  <a:srgbClr val="00B0F0"/>
                </a:solidFill>
                <a:effectLst>
                  <a:innerShdw blurRad="69850" dist="43180" dir="5400000">
                    <a:srgbClr val="000000">
                      <a:alpha val="65000"/>
                    </a:srgbClr>
                  </a:innerShdw>
                </a:effectLst>
              </a:rPr>
              <a:t> major </a:t>
            </a:r>
            <a:r>
              <a:rPr lang="en-US" b="1" dirty="0">
                <a:ln w="3175">
                  <a:solidFill>
                    <a:schemeClr val="tx1"/>
                  </a:solidFill>
                </a:ln>
                <a:solidFill>
                  <a:srgbClr val="00B0F0"/>
                </a:solidFill>
                <a:effectLst>
                  <a:innerShdw blurRad="69850" dist="43180" dir="5400000">
                    <a:srgbClr val="000000">
                      <a:alpha val="65000"/>
                    </a:srgbClr>
                  </a:innerShdw>
                </a:effectLst>
              </a:rPr>
              <a:t>components of the 24 hour cycle.</a:t>
            </a:r>
          </a:p>
          <a:p>
            <a:pPr marL="514350" indent="-514350">
              <a:lnSpc>
                <a:spcPct val="120000"/>
              </a:lnSpc>
              <a:buFont typeface="+mj-lt"/>
              <a:buAutoNum type="arabicPeriod" startAt="9"/>
            </a:pPr>
            <a:r>
              <a:rPr lang="en-US" sz="3100" b="1" dirty="0" smtClean="0">
                <a:ln>
                  <a:solidFill>
                    <a:sysClr val="windowText" lastClr="000000"/>
                  </a:solidFill>
                </a:ln>
                <a:solidFill>
                  <a:schemeClr val="accent4">
                    <a:lumMod val="60000"/>
                    <a:lumOff val="40000"/>
                  </a:schemeClr>
                </a:solidFill>
              </a:rPr>
              <a:t>Yahuah </a:t>
            </a:r>
            <a:r>
              <a:rPr lang="en-US" sz="3100" b="1" dirty="0">
                <a:ln>
                  <a:solidFill>
                    <a:sysClr val="windowText" lastClr="000000"/>
                  </a:solidFill>
                </a:ln>
                <a:solidFill>
                  <a:schemeClr val="accent4">
                    <a:lumMod val="60000"/>
                    <a:lumOff val="40000"/>
                  </a:schemeClr>
                </a:solidFill>
              </a:rPr>
              <a:t>declares in Gen 1:5</a:t>
            </a:r>
            <a:r>
              <a:rPr lang="en-US" sz="3100" b="1" dirty="0">
                <a:ln>
                  <a:solidFill>
                    <a:sysClr val="windowText" lastClr="000000"/>
                  </a:solidFill>
                </a:ln>
                <a:solidFill>
                  <a:srgbClr val="00B0F0"/>
                </a:solidFill>
              </a:rPr>
              <a:t>a</a:t>
            </a:r>
            <a:r>
              <a:rPr lang="en-US" sz="3100" b="1" dirty="0" smtClean="0">
                <a:ln>
                  <a:solidFill>
                    <a:sysClr val="windowText" lastClr="000000"/>
                  </a:solidFill>
                </a:ln>
                <a:solidFill>
                  <a:schemeClr val="accent4">
                    <a:lumMod val="60000"/>
                    <a:lumOff val="40000"/>
                  </a:schemeClr>
                </a:solidFill>
              </a:rPr>
              <a:t> </a:t>
            </a:r>
            <a:r>
              <a:rPr lang="en-US" sz="3100" b="1" dirty="0">
                <a:ln>
                  <a:solidFill>
                    <a:sysClr val="windowText" lastClr="000000"/>
                  </a:solidFill>
                </a:ln>
                <a:solidFill>
                  <a:schemeClr val="accent4">
                    <a:lumMod val="60000"/>
                    <a:lumOff val="40000"/>
                  </a:schemeClr>
                </a:solidFill>
              </a:rPr>
              <a:t>the</a:t>
            </a:r>
            <a:r>
              <a:rPr lang="en-US" sz="3100" dirty="0">
                <a:ln>
                  <a:solidFill>
                    <a:sysClr val="windowText" lastClr="000000"/>
                  </a:solidFill>
                </a:ln>
                <a:solidFill>
                  <a:schemeClr val="accent4">
                    <a:lumMod val="60000"/>
                    <a:lumOff val="40000"/>
                  </a:schemeClr>
                </a:solidFill>
              </a:rPr>
              <a:t> </a:t>
            </a:r>
            <a:r>
              <a:rPr lang="en-US" sz="3100" dirty="0" smtClean="0">
                <a:ln>
                  <a:solidFill>
                    <a:sysClr val="windowText" lastClr="000000"/>
                  </a:solidFill>
                </a:ln>
                <a:solidFill>
                  <a:schemeClr val="accent4">
                    <a:lumMod val="60000"/>
                    <a:lumOff val="40000"/>
                  </a:schemeClr>
                </a:solidFill>
              </a:rPr>
              <a:t/>
            </a:r>
            <a:br>
              <a:rPr lang="en-US" sz="3100" dirty="0" smtClean="0">
                <a:ln>
                  <a:solidFill>
                    <a:sysClr val="windowText" lastClr="000000"/>
                  </a:solidFill>
                </a:ln>
                <a:solidFill>
                  <a:schemeClr val="accent4">
                    <a:lumMod val="60000"/>
                    <a:lumOff val="40000"/>
                  </a:schemeClr>
                </a:solidFill>
              </a:rPr>
            </a:br>
            <a:r>
              <a:rPr lang="en-US" sz="3100" b="1" u="sng" dirty="0" smtClean="0">
                <a:ln>
                  <a:solidFill>
                    <a:sysClr val="windowText" lastClr="000000"/>
                  </a:solidFill>
                </a:ln>
                <a:solidFill>
                  <a:schemeClr val="accent4">
                    <a:lumMod val="60000"/>
                    <a:lumOff val="40000"/>
                  </a:schemeClr>
                </a:solidFill>
              </a:rPr>
              <a:t>first </a:t>
            </a:r>
            <a:r>
              <a:rPr lang="en-US" sz="3100" b="1" u="sng" dirty="0">
                <a:ln>
                  <a:solidFill>
                    <a:sysClr val="windowText" lastClr="000000"/>
                  </a:solidFill>
                </a:ln>
                <a:solidFill>
                  <a:schemeClr val="accent4">
                    <a:lumMod val="60000"/>
                    <a:lumOff val="40000"/>
                  </a:schemeClr>
                </a:solidFill>
              </a:rPr>
              <a:t>Hebrew definitions</a:t>
            </a:r>
            <a:r>
              <a:rPr lang="en-US" sz="3100" dirty="0">
                <a:ln>
                  <a:solidFill>
                    <a:sysClr val="windowText" lastClr="000000"/>
                  </a:solidFill>
                </a:ln>
                <a:solidFill>
                  <a:schemeClr val="accent4">
                    <a:lumMod val="60000"/>
                    <a:lumOff val="40000"/>
                  </a:schemeClr>
                </a:solidFill>
              </a:rPr>
              <a:t> </a:t>
            </a:r>
            <a:r>
              <a:rPr lang="en-US" sz="3100" b="1" dirty="0" smtClean="0">
                <a:ln>
                  <a:solidFill>
                    <a:sysClr val="windowText" lastClr="000000"/>
                  </a:solidFill>
                </a:ln>
                <a:solidFill>
                  <a:schemeClr val="accent4">
                    <a:lumMod val="60000"/>
                    <a:lumOff val="40000"/>
                  </a:schemeClr>
                </a:solidFill>
              </a:rPr>
              <a:t>for the </a:t>
            </a:r>
            <a:br>
              <a:rPr lang="en-US" sz="3100" b="1" dirty="0" smtClean="0">
                <a:ln>
                  <a:solidFill>
                    <a:sysClr val="windowText" lastClr="000000"/>
                  </a:solidFill>
                </a:ln>
                <a:solidFill>
                  <a:schemeClr val="accent4">
                    <a:lumMod val="60000"/>
                    <a:lumOff val="40000"/>
                  </a:schemeClr>
                </a:solidFill>
              </a:rPr>
            </a:br>
            <a:r>
              <a:rPr lang="en-US" sz="3100" b="1" dirty="0" smtClean="0">
                <a:ln>
                  <a:solidFill>
                    <a:sysClr val="windowText" lastClr="000000"/>
                  </a:solidFill>
                </a:ln>
                <a:solidFill>
                  <a:schemeClr val="accent4">
                    <a:lumMod val="60000"/>
                    <a:lumOff val="40000"/>
                  </a:schemeClr>
                </a:solidFill>
              </a:rPr>
              <a:t>1</a:t>
            </a:r>
            <a:r>
              <a:rPr lang="en-US" sz="3100" b="1" baseline="30000" dirty="0" smtClean="0">
                <a:ln>
                  <a:solidFill>
                    <a:sysClr val="windowText" lastClr="000000"/>
                  </a:solidFill>
                </a:ln>
                <a:solidFill>
                  <a:schemeClr val="accent4">
                    <a:lumMod val="60000"/>
                    <a:lumOff val="40000"/>
                  </a:schemeClr>
                </a:solidFill>
              </a:rPr>
              <a:t>st</a:t>
            </a:r>
            <a:r>
              <a:rPr lang="en-US" sz="3100" b="1" dirty="0" smtClean="0">
                <a:ln>
                  <a:solidFill>
                    <a:sysClr val="windowText" lastClr="000000"/>
                  </a:solidFill>
                </a:ln>
                <a:solidFill>
                  <a:schemeClr val="accent4">
                    <a:lumMod val="60000"/>
                    <a:lumOff val="40000"/>
                  </a:schemeClr>
                </a:solidFill>
              </a:rPr>
              <a:t> “</a:t>
            </a:r>
            <a:r>
              <a:rPr lang="en-US" sz="3100" b="1" dirty="0">
                <a:ln>
                  <a:solidFill>
                    <a:sysClr val="windowText" lastClr="000000"/>
                  </a:solidFill>
                </a:ln>
                <a:solidFill>
                  <a:schemeClr val="accent4">
                    <a:lumMod val="60000"/>
                    <a:lumOff val="40000"/>
                  </a:schemeClr>
                </a:solidFill>
              </a:rPr>
              <a:t>day” &lt;yowm&gt; H3117 </a:t>
            </a:r>
            <a:r>
              <a:rPr lang="en-US" sz="3100" b="1" dirty="0" smtClean="0">
                <a:ln>
                  <a:solidFill>
                    <a:sysClr val="windowText" lastClr="000000"/>
                  </a:solidFill>
                </a:ln>
                <a:solidFill>
                  <a:schemeClr val="accent4">
                    <a:lumMod val="60000"/>
                    <a:lumOff val="40000"/>
                  </a:schemeClr>
                </a:solidFill>
              </a:rPr>
              <a:t>to be</a:t>
            </a:r>
            <a:r>
              <a:rPr lang="en-US" sz="3100" dirty="0" smtClean="0">
                <a:ln>
                  <a:solidFill>
                    <a:sysClr val="windowText" lastClr="000000"/>
                  </a:solidFill>
                </a:ln>
                <a:solidFill>
                  <a:schemeClr val="accent4">
                    <a:lumMod val="60000"/>
                    <a:lumOff val="40000"/>
                  </a:schemeClr>
                </a:solidFill>
              </a:rPr>
              <a:t>:</a:t>
            </a:r>
            <a:endParaRPr lang="en-US" sz="3100" dirty="0">
              <a:ln>
                <a:solidFill>
                  <a:sysClr val="windowText" lastClr="000000"/>
                </a:solidFill>
              </a:ln>
              <a:solidFill>
                <a:schemeClr val="accent4">
                  <a:lumMod val="60000"/>
                  <a:lumOff val="40000"/>
                </a:schemeClr>
              </a:solidFill>
            </a:endParaRPr>
          </a:p>
          <a:p>
            <a:pPr lvl="1">
              <a:lnSpc>
                <a:spcPct val="120000"/>
              </a:lnSpc>
            </a:pPr>
            <a:r>
              <a:rPr lang="en-US" sz="2800" b="1" dirty="0">
                <a:ln w="1905">
                  <a:solidFill>
                    <a:srgbClr val="00B0F0"/>
                  </a:solidFill>
                </a:ln>
                <a:solidFill>
                  <a:schemeClr val="bg1"/>
                </a:solidFill>
                <a:effectLst>
                  <a:innerShdw blurRad="69850" dist="43180" dir="5400000">
                    <a:srgbClr val="000000">
                      <a:alpha val="65000"/>
                    </a:srgbClr>
                  </a:innerShdw>
                </a:effectLst>
              </a:rPr>
              <a:t>The Day Season is 12 literal hours [John 11:9</a:t>
            </a:r>
            <a:r>
              <a:rPr lang="en-US" sz="2800" b="1" dirty="0" smtClean="0">
                <a:ln w="1905">
                  <a:solidFill>
                    <a:srgbClr val="00B0F0"/>
                  </a:solidFill>
                </a:ln>
                <a:solidFill>
                  <a:schemeClr val="bg1"/>
                </a:solidFill>
                <a:effectLst>
                  <a:innerShdw blurRad="69850" dist="43180" dir="5400000">
                    <a:srgbClr val="000000">
                      <a:alpha val="65000"/>
                    </a:srgbClr>
                  </a:innerShdw>
                </a:effectLst>
              </a:rPr>
              <a:t>].</a:t>
            </a:r>
            <a:endParaRPr lang="en-US" sz="2800" b="1" dirty="0">
              <a:ln w="1905">
                <a:solidFill>
                  <a:srgbClr val="00B0F0"/>
                </a:solidFill>
              </a:ln>
              <a:solidFill>
                <a:schemeClr val="bg1"/>
              </a:solidFill>
              <a:effectLst>
                <a:innerShdw blurRad="69850" dist="43180" dir="5400000">
                  <a:srgbClr val="000000">
                    <a:alpha val="65000"/>
                  </a:srgbClr>
                </a:innerShdw>
              </a:effectLst>
            </a:endParaRPr>
          </a:p>
          <a:p>
            <a:pPr lvl="1">
              <a:lnSpc>
                <a:spcPct val="120000"/>
              </a:lnSpc>
            </a:pPr>
            <a:r>
              <a:rPr lang="en-US" sz="2800" b="1" dirty="0">
                <a:ln w="1905">
                  <a:solidFill>
                    <a:schemeClr val="tx1">
                      <a:lumMod val="50000"/>
                      <a:lumOff val="50000"/>
                    </a:schemeClr>
                  </a:solidFill>
                </a:ln>
                <a:solidFill>
                  <a:schemeClr val="bg1"/>
                </a:solidFill>
                <a:effectLst>
                  <a:innerShdw blurRad="69850" dist="43180" dir="5400000">
                    <a:srgbClr val="000000">
                      <a:alpha val="65000"/>
                    </a:srgbClr>
                  </a:innerShdw>
                </a:effectLst>
              </a:rPr>
              <a:t>The Night Season is 12 literal </a:t>
            </a:r>
            <a:r>
              <a:rPr lang="en-US" sz="2800" b="1" dirty="0" smtClean="0">
                <a:ln w="1905">
                  <a:solidFill>
                    <a:schemeClr val="tx1">
                      <a:lumMod val="50000"/>
                      <a:lumOff val="50000"/>
                    </a:schemeClr>
                  </a:solidFill>
                </a:ln>
                <a:solidFill>
                  <a:schemeClr val="bg1"/>
                </a:solidFill>
                <a:effectLst>
                  <a:innerShdw blurRad="69850" dist="43180" dir="5400000">
                    <a:srgbClr val="000000">
                      <a:alpha val="65000"/>
                    </a:srgbClr>
                  </a:innerShdw>
                </a:effectLst>
              </a:rPr>
              <a:t>hours.</a:t>
            </a:r>
            <a:endParaRPr lang="en-US" sz="2800" b="1" dirty="0">
              <a:ln w="1905">
                <a:solidFill>
                  <a:schemeClr val="tx1">
                    <a:lumMod val="50000"/>
                    <a:lumOff val="50000"/>
                  </a:schemeClr>
                </a:solidFill>
              </a:ln>
              <a:solidFill>
                <a:schemeClr val="bg1"/>
              </a:solidFill>
              <a:effectLst>
                <a:innerShdw blurRad="69850" dist="43180" dir="5400000">
                  <a:srgbClr val="000000">
                    <a:alpha val="65000"/>
                  </a:srgbClr>
                </a:innerShdw>
              </a:effectLst>
            </a:endParaRPr>
          </a:p>
          <a:p>
            <a:pPr lvl="1">
              <a:lnSpc>
                <a:spcPct val="120000"/>
              </a:lnSpc>
            </a:pPr>
            <a:r>
              <a:rPr lang="en-US" sz="2800" b="1" dirty="0">
                <a:ln w="1905">
                  <a:solidFill>
                    <a:schemeClr val="accent4">
                      <a:lumMod val="75000"/>
                    </a:schemeClr>
                  </a:solidFill>
                </a:ln>
                <a:solidFill>
                  <a:schemeClr val="bg1"/>
                </a:solidFill>
                <a:effectLst>
                  <a:innerShdw blurRad="69850" dist="43180" dir="5400000">
                    <a:srgbClr val="000000">
                      <a:alpha val="65000"/>
                    </a:srgbClr>
                  </a:innerShdw>
                </a:effectLst>
              </a:rPr>
              <a:t>The full cycle length is 24 literal hours.</a:t>
            </a:r>
          </a:p>
          <a:p>
            <a:pPr lvl="1">
              <a:lnSpc>
                <a:spcPct val="120000"/>
              </a:lnSpc>
            </a:pPr>
            <a:r>
              <a:rPr lang="en-US" sz="2800" b="1" dirty="0">
                <a:ln w="1905">
                  <a:solidFill>
                    <a:srgbClr val="008080"/>
                  </a:solidFill>
                </a:ln>
                <a:solidFill>
                  <a:schemeClr val="bg1"/>
                </a:solidFill>
                <a:effectLst>
                  <a:innerShdw blurRad="69850" dist="43180" dir="5400000">
                    <a:srgbClr val="000000">
                      <a:alpha val="65000"/>
                    </a:srgbClr>
                  </a:innerShdw>
                </a:effectLst>
              </a:rPr>
              <a:t>Yahuah’s “days” in the Creation Week </a:t>
            </a:r>
            <a:r>
              <a:rPr lang="en-US" sz="2800" b="1" dirty="0" smtClean="0">
                <a:ln w="1905">
                  <a:solidFill>
                    <a:srgbClr val="008080"/>
                  </a:solidFill>
                </a:ln>
                <a:solidFill>
                  <a:schemeClr val="bg1"/>
                </a:solidFill>
                <a:effectLst>
                  <a:innerShdw blurRad="69850" dist="43180" dir="5400000">
                    <a:srgbClr val="000000">
                      <a:alpha val="65000"/>
                    </a:srgbClr>
                  </a:innerShdw>
                </a:effectLst>
              </a:rPr>
              <a:t>are </a:t>
            </a:r>
            <a:r>
              <a:rPr lang="en-US" sz="2800" b="1" u="sng" dirty="0">
                <a:ln w="1905">
                  <a:solidFill>
                    <a:srgbClr val="008080"/>
                  </a:solidFill>
                </a:ln>
                <a:solidFill>
                  <a:schemeClr val="bg1"/>
                </a:solidFill>
                <a:effectLst>
                  <a:innerShdw blurRad="69850" dist="43180" dir="5400000">
                    <a:srgbClr val="000000">
                      <a:alpha val="65000"/>
                    </a:srgbClr>
                  </a:innerShdw>
                </a:effectLst>
              </a:rPr>
              <a:t>not</a:t>
            </a:r>
            <a:r>
              <a:rPr lang="en-US" sz="2800" b="1" dirty="0">
                <a:ln w="1905">
                  <a:solidFill>
                    <a:srgbClr val="008080"/>
                  </a:solidFill>
                </a:ln>
                <a:solidFill>
                  <a:schemeClr val="bg1"/>
                </a:solidFill>
                <a:effectLst>
                  <a:innerShdw blurRad="69850" dist="43180" dir="5400000">
                    <a:srgbClr val="000000">
                      <a:alpha val="65000"/>
                    </a:srgbClr>
                  </a:innerShdw>
                </a:effectLst>
              </a:rPr>
              <a:t> 1000 years long, nor is there </a:t>
            </a:r>
            <a:r>
              <a:rPr lang="en-US" sz="2800" b="1" dirty="0" smtClean="0">
                <a:ln w="1905">
                  <a:solidFill>
                    <a:srgbClr val="008080"/>
                  </a:solidFill>
                </a:ln>
                <a:solidFill>
                  <a:schemeClr val="bg1"/>
                </a:solidFill>
                <a:effectLst>
                  <a:innerShdw blurRad="69850" dist="43180" dir="5400000">
                    <a:srgbClr val="000000">
                      <a:alpha val="65000"/>
                    </a:srgbClr>
                  </a:innerShdw>
                </a:effectLst>
              </a:rPr>
              <a:t>a </a:t>
            </a:r>
            <a:r>
              <a:rPr lang="en-US" sz="2800" b="1" dirty="0">
                <a:ln w="1905">
                  <a:solidFill>
                    <a:srgbClr val="008080"/>
                  </a:solidFill>
                </a:ln>
                <a:solidFill>
                  <a:schemeClr val="bg1"/>
                </a:solidFill>
                <a:effectLst>
                  <a:innerShdw blurRad="69850" dist="43180" dir="5400000">
                    <a:srgbClr val="000000">
                      <a:alpha val="65000"/>
                    </a:srgbClr>
                  </a:innerShdw>
                </a:effectLst>
              </a:rPr>
              <a:t>“gap of unaccounted time” </a:t>
            </a:r>
            <a:r>
              <a:rPr lang="en-US" sz="2800" b="1" dirty="0" smtClean="0">
                <a:ln w="1905">
                  <a:solidFill>
                    <a:srgbClr val="008080"/>
                  </a:solidFill>
                </a:ln>
                <a:solidFill>
                  <a:schemeClr val="bg1"/>
                </a:solidFill>
                <a:effectLst>
                  <a:innerShdw blurRad="69850" dist="43180" dir="5400000">
                    <a:srgbClr val="000000">
                      <a:alpha val="65000"/>
                    </a:srgbClr>
                  </a:innerShdw>
                </a:effectLst>
              </a:rPr>
              <a:t>between </a:t>
            </a:r>
            <a:r>
              <a:rPr lang="en-US" sz="2800" b="1" dirty="0">
                <a:ln w="1905">
                  <a:solidFill>
                    <a:srgbClr val="008080"/>
                  </a:solidFill>
                </a:ln>
                <a:solidFill>
                  <a:schemeClr val="bg1"/>
                </a:solidFill>
                <a:effectLst>
                  <a:innerShdw blurRad="69850" dist="43180" dir="5400000">
                    <a:srgbClr val="000000">
                      <a:alpha val="65000"/>
                    </a:srgbClr>
                  </a:innerShdw>
                </a:effectLst>
              </a:rPr>
              <a:t>cycles</a:t>
            </a:r>
            <a:r>
              <a:rPr lang="en-US" sz="2800" b="1" dirty="0" smtClean="0">
                <a:ln w="1905">
                  <a:solidFill>
                    <a:srgbClr val="008080"/>
                  </a:solidFill>
                </a:ln>
                <a:solidFill>
                  <a:schemeClr val="bg1"/>
                </a:solidFill>
                <a:effectLst>
                  <a:innerShdw blurRad="69850" dist="43180" dir="5400000">
                    <a:srgbClr val="000000">
                      <a:alpha val="65000"/>
                    </a:srgbClr>
                  </a:innerShdw>
                </a:effectLst>
              </a:rPr>
              <a:t>.  The </a:t>
            </a:r>
            <a:br>
              <a:rPr lang="en-US" sz="2800" b="1" dirty="0" smtClean="0">
                <a:ln w="1905">
                  <a:solidFill>
                    <a:srgbClr val="008080"/>
                  </a:solidFill>
                </a:ln>
                <a:solidFill>
                  <a:schemeClr val="bg1"/>
                </a:solidFill>
                <a:effectLst>
                  <a:innerShdw blurRad="69850" dist="43180" dir="5400000">
                    <a:srgbClr val="000000">
                      <a:alpha val="65000"/>
                    </a:srgbClr>
                  </a:innerShdw>
                </a:effectLst>
              </a:rPr>
            </a:br>
            <a:r>
              <a:rPr lang="en-US" sz="2800" b="1" dirty="0" smtClean="0">
                <a:ln w="1905">
                  <a:solidFill>
                    <a:srgbClr val="008080"/>
                  </a:solidFill>
                </a:ln>
                <a:solidFill>
                  <a:schemeClr val="bg1"/>
                </a:solidFill>
                <a:effectLst>
                  <a:innerShdw blurRad="69850" dist="43180" dir="5400000">
                    <a:srgbClr val="000000">
                      <a:alpha val="65000"/>
                    </a:srgbClr>
                  </a:innerShdw>
                </a:effectLst>
              </a:rPr>
              <a:t>many patterns of 7s throughout the Scriptures do not support a “gap theory” in any way!</a:t>
            </a:r>
            <a:endParaRPr lang="en-US" sz="2800" b="1" dirty="0">
              <a:ln w="1905">
                <a:solidFill>
                  <a:srgbClr val="008080"/>
                </a:solidFill>
              </a:ln>
              <a:solidFill>
                <a:schemeClr val="bg1"/>
              </a:solidFill>
              <a:effectLst>
                <a:innerShdw blurRad="69850" dist="43180" dir="5400000">
                  <a:srgbClr val="000000">
                    <a:alpha val="65000"/>
                  </a:srgbClr>
                </a:innerShdw>
              </a:effectLst>
            </a:endParaRPr>
          </a:p>
          <a:p>
            <a:pPr marL="0" indent="0">
              <a:lnSpc>
                <a:spcPct val="120000"/>
              </a:lnSpc>
              <a:buNone/>
            </a:pPr>
            <a:endParaRPr lang="en-US"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4" name="Slide Number Placeholder 3"/>
          <p:cNvSpPr>
            <a:spLocks noGrp="1"/>
          </p:cNvSpPr>
          <p:nvPr>
            <p:ph type="sldNum" sz="quarter" idx="12"/>
          </p:nvPr>
        </p:nvSpPr>
        <p:spPr>
          <a:xfrm>
            <a:off x="9448800" y="6472555"/>
            <a:ext cx="2743200" cy="365125"/>
          </a:xfrm>
        </p:spPr>
        <p:txBody>
          <a:bodyPr/>
          <a:lstStyle/>
          <a:p>
            <a:fld id="{79D454C9-693C-4B68-AEF7-F33F1BD73953}" type="slidenum">
              <a:rPr lang="en-US" smtClean="0">
                <a:solidFill>
                  <a:schemeClr val="bg1"/>
                </a:solidFill>
              </a:rPr>
              <a:pPr/>
              <a:t>14</a:t>
            </a:fld>
            <a:endParaRPr lang="en-US" dirty="0">
              <a:solidFill>
                <a:schemeClr val="bg1"/>
              </a:solidFill>
            </a:endParaRPr>
          </a:p>
        </p:txBody>
      </p:sp>
      <p:sp>
        <p:nvSpPr>
          <p:cNvPr id="8" name="TextBox 29"/>
          <p:cNvSpPr txBox="1"/>
          <p:nvPr/>
        </p:nvSpPr>
        <p:spPr>
          <a:xfrm>
            <a:off x="6660406" y="1100513"/>
            <a:ext cx="436934" cy="1630382"/>
          </a:xfrm>
          <a:prstGeom prst="roundRect">
            <a:avLst/>
          </a:prstGeom>
          <a:solidFill>
            <a:srgbClr val="00B0F0"/>
          </a:solidFill>
          <a:ln w="57150">
            <a:solidFill>
              <a:srgbClr val="00B0F0"/>
            </a:solidFill>
          </a:ln>
          <a:scene3d>
            <a:camera prst="orthographicFront"/>
            <a:lightRig rig="soft" dir="t">
              <a:rot lat="0" lon="0" rev="10800000"/>
            </a:lightRig>
          </a:scene3d>
          <a:sp3d>
            <a:bevelT/>
          </a:sp3d>
        </p:spPr>
        <p:txBody>
          <a:bodyPr vert="horz" wrap="square" rtlCol="0">
            <a:spAutoFit/>
            <a:sp3d>
              <a:bevelT w="27940" h="12700"/>
              <a:contourClr>
                <a:srgbClr val="DDDDDD"/>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600" b="1" spc="150" dirty="0" smtClean="0">
                <a:ln w="11430"/>
                <a:solidFill>
                  <a:srgbClr val="F8F8F8"/>
                </a:solidFill>
                <a:effectLst>
                  <a:outerShdw blurRad="25400" algn="tl" rotWithShape="0">
                    <a:srgbClr val="000000">
                      <a:alpha val="43000"/>
                    </a:srgbClr>
                  </a:outerShdw>
                </a:effectLst>
              </a:rPr>
              <a:t>R</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E</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V</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I</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E</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W</a:t>
            </a:r>
            <a:endParaRPr lang="en-US" sz="1600" b="1" spc="150" dirty="0">
              <a:ln w="11430"/>
              <a:solidFill>
                <a:srgbClr val="F8F8F8"/>
              </a:solidFill>
              <a:effectLst>
                <a:outerShdw blurRad="25400" algn="tl" rotWithShape="0">
                  <a:srgbClr val="000000">
                    <a:alpha val="43000"/>
                  </a:srgbClr>
                </a:outerShdw>
              </a:effectLst>
            </a:endParaRPr>
          </a:p>
        </p:txBody>
      </p:sp>
      <p:pic>
        <p:nvPicPr>
          <p:cNvPr id="9" name="Picture 2" descr="C:\Users\Rae\Desktop\reminder_hand.png"/>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143146" y="101403"/>
            <a:ext cx="651085" cy="962084"/>
          </a:xfrm>
          <a:prstGeom prst="round2DiagRect">
            <a:avLst>
              <a:gd name="adj1" fmla="val 16667"/>
              <a:gd name="adj2" fmla="val 0"/>
            </a:avLst>
          </a:prstGeom>
          <a:ln w="88900" cap="sq">
            <a:noFill/>
            <a:miter lim="800000"/>
          </a:ln>
          <a:effectLst>
            <a:outerShdw blurRad="254000" algn="tl" rotWithShape="0">
              <a:srgbClr val="000000">
                <a:alpha val="43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10" name="Oval 9"/>
          <p:cNvSpPr/>
          <p:nvPr/>
        </p:nvSpPr>
        <p:spPr>
          <a:xfrm>
            <a:off x="7611616" y="1013872"/>
            <a:ext cx="3669074" cy="3600400"/>
          </a:xfrm>
          <a:prstGeom prst="ellipse">
            <a:avLst/>
          </a:prstGeom>
          <a:gradFill flip="none" rotWithShape="1">
            <a:gsLst>
              <a:gs pos="48000">
                <a:srgbClr val="ABE9FF"/>
              </a:gs>
              <a:gs pos="99000">
                <a:srgbClr val="002060"/>
              </a:gs>
              <a:gs pos="51000">
                <a:srgbClr val="002060"/>
              </a:gs>
            </a:gsLst>
            <a:lin ang="5400000" scaled="1"/>
            <a:tileRect/>
          </a:gradFill>
          <a:ln>
            <a:solidFill>
              <a:srgbClr val="0070C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795122" y="1571933"/>
            <a:ext cx="3259902" cy="95410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smtClean="0">
                <a:ln w="11430"/>
                <a:solidFill>
                  <a:srgbClr val="0070C0"/>
                </a:solidFill>
                <a:effectLst>
                  <a:outerShdw blurRad="50800" dist="39000" dir="5460000" algn="tl">
                    <a:srgbClr val="000000">
                      <a:alpha val="38000"/>
                    </a:srgbClr>
                  </a:outerShdw>
                </a:effectLst>
                <a:latin typeface="Segoe Print" pitchFamily="2" charset="0"/>
              </a:rPr>
              <a:t>1. Light is </a:t>
            </a:r>
            <a:br>
              <a:rPr lang="en-US" sz="2800" b="1" dirty="0" smtClean="0">
                <a:ln w="11430"/>
                <a:solidFill>
                  <a:srgbClr val="0070C0"/>
                </a:solidFill>
                <a:effectLst>
                  <a:outerShdw blurRad="50800" dist="39000" dir="5460000" algn="tl">
                    <a:srgbClr val="000000">
                      <a:alpha val="38000"/>
                    </a:srgbClr>
                  </a:outerShdw>
                </a:effectLst>
                <a:latin typeface="Segoe Print" pitchFamily="2" charset="0"/>
              </a:rPr>
            </a:br>
            <a:r>
              <a:rPr lang="en-US" sz="2800" b="1" dirty="0" smtClean="0">
                <a:ln w="11430"/>
                <a:solidFill>
                  <a:srgbClr val="0070C0"/>
                </a:solidFill>
                <a:effectLst>
                  <a:outerShdw blurRad="50800" dist="39000" dir="5460000" algn="tl">
                    <a:srgbClr val="000000">
                      <a:alpha val="38000"/>
                    </a:srgbClr>
                  </a:outerShdw>
                </a:effectLst>
                <a:latin typeface="Segoe Print" pitchFamily="2" charset="0"/>
              </a:rPr>
              <a:t>called DAY</a:t>
            </a:r>
            <a:endParaRPr lang="en-US" sz="2800" b="1" cap="none" spc="0" dirty="0">
              <a:ln w="11430"/>
              <a:solidFill>
                <a:srgbClr val="0070C0"/>
              </a:solidFill>
              <a:effectLst>
                <a:outerShdw blurRad="50800" dist="39000" dir="5460000" algn="tl">
                  <a:srgbClr val="000000">
                    <a:alpha val="38000"/>
                  </a:srgbClr>
                </a:outerShdw>
              </a:effectLst>
              <a:latin typeface="Segoe Print" pitchFamily="2" charset="0"/>
            </a:endParaRPr>
          </a:p>
        </p:txBody>
      </p:sp>
      <p:sp>
        <p:nvSpPr>
          <p:cNvPr id="12" name="Rectangle 11"/>
          <p:cNvSpPr/>
          <p:nvPr/>
        </p:nvSpPr>
        <p:spPr>
          <a:xfrm>
            <a:off x="8049002" y="3174112"/>
            <a:ext cx="2757384" cy="95410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smtClean="0">
                <a:ln w="11430"/>
                <a:solidFill>
                  <a:schemeClr val="bg2"/>
                </a:solidFill>
                <a:effectLst>
                  <a:outerShdw blurRad="50800" dist="39000" dir="5460000" algn="tl">
                    <a:srgbClr val="000000">
                      <a:alpha val="38000"/>
                    </a:srgbClr>
                  </a:outerShdw>
                </a:effectLst>
                <a:latin typeface="Segoe Print" pitchFamily="2" charset="0"/>
              </a:rPr>
              <a:t>2. Darkness is called NIGHT</a:t>
            </a:r>
            <a:endParaRPr lang="en-US" sz="2800" b="1" cap="none" spc="0" dirty="0">
              <a:ln w="11430"/>
              <a:solidFill>
                <a:schemeClr val="bg2"/>
              </a:solidFill>
              <a:effectLst>
                <a:outerShdw blurRad="50800" dist="39000" dir="5460000" algn="tl">
                  <a:srgbClr val="000000">
                    <a:alpha val="38000"/>
                  </a:srgbClr>
                </a:outerShdw>
              </a:effectLst>
              <a:latin typeface="Segoe Print" pitchFamily="2" charset="0"/>
            </a:endParaRPr>
          </a:p>
        </p:txBody>
      </p:sp>
      <p:sp>
        <p:nvSpPr>
          <p:cNvPr id="13" name="Rectangle 12"/>
          <p:cNvSpPr/>
          <p:nvPr/>
        </p:nvSpPr>
        <p:spPr>
          <a:xfrm>
            <a:off x="6363608" y="4651429"/>
            <a:ext cx="5509060" cy="138499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cap="none" spc="0" dirty="0" smtClean="0">
                <a:ln w="11430"/>
                <a:solidFill>
                  <a:srgbClr val="00B0F0"/>
                </a:solidFill>
                <a:effectLst>
                  <a:outerShdw blurRad="50800" dist="39000" dir="5460000" algn="tl">
                    <a:srgbClr val="000000">
                      <a:alpha val="38000"/>
                    </a:srgbClr>
                  </a:outerShdw>
                </a:effectLst>
                <a:latin typeface="Segoe Print" pitchFamily="2" charset="0"/>
              </a:rPr>
              <a:t>Notice:  Everything about </a:t>
            </a:r>
            <a:br>
              <a:rPr lang="en-US" sz="2800" b="1" cap="none" spc="0" dirty="0" smtClean="0">
                <a:ln w="11430"/>
                <a:solidFill>
                  <a:srgbClr val="00B0F0"/>
                </a:solidFill>
                <a:effectLst>
                  <a:outerShdw blurRad="50800" dist="39000" dir="5460000" algn="tl">
                    <a:srgbClr val="000000">
                      <a:alpha val="38000"/>
                    </a:srgbClr>
                  </a:outerShdw>
                </a:effectLst>
                <a:latin typeface="Segoe Print" pitchFamily="2" charset="0"/>
              </a:rPr>
            </a:br>
            <a:r>
              <a:rPr lang="en-US" sz="2800" b="1" cap="none" spc="0" dirty="0" smtClean="0">
                <a:ln w="11430"/>
                <a:solidFill>
                  <a:srgbClr val="00B0F0"/>
                </a:solidFill>
                <a:effectLst>
                  <a:outerShdw blurRad="50800" dist="39000" dir="5460000" algn="tl">
                    <a:srgbClr val="000000">
                      <a:alpha val="38000"/>
                    </a:srgbClr>
                  </a:outerShdw>
                </a:effectLst>
                <a:latin typeface="Segoe Print" pitchFamily="2" charset="0"/>
              </a:rPr>
              <a:t>  creation week started here </a:t>
            </a:r>
            <a:br>
              <a:rPr lang="en-US" sz="2800" b="1" cap="none" spc="0" dirty="0" smtClean="0">
                <a:ln w="11430"/>
                <a:solidFill>
                  <a:srgbClr val="00B0F0"/>
                </a:solidFill>
                <a:effectLst>
                  <a:outerShdw blurRad="50800" dist="39000" dir="5460000" algn="tl">
                    <a:srgbClr val="000000">
                      <a:alpha val="38000"/>
                    </a:srgbClr>
                  </a:outerShdw>
                </a:effectLst>
                <a:latin typeface="Segoe Print" pitchFamily="2" charset="0"/>
              </a:rPr>
            </a:br>
            <a:r>
              <a:rPr lang="en-US" sz="2800" b="1" cap="none" spc="0" dirty="0" smtClean="0">
                <a:ln w="11430"/>
                <a:solidFill>
                  <a:srgbClr val="00B0F0"/>
                </a:solidFill>
                <a:effectLst>
                  <a:outerShdw blurRad="50800" dist="39000" dir="5460000" algn="tl">
                    <a:srgbClr val="000000">
                      <a:alpha val="38000"/>
                    </a:srgbClr>
                  </a:outerShdw>
                </a:effectLst>
                <a:latin typeface="Segoe Print" pitchFamily="2" charset="0"/>
              </a:rPr>
              <a:t>with Day-Light.</a:t>
            </a:r>
            <a:endParaRPr lang="en-US" sz="2800" b="1" cap="none" spc="0" dirty="0">
              <a:ln w="11430"/>
              <a:solidFill>
                <a:srgbClr val="00B0F0"/>
              </a:solidFill>
              <a:effectLst>
                <a:outerShdw blurRad="50800" dist="39000" dir="5460000" algn="tl">
                  <a:srgbClr val="000000">
                    <a:alpha val="38000"/>
                  </a:srgbClr>
                </a:outerShdw>
              </a:effectLst>
              <a:latin typeface="Segoe Print" pitchFamily="2" charset="0"/>
            </a:endParaRPr>
          </a:p>
        </p:txBody>
      </p:sp>
      <p:sp>
        <p:nvSpPr>
          <p:cNvPr id="14" name="Bent Arrow 13"/>
          <p:cNvSpPr/>
          <p:nvPr/>
        </p:nvSpPr>
        <p:spPr>
          <a:xfrm flipH="1">
            <a:off x="10774885" y="2382024"/>
            <a:ext cx="827780" cy="2758936"/>
          </a:xfrm>
          <a:prstGeom prst="bentArrow">
            <a:avLst>
              <a:gd name="adj1" fmla="val 11949"/>
              <a:gd name="adj2" fmla="val 20255"/>
              <a:gd name="adj3" fmla="val 22627"/>
              <a:gd name="adj4" fmla="val 72224"/>
            </a:avLst>
          </a:prstGeom>
          <a:solidFill>
            <a:schemeClr val="accent4">
              <a:lumMod val="20000"/>
              <a:lumOff val="80000"/>
            </a:schemeClr>
          </a:solidFill>
          <a:ln>
            <a:solidFill>
              <a:schemeClr val="accent4"/>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p:cNvSpPr/>
          <p:nvPr/>
        </p:nvSpPr>
        <p:spPr>
          <a:xfrm>
            <a:off x="99153" y="6168518"/>
            <a:ext cx="12018586"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solidFill>
                  <a:srgbClr val="FF5050"/>
                </a:solidFill>
                <a:effectLst>
                  <a:outerShdw blurRad="50800" dist="39000" dir="5460000" algn="tl">
                    <a:srgbClr val="000000">
                      <a:alpha val="38000"/>
                    </a:srgbClr>
                  </a:outerShdw>
                </a:effectLst>
              </a:rPr>
              <a:t>Next:  Gen 1:5</a:t>
            </a:r>
            <a:r>
              <a:rPr lang="en-US" sz="3600" b="1" cap="none" spc="0" dirty="0" smtClean="0">
                <a:ln w="11430"/>
                <a:solidFill>
                  <a:srgbClr val="00B0F0"/>
                </a:solidFill>
                <a:effectLst>
                  <a:outerShdw blurRad="50800" dist="39000" dir="5460000" algn="tl">
                    <a:srgbClr val="000000">
                      <a:alpha val="38000"/>
                    </a:srgbClr>
                  </a:outerShdw>
                </a:effectLst>
              </a:rPr>
              <a:t>b</a:t>
            </a:r>
            <a:r>
              <a:rPr lang="en-US" sz="3600" b="1" cap="none" spc="0" dirty="0" smtClean="0">
                <a:ln w="11430"/>
                <a:solidFill>
                  <a:srgbClr val="FF5050"/>
                </a:solidFill>
                <a:effectLst>
                  <a:outerShdw blurRad="50800" dist="39000" dir="5460000" algn="tl">
                    <a:srgbClr val="000000">
                      <a:alpha val="38000"/>
                    </a:srgbClr>
                  </a:outerShdw>
                </a:effectLst>
              </a:rPr>
              <a:t> – a close review of “evening” and “morning.”</a:t>
            </a:r>
            <a:endParaRPr lang="en-US" sz="3600" b="1" cap="none" spc="0" dirty="0">
              <a:ln w="11430"/>
              <a:solidFill>
                <a:srgbClr val="FF5050"/>
              </a:solidFill>
              <a:effectLst>
                <a:outerShdw blurRad="50800" dist="39000" dir="5460000" algn="tl">
                  <a:srgbClr val="000000">
                    <a:alpha val="38000"/>
                  </a:srgbClr>
                </a:outerShdw>
              </a:effectLst>
            </a:endParaRPr>
          </a:p>
        </p:txBody>
      </p:sp>
      <p:pic>
        <p:nvPicPr>
          <p:cNvPr id="15" name="Picture 2" descr="C:\Users\Rae\Desktop\Misc on Desktop\Pictures to file\Flowers in and out of snow\snow flowers 5 edi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77921" y="4145082"/>
            <a:ext cx="1443600" cy="140716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16" name="Picture 3" descr="C:\Users\Rae\Desktop\snow flowers 3 edi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18091" y="5469450"/>
            <a:ext cx="1209643" cy="1022233"/>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17" name="Picture 2" descr="C:\Users\Rae\Desktop\light.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367165" y="5863017"/>
            <a:ext cx="1520825" cy="1019175"/>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9238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anim calcmode="lin" valueType="num">
                                      <p:cBhvr>
                                        <p:cTn id="1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fade">
                                      <p:cBhvr>
                                        <p:cTn id="18" dur="1000"/>
                                        <p:tgtEl>
                                          <p:spTgt spid="7">
                                            <p:txEl>
                                              <p:pRg st="2" end="2"/>
                                            </p:txEl>
                                          </p:spTgt>
                                        </p:tgtEl>
                                      </p:cBhvr>
                                    </p:animEffect>
                                    <p:anim calcmode="lin" valueType="num">
                                      <p:cBhvr>
                                        <p:cTn id="19"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1" fill="hold" nodeType="afterEffect">
                                  <p:stCondLst>
                                    <p:cond delay="1000"/>
                                  </p:stCondLst>
                                  <p:childTnLst>
                                    <p:set>
                                      <p:cBhvr>
                                        <p:cTn id="23" dur="1" fill="hold">
                                          <p:stCondLst>
                                            <p:cond delay="0"/>
                                          </p:stCondLst>
                                        </p:cTn>
                                        <p:tgtEl>
                                          <p:spTgt spid="11">
                                            <p:txEl>
                                              <p:pRg st="0" end="0"/>
                                            </p:txEl>
                                          </p:spTgt>
                                        </p:tgtEl>
                                        <p:attrNameLst>
                                          <p:attrName>style.visibility</p:attrName>
                                        </p:attrNameLst>
                                      </p:cBhvr>
                                      <p:to>
                                        <p:strVal val="visible"/>
                                      </p:to>
                                    </p:set>
                                    <p:animEffect transition="in" filter="wipe(up)">
                                      <p:cBhvr>
                                        <p:cTn id="24" dur="1750"/>
                                        <p:tgtEl>
                                          <p:spTgt spid="11">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7">
                                            <p:txEl>
                                              <p:pRg st="3" end="3"/>
                                            </p:txEl>
                                          </p:spTgt>
                                        </p:tgtEl>
                                        <p:attrNameLst>
                                          <p:attrName>style.visibility</p:attrName>
                                        </p:attrNameLst>
                                      </p:cBhvr>
                                      <p:to>
                                        <p:strVal val="visible"/>
                                      </p:to>
                                    </p:set>
                                    <p:animEffect transition="in" filter="fade">
                                      <p:cBhvr>
                                        <p:cTn id="29" dur="1000"/>
                                        <p:tgtEl>
                                          <p:spTgt spid="7">
                                            <p:txEl>
                                              <p:pRg st="3" end="3"/>
                                            </p:txEl>
                                          </p:spTgt>
                                        </p:tgtEl>
                                      </p:cBhvr>
                                    </p:animEffect>
                                    <p:anim calcmode="lin" valueType="num">
                                      <p:cBhvr>
                                        <p:cTn id="30"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22" presetClass="entr" presetSubtype="1" fill="hold" grpId="0" nodeType="afterEffect">
                                  <p:stCondLst>
                                    <p:cond delay="100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175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7">
                                            <p:txEl>
                                              <p:pRg st="4" end="4"/>
                                            </p:txEl>
                                          </p:spTgt>
                                        </p:tgtEl>
                                        <p:attrNameLst>
                                          <p:attrName>style.visibility</p:attrName>
                                        </p:attrNameLst>
                                      </p:cBhvr>
                                      <p:to>
                                        <p:strVal val="visible"/>
                                      </p:to>
                                    </p:set>
                                    <p:animEffect transition="in" filter="fade">
                                      <p:cBhvr>
                                        <p:cTn id="40" dur="1000"/>
                                        <p:tgtEl>
                                          <p:spTgt spid="7">
                                            <p:txEl>
                                              <p:pRg st="4" end="4"/>
                                            </p:txEl>
                                          </p:spTgt>
                                        </p:tgtEl>
                                      </p:cBhvr>
                                    </p:animEffect>
                                    <p:anim calcmode="lin" valueType="num">
                                      <p:cBhvr>
                                        <p:cTn id="41"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1000"/>
                            </p:stCondLst>
                            <p:childTnLst>
                              <p:par>
                                <p:cTn id="44" presetID="42" presetClass="entr" presetSubtype="0" fill="hold" nodeType="afterEffect">
                                  <p:stCondLst>
                                    <p:cond delay="1000"/>
                                  </p:stCondLst>
                                  <p:childTnLst>
                                    <p:set>
                                      <p:cBhvr>
                                        <p:cTn id="45" dur="1" fill="hold">
                                          <p:stCondLst>
                                            <p:cond delay="0"/>
                                          </p:stCondLst>
                                        </p:cTn>
                                        <p:tgtEl>
                                          <p:spTgt spid="7">
                                            <p:txEl>
                                              <p:pRg st="5" end="5"/>
                                            </p:txEl>
                                          </p:spTgt>
                                        </p:tgtEl>
                                        <p:attrNameLst>
                                          <p:attrName>style.visibility</p:attrName>
                                        </p:attrNameLst>
                                      </p:cBhvr>
                                      <p:to>
                                        <p:strVal val="visible"/>
                                      </p:to>
                                    </p:set>
                                    <p:animEffect transition="in" filter="fade">
                                      <p:cBhvr>
                                        <p:cTn id="46" dur="1000"/>
                                        <p:tgtEl>
                                          <p:spTgt spid="7">
                                            <p:txEl>
                                              <p:pRg st="5" end="5"/>
                                            </p:txEl>
                                          </p:spTgt>
                                        </p:tgtEl>
                                      </p:cBhvr>
                                    </p:animEffect>
                                    <p:anim calcmode="lin" valueType="num">
                                      <p:cBhvr>
                                        <p:cTn id="47"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48"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1000"/>
                                        <p:tgtEl>
                                          <p:spTgt spid="13">
                                            <p:txEl>
                                              <p:pRg st="0" end="0"/>
                                            </p:txEl>
                                          </p:spTgt>
                                        </p:tgtEl>
                                      </p:cBhvr>
                                    </p:animEffect>
                                    <p:anim calcmode="lin" valueType="num">
                                      <p:cBhvr>
                                        <p:cTn id="54"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1000"/>
                            </p:stCondLst>
                            <p:childTnLst>
                              <p:par>
                                <p:cTn id="57" presetID="22" presetClass="entr" presetSubtype="4" fill="hold" grpId="0" nodeType="afterEffect">
                                  <p:stCondLst>
                                    <p:cond delay="500"/>
                                  </p:stCondLst>
                                  <p:childTnLst>
                                    <p:set>
                                      <p:cBhvr>
                                        <p:cTn id="58" dur="1" fill="hold">
                                          <p:stCondLst>
                                            <p:cond delay="0"/>
                                          </p:stCondLst>
                                        </p:cTn>
                                        <p:tgtEl>
                                          <p:spTgt spid="14"/>
                                        </p:tgtEl>
                                        <p:attrNameLst>
                                          <p:attrName>style.visibility</p:attrName>
                                        </p:attrNameLst>
                                      </p:cBhvr>
                                      <p:to>
                                        <p:strVal val="visible"/>
                                      </p:to>
                                    </p:set>
                                    <p:animEffect transition="in" filter="wipe(down)">
                                      <p:cBhvr>
                                        <p:cTn id="59" dur="1750"/>
                                        <p:tgtEl>
                                          <p:spTgt spid="14"/>
                                        </p:tgtEl>
                                      </p:cBhvr>
                                    </p:animEffect>
                                  </p:childTnLst>
                                </p:cTn>
                              </p:par>
                            </p:childTnLst>
                          </p:cTn>
                        </p:par>
                      </p:childTnLst>
                    </p:cTn>
                  </p:par>
                  <p:par>
                    <p:cTn id="60" fill="hold">
                      <p:stCondLst>
                        <p:cond delay="indefinite"/>
                      </p:stCondLst>
                      <p:childTnLst>
                        <p:par>
                          <p:cTn id="61" fill="hold">
                            <p:stCondLst>
                              <p:cond delay="0"/>
                            </p:stCondLst>
                            <p:childTnLst>
                              <p:par>
                                <p:cTn id="62" presetID="26" presetClass="entr" presetSubtype="0" fill="hold" grpId="0" nodeType="click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wipe(down)">
                                      <p:cBhvr>
                                        <p:cTn id="64" dur="580">
                                          <p:stCondLst>
                                            <p:cond delay="0"/>
                                          </p:stCondLst>
                                        </p:cTn>
                                        <p:tgtEl>
                                          <p:spTgt spid="3"/>
                                        </p:tgtEl>
                                      </p:cBhvr>
                                    </p:animEffect>
                                    <p:anim calcmode="lin" valueType="num">
                                      <p:cBhvr>
                                        <p:cTn id="6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0" dur="26">
                                          <p:stCondLst>
                                            <p:cond delay="650"/>
                                          </p:stCondLst>
                                        </p:cTn>
                                        <p:tgtEl>
                                          <p:spTgt spid="3"/>
                                        </p:tgtEl>
                                      </p:cBhvr>
                                      <p:to x="100000" y="60000"/>
                                    </p:animScale>
                                    <p:animScale>
                                      <p:cBhvr>
                                        <p:cTn id="71" dur="166" decel="50000">
                                          <p:stCondLst>
                                            <p:cond delay="676"/>
                                          </p:stCondLst>
                                        </p:cTn>
                                        <p:tgtEl>
                                          <p:spTgt spid="3"/>
                                        </p:tgtEl>
                                      </p:cBhvr>
                                      <p:to x="100000" y="100000"/>
                                    </p:animScale>
                                    <p:animScale>
                                      <p:cBhvr>
                                        <p:cTn id="72" dur="26">
                                          <p:stCondLst>
                                            <p:cond delay="1312"/>
                                          </p:stCondLst>
                                        </p:cTn>
                                        <p:tgtEl>
                                          <p:spTgt spid="3"/>
                                        </p:tgtEl>
                                      </p:cBhvr>
                                      <p:to x="100000" y="80000"/>
                                    </p:animScale>
                                    <p:animScale>
                                      <p:cBhvr>
                                        <p:cTn id="73" dur="166" decel="50000">
                                          <p:stCondLst>
                                            <p:cond delay="1338"/>
                                          </p:stCondLst>
                                        </p:cTn>
                                        <p:tgtEl>
                                          <p:spTgt spid="3"/>
                                        </p:tgtEl>
                                      </p:cBhvr>
                                      <p:to x="100000" y="100000"/>
                                    </p:animScale>
                                    <p:animScale>
                                      <p:cBhvr>
                                        <p:cTn id="74" dur="26">
                                          <p:stCondLst>
                                            <p:cond delay="1642"/>
                                          </p:stCondLst>
                                        </p:cTn>
                                        <p:tgtEl>
                                          <p:spTgt spid="3"/>
                                        </p:tgtEl>
                                      </p:cBhvr>
                                      <p:to x="100000" y="90000"/>
                                    </p:animScale>
                                    <p:animScale>
                                      <p:cBhvr>
                                        <p:cTn id="75" dur="166" decel="50000">
                                          <p:stCondLst>
                                            <p:cond delay="1668"/>
                                          </p:stCondLst>
                                        </p:cTn>
                                        <p:tgtEl>
                                          <p:spTgt spid="3"/>
                                        </p:tgtEl>
                                      </p:cBhvr>
                                      <p:to x="100000" y="100000"/>
                                    </p:animScale>
                                    <p:animScale>
                                      <p:cBhvr>
                                        <p:cTn id="76" dur="26">
                                          <p:stCondLst>
                                            <p:cond delay="1808"/>
                                          </p:stCondLst>
                                        </p:cTn>
                                        <p:tgtEl>
                                          <p:spTgt spid="3"/>
                                        </p:tgtEl>
                                      </p:cBhvr>
                                      <p:to x="100000" y="95000"/>
                                    </p:animScale>
                                    <p:animScale>
                                      <p:cBhvr>
                                        <p:cTn id="77"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p:bldP spid="14"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6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8789" y="525401"/>
            <a:ext cx="11951594" cy="6729211"/>
          </a:xfrm>
        </p:spPr>
        <p:txBody>
          <a:bodyPr>
            <a:normAutofit fontScale="90000"/>
            <a:scene3d>
              <a:camera prst="orthographicFront"/>
              <a:lightRig rig="threePt" dir="t"/>
            </a:scene3d>
            <a:sp3d extrusionH="57150">
              <a:bevelT w="38100" h="38100"/>
            </a:sp3d>
          </a:bodyPr>
          <a:lstStyle/>
          <a:p>
            <a:pPr marL="0" marR="0">
              <a:lnSpc>
                <a:spcPct val="115000"/>
              </a:lnSpc>
              <a:spcBef>
                <a:spcPts val="0"/>
              </a:spcBef>
              <a:spcAft>
                <a:spcPts val="1000"/>
              </a:spcAft>
              <a:tabLst>
                <a:tab pos="571500" algn="l"/>
              </a:tabLst>
            </a:pPr>
            <a:r>
              <a:rPr lang="en-US" sz="2700" dirty="0" smtClean="0">
                <a:latin typeface="+mn-lt"/>
              </a:rPr>
              <a:t/>
            </a:r>
            <a:br>
              <a:rPr lang="en-US" sz="2700" dirty="0" smtClean="0">
                <a:latin typeface="+mn-lt"/>
              </a:rPr>
            </a:br>
            <a:r>
              <a:rPr lang="en-US" sz="2700" dirty="0" smtClean="0">
                <a:latin typeface="+mn-lt"/>
              </a:rPr>
              <a:t>Moving forward to -</a:t>
            </a:r>
            <a:r>
              <a:rPr lang="en-US" sz="2700" dirty="0" smtClean="0">
                <a:solidFill>
                  <a:srgbClr val="00B050"/>
                </a:solidFill>
                <a:latin typeface="+mn-lt"/>
              </a:rPr>
              <a:t/>
            </a:r>
            <a:br>
              <a:rPr lang="en-US" sz="2700" dirty="0" smtClean="0">
                <a:solidFill>
                  <a:srgbClr val="00B050"/>
                </a:solidFill>
                <a:latin typeface="+mn-lt"/>
              </a:rPr>
            </a:br>
            <a:r>
              <a:rPr lang="en-US" sz="2700" b="1" dirty="0" smtClean="0">
                <a:solidFill>
                  <a:srgbClr val="00B050"/>
                </a:solidFill>
                <a:latin typeface="Calibri" panose="020F0502020204030204" pitchFamily="34" charset="0"/>
                <a:ea typeface="Calibri" panose="020F0502020204030204" pitchFamily="34" charset="0"/>
                <a:cs typeface="Calibri" panose="020F0502020204030204" pitchFamily="34" charset="0"/>
              </a:rPr>
              <a:t>Gen 1:5</a:t>
            </a:r>
            <a:r>
              <a:rPr lang="en-US" sz="2700" b="1" u="sng" dirty="0" smtClean="0">
                <a:solidFill>
                  <a:srgbClr val="FF0000"/>
                </a:solidFill>
                <a:latin typeface="Calibri" panose="020F0502020204030204" pitchFamily="34" charset="0"/>
                <a:ea typeface="Calibri" panose="020F0502020204030204" pitchFamily="34" charset="0"/>
                <a:cs typeface="Calibri" panose="020F0502020204030204" pitchFamily="34" charset="0"/>
              </a:rPr>
              <a:t>b</a:t>
            </a:r>
            <a:r>
              <a:rPr lang="en-US" sz="2700" dirty="0" smtClean="0">
                <a:solidFill>
                  <a:srgbClr val="996633"/>
                </a:solidFill>
                <a:latin typeface="Calibri" panose="020F0502020204030204" pitchFamily="34" charset="0"/>
                <a:ea typeface="Calibri" panose="020F0502020204030204" pitchFamily="34" charset="0"/>
                <a:cs typeface="Calibri" panose="020F0502020204030204" pitchFamily="34" charset="0"/>
              </a:rPr>
              <a:t>    </a:t>
            </a:r>
            <a:r>
              <a:rPr lang="en-US" sz="27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And there was </a:t>
            </a:r>
            <a:r>
              <a:rPr lang="en-US" sz="2700" b="1" u="sng" dirty="0" smtClean="0">
                <a:solidFill>
                  <a:srgbClr val="CC6600"/>
                </a:solidFill>
                <a:latin typeface="Calibri" panose="020F0502020204030204" pitchFamily="34" charset="0"/>
                <a:ea typeface="Calibri" panose="020F0502020204030204" pitchFamily="34" charset="0"/>
                <a:cs typeface="Calibri" panose="020F0502020204030204" pitchFamily="34" charset="0"/>
              </a:rPr>
              <a:t>evening</a:t>
            </a:r>
            <a:r>
              <a:rPr lang="en-US" sz="27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and there was </a:t>
            </a:r>
            <a:r>
              <a:rPr lang="en-US" sz="2700" b="1" u="sng" dirty="0" smtClean="0">
                <a:solidFill>
                  <a:srgbClr val="FF6699"/>
                </a:solidFill>
                <a:latin typeface="Calibri" panose="020F0502020204030204" pitchFamily="34" charset="0"/>
                <a:ea typeface="Calibri" panose="020F0502020204030204" pitchFamily="34" charset="0"/>
                <a:cs typeface="Calibri" panose="020F0502020204030204" pitchFamily="34" charset="0"/>
              </a:rPr>
              <a:t>morning</a:t>
            </a:r>
            <a:r>
              <a:rPr lang="en-US" sz="2700" dirty="0" smtClean="0">
                <a:solidFill>
                  <a:srgbClr val="FB35F2"/>
                </a:solidFill>
                <a:latin typeface="Calibri" panose="020F0502020204030204" pitchFamily="34" charset="0"/>
                <a:ea typeface="Calibri" panose="020F0502020204030204" pitchFamily="34" charset="0"/>
                <a:cs typeface="Calibri" panose="020F0502020204030204" pitchFamily="34" charset="0"/>
              </a:rPr>
              <a:t>,</a:t>
            </a:r>
            <a:r>
              <a:rPr lang="en-US" sz="27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700" dirty="0" smtClean="0">
                <a:solidFill>
                  <a:srgbClr val="CC0099"/>
                </a:solidFill>
                <a:latin typeface="Arial Black" panose="020B0A04020102020204" pitchFamily="34" charset="0"/>
                <a:ea typeface="Calibri" panose="020F0502020204030204" pitchFamily="34" charset="0"/>
                <a:cs typeface="Calibri" panose="020F0502020204030204" pitchFamily="34" charset="0"/>
              </a:rPr>
              <a:t>one day</a:t>
            </a:r>
            <a:r>
              <a:rPr lang="en-US" sz="2700" dirty="0" smtClean="0">
                <a:solidFill>
                  <a:srgbClr val="CC0099"/>
                </a:solidFill>
                <a:latin typeface="Calibri" panose="020F0502020204030204" pitchFamily="34" charset="0"/>
                <a:ea typeface="Calibri" panose="020F0502020204030204" pitchFamily="34" charset="0"/>
                <a:cs typeface="Calibri" panose="020F0502020204030204" pitchFamily="34" charset="0"/>
              </a:rPr>
              <a:t> </a:t>
            </a:r>
            <a:r>
              <a:rPr lang="en-US" sz="27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[cycle].</a:t>
            </a:r>
            <a:r>
              <a:rPr lang="en-US" sz="2700" dirty="0" smtClean="0">
                <a:solidFill>
                  <a:srgbClr val="996633"/>
                </a:solidFill>
                <a:latin typeface="Calibri" panose="020F0502020204030204" pitchFamily="34" charset="0"/>
                <a:ea typeface="Calibri" panose="020F0502020204030204" pitchFamily="34" charset="0"/>
                <a:cs typeface="Calibri" panose="020F0502020204030204" pitchFamily="34" charset="0"/>
              </a:rPr>
              <a:t/>
            </a:r>
            <a:br>
              <a:rPr lang="en-US" sz="2700" dirty="0" smtClean="0">
                <a:solidFill>
                  <a:srgbClr val="996633"/>
                </a:solidFill>
                <a:latin typeface="Calibri" panose="020F0502020204030204" pitchFamily="34" charset="0"/>
                <a:ea typeface="Calibri" panose="020F0502020204030204" pitchFamily="34" charset="0"/>
                <a:cs typeface="Calibri" panose="020F0502020204030204" pitchFamily="34" charset="0"/>
              </a:rPr>
            </a:br>
            <a:r>
              <a:rPr lang="en-US" sz="2700" dirty="0" smtClean="0">
                <a:solidFill>
                  <a:srgbClr val="996633"/>
                </a:solidFill>
                <a:latin typeface="Calibri" panose="020F0502020204030204" pitchFamily="34" charset="0"/>
                <a:ea typeface="Calibri" panose="020F0502020204030204" pitchFamily="34" charset="0"/>
                <a:cs typeface="Calibri" panose="020F0502020204030204" pitchFamily="34" charset="0"/>
              </a:rPr>
              <a:t>						 </a:t>
            </a:r>
            <a:r>
              <a:rPr lang="en-US" sz="2200" i="1" dirty="0" smtClean="0">
                <a:solidFill>
                  <a:srgbClr val="008080"/>
                </a:solidFill>
                <a:latin typeface="Georgia" panose="02040502050405020303" pitchFamily="18" charset="0"/>
                <a:ea typeface="Calibri" panose="020F0502020204030204" pitchFamily="34" charset="0"/>
                <a:cs typeface="Calibri" panose="020F0502020204030204" pitchFamily="34" charset="0"/>
              </a:rPr>
              <a:t>(Stone Edition </a:t>
            </a:r>
            <a:r>
              <a:rPr lang="en-US" sz="2200" i="1" dirty="0" err="1" smtClean="0">
                <a:solidFill>
                  <a:srgbClr val="008080"/>
                </a:solidFill>
                <a:latin typeface="Georgia" panose="02040502050405020303" pitchFamily="18" charset="0"/>
                <a:ea typeface="Calibri" panose="020F0502020204030204" pitchFamily="34" charset="0"/>
                <a:cs typeface="Calibri" panose="020F0502020204030204" pitchFamily="34" charset="0"/>
              </a:rPr>
              <a:t>Tanach</a:t>
            </a:r>
            <a:r>
              <a:rPr lang="en-US" sz="2200" i="1" dirty="0" smtClean="0">
                <a:solidFill>
                  <a:srgbClr val="008080"/>
                </a:solidFill>
                <a:latin typeface="Georgia" panose="02040502050405020303" pitchFamily="18" charset="0"/>
                <a:ea typeface="Calibri" panose="020F0502020204030204" pitchFamily="34" charset="0"/>
                <a:cs typeface="Calibri" panose="020F0502020204030204" pitchFamily="34" charset="0"/>
              </a:rPr>
              <a:t>)</a:t>
            </a:r>
            <a:r>
              <a:rPr lang="en-US" sz="2700" dirty="0" smtClean="0">
                <a:latin typeface="Calibri" panose="020F0502020204030204" pitchFamily="34" charset="0"/>
                <a:ea typeface="Calibri" panose="020F0502020204030204" pitchFamily="34" charset="0"/>
                <a:cs typeface="Calibri" panose="020F0502020204030204" pitchFamily="34" charset="0"/>
              </a:rPr>
              <a:t/>
            </a:r>
            <a:br>
              <a:rPr lang="en-US" sz="2700" dirty="0" smtClean="0">
                <a:latin typeface="Calibri" panose="020F0502020204030204" pitchFamily="34" charset="0"/>
                <a:ea typeface="Calibri" panose="020F0502020204030204" pitchFamily="34" charset="0"/>
                <a:cs typeface="Calibri" panose="020F0502020204030204" pitchFamily="34" charset="0"/>
              </a:rPr>
            </a:br>
            <a:r>
              <a:rPr lang="en-US" sz="2700" b="1" i="1" dirty="0" smtClean="0">
                <a:solidFill>
                  <a:srgbClr val="CC00CC"/>
                </a:solidFill>
                <a:latin typeface="Comic Sans MS" panose="030F0702030302020204" pitchFamily="66" charset="0"/>
                <a:ea typeface="Calibri" panose="020F0502020204030204" pitchFamily="34" charset="0"/>
                <a:cs typeface="Calibri" panose="020F0502020204030204" pitchFamily="34" charset="0"/>
              </a:rPr>
              <a:t>Question:</a:t>
            </a:r>
            <a:r>
              <a:rPr lang="en-US" sz="2700" b="1" i="1" dirty="0" smtClean="0">
                <a:latin typeface="Comic Sans MS" panose="030F0702030302020204" pitchFamily="66" charset="0"/>
                <a:ea typeface="Calibri" panose="020F0502020204030204" pitchFamily="34" charset="0"/>
                <a:cs typeface="Calibri" panose="020F0502020204030204" pitchFamily="34" charset="0"/>
              </a:rPr>
              <a:t>   </a:t>
            </a:r>
            <a:r>
              <a:rPr lang="en-US" sz="2700" dirty="0" smtClean="0">
                <a:latin typeface="Calibri" panose="020F0502020204030204" pitchFamily="34" charset="0"/>
                <a:ea typeface="Calibri" panose="020F0502020204030204" pitchFamily="34" charset="0"/>
                <a:cs typeface="Calibri" panose="020F0502020204030204" pitchFamily="34" charset="0"/>
              </a:rPr>
              <a:t>In </a:t>
            </a:r>
            <a:r>
              <a:rPr lang="en-US" sz="2700" b="1" dirty="0" smtClean="0">
                <a:solidFill>
                  <a:srgbClr val="00B050"/>
                </a:solidFill>
                <a:latin typeface="Calibri" panose="020F0502020204030204" pitchFamily="34" charset="0"/>
                <a:ea typeface="Calibri" panose="020F0502020204030204" pitchFamily="34" charset="0"/>
                <a:cs typeface="Calibri" panose="020F0502020204030204" pitchFamily="34" charset="0"/>
              </a:rPr>
              <a:t>Gen 1:5</a:t>
            </a:r>
            <a:r>
              <a:rPr lang="en-US" sz="2700" b="1" u="sng" dirty="0" smtClean="0">
                <a:solidFill>
                  <a:srgbClr val="FF0000"/>
                </a:solidFill>
                <a:latin typeface="Calibri" panose="020F0502020204030204" pitchFamily="34" charset="0"/>
                <a:ea typeface="Calibri" panose="020F0502020204030204" pitchFamily="34" charset="0"/>
                <a:cs typeface="Calibri" panose="020F0502020204030204" pitchFamily="34" charset="0"/>
              </a:rPr>
              <a:t>b</a:t>
            </a:r>
            <a:r>
              <a:rPr lang="en-US" sz="2700" dirty="0" smtClean="0">
                <a:latin typeface="Calibri" panose="020F0502020204030204" pitchFamily="34" charset="0"/>
                <a:ea typeface="Calibri" panose="020F0502020204030204" pitchFamily="34" charset="0"/>
                <a:cs typeface="Calibri" panose="020F0502020204030204" pitchFamily="34" charset="0"/>
              </a:rPr>
              <a:t> - What is - </a:t>
            </a:r>
            <a:r>
              <a:rPr lang="en-US" sz="2700" b="1" dirty="0" smtClean="0">
                <a:solidFill>
                  <a:srgbClr val="CC6600"/>
                </a:solidFill>
                <a:latin typeface="Calibri" panose="020F0502020204030204" pitchFamily="34" charset="0"/>
                <a:ea typeface="Calibri" panose="020F0502020204030204" pitchFamily="34" charset="0"/>
                <a:cs typeface="Calibri" panose="020F0502020204030204" pitchFamily="34" charset="0"/>
              </a:rPr>
              <a:t>evening,</a:t>
            </a:r>
            <a:r>
              <a:rPr lang="en-US" sz="2700" dirty="0" smtClean="0">
                <a:latin typeface="Calibri" panose="020F0502020204030204" pitchFamily="34" charset="0"/>
                <a:ea typeface="Calibri" panose="020F0502020204030204" pitchFamily="34" charset="0"/>
                <a:cs typeface="Calibri" panose="020F0502020204030204" pitchFamily="34" charset="0"/>
              </a:rPr>
              <a:t> and what is - </a:t>
            </a:r>
            <a:r>
              <a:rPr lang="en-US" sz="2700" b="1" dirty="0" smtClean="0">
                <a:solidFill>
                  <a:srgbClr val="FF6699"/>
                </a:solidFill>
                <a:latin typeface="Calibri" panose="020F0502020204030204" pitchFamily="34" charset="0"/>
                <a:ea typeface="Calibri" panose="020F0502020204030204" pitchFamily="34" charset="0"/>
                <a:cs typeface="Calibri" panose="020F0502020204030204" pitchFamily="34" charset="0"/>
              </a:rPr>
              <a:t>morning</a:t>
            </a:r>
            <a:r>
              <a:rPr lang="en-US" sz="2700" dirty="0" smtClean="0">
                <a:solidFill>
                  <a:srgbClr val="FF6699"/>
                </a:solidFill>
                <a:latin typeface="Calibri" panose="020F0502020204030204" pitchFamily="34" charset="0"/>
                <a:ea typeface="Calibri" panose="020F0502020204030204" pitchFamily="34" charset="0"/>
                <a:cs typeface="Calibri" panose="020F0502020204030204" pitchFamily="34" charset="0"/>
              </a:rPr>
              <a:t>?</a:t>
            </a:r>
            <a:r>
              <a:rPr lang="en-US" sz="2700" dirty="0" smtClean="0">
                <a:latin typeface="Calibri" panose="020F0502020204030204" pitchFamily="34" charset="0"/>
                <a:ea typeface="Calibri" panose="020F0502020204030204" pitchFamily="34" charset="0"/>
                <a:cs typeface="Calibri" panose="020F0502020204030204" pitchFamily="34" charset="0"/>
              </a:rPr>
              <a:t/>
            </a:r>
            <a:br>
              <a:rPr lang="en-US" sz="2700" dirty="0" smtClean="0">
                <a:latin typeface="Calibri" panose="020F0502020204030204" pitchFamily="34" charset="0"/>
                <a:ea typeface="Calibri" panose="020F0502020204030204" pitchFamily="34" charset="0"/>
                <a:cs typeface="Calibri" panose="020F0502020204030204" pitchFamily="34" charset="0"/>
              </a:rPr>
            </a:br>
            <a:r>
              <a:rPr lang="en-US" sz="2700" dirty="0" smtClean="0">
                <a:latin typeface="Calibri" panose="020F0502020204030204" pitchFamily="34" charset="0"/>
                <a:ea typeface="Calibri" panose="020F0502020204030204" pitchFamily="34" charset="0"/>
                <a:cs typeface="Calibri" panose="020F0502020204030204" pitchFamily="34" charset="0"/>
              </a:rPr>
              <a:t>	Let us first identify these words in the Hebrew language.</a:t>
            </a:r>
            <a:r>
              <a:rPr lang="en-US" sz="2800" dirty="0" smtClean="0">
                <a:latin typeface="Calibri" panose="020F0502020204030204" pitchFamily="34" charset="0"/>
                <a:ea typeface="Calibri" panose="020F0502020204030204" pitchFamily="34" charset="0"/>
                <a:cs typeface="Calibri" panose="020F0502020204030204" pitchFamily="34" charset="0"/>
              </a:rPr>
              <a:t/>
            </a:r>
            <a:br>
              <a:rPr lang="en-US" sz="2800" dirty="0" smtClean="0">
                <a:latin typeface="Calibri" panose="020F0502020204030204" pitchFamily="34" charset="0"/>
                <a:ea typeface="Calibri" panose="020F0502020204030204" pitchFamily="34" charset="0"/>
                <a:cs typeface="Calibri" panose="020F0502020204030204" pitchFamily="34" charset="0"/>
              </a:rPr>
            </a:br>
            <a:r>
              <a:rPr lang="en-US" sz="3100" b="1" dirty="0" smtClean="0">
                <a:solidFill>
                  <a:srgbClr val="CC6600"/>
                </a:solidFill>
                <a:latin typeface="Script MT Bold" panose="03040602040607080904" pitchFamily="66" charset="0"/>
                <a:ea typeface="Calibri" panose="020F0502020204030204" pitchFamily="34" charset="0"/>
                <a:cs typeface="Calibri" panose="020F0502020204030204" pitchFamily="34" charset="0"/>
              </a:rPr>
              <a:t>Evening</a:t>
            </a:r>
            <a:r>
              <a:rPr lang="en-US" sz="2700" b="1" dirty="0" smtClean="0">
                <a:solidFill>
                  <a:srgbClr val="CC6600"/>
                </a:solidFill>
                <a:latin typeface="Script MT Bold" panose="03040602040607080904" pitchFamily="66" charset="0"/>
                <a:ea typeface="Calibri" panose="020F0502020204030204" pitchFamily="34" charset="0"/>
                <a:cs typeface="Calibri" panose="020F0502020204030204" pitchFamily="34" charset="0"/>
              </a:rPr>
              <a:t>  </a:t>
            </a:r>
            <a:r>
              <a:rPr lang="en-US" sz="2700" dirty="0" smtClean="0">
                <a:latin typeface="Calibri" panose="020F0502020204030204" pitchFamily="34" charset="0"/>
                <a:ea typeface="Calibri" panose="020F0502020204030204" pitchFamily="34" charset="0"/>
                <a:cs typeface="Calibri" panose="020F0502020204030204" pitchFamily="34" charset="0"/>
              </a:rPr>
              <a:t> </a:t>
            </a:r>
            <a:r>
              <a:rPr lang="en-US" sz="2700" b="1" dirty="0" smtClean="0">
                <a:latin typeface="Calibri" panose="020F0502020204030204" pitchFamily="34" charset="0"/>
                <a:ea typeface="Calibri" panose="020F0502020204030204" pitchFamily="34" charset="0"/>
                <a:cs typeface="Calibri" panose="020F0502020204030204" pitchFamily="34" charset="0"/>
              </a:rPr>
              <a:t>=   </a:t>
            </a:r>
            <a:r>
              <a:rPr lang="en-US" sz="2700" dirty="0" smtClean="0">
                <a:latin typeface="Calibri" panose="020F0502020204030204" pitchFamily="34" charset="0"/>
                <a:ea typeface="Calibri" panose="020F0502020204030204" pitchFamily="34" charset="0"/>
                <a:cs typeface="Calibri" panose="020F0502020204030204" pitchFamily="34" charset="0"/>
              </a:rPr>
              <a:t>&lt;</a:t>
            </a:r>
            <a:r>
              <a:rPr lang="en-US" sz="2700" b="1" dirty="0" smtClean="0">
                <a:solidFill>
                  <a:srgbClr val="00B050"/>
                </a:solidFill>
                <a:latin typeface="Calibri" panose="020F0502020204030204" pitchFamily="34" charset="0"/>
                <a:ea typeface="Calibri" panose="020F0502020204030204" pitchFamily="34" charset="0"/>
                <a:cs typeface="Calibri" panose="020F0502020204030204" pitchFamily="34" charset="0"/>
              </a:rPr>
              <a:t>`ereb</a:t>
            </a:r>
            <a:r>
              <a:rPr lang="en-US" sz="2700" dirty="0" smtClean="0">
                <a:latin typeface="Calibri" panose="020F0502020204030204" pitchFamily="34" charset="0"/>
                <a:ea typeface="Calibri" panose="020F0502020204030204" pitchFamily="34" charset="0"/>
                <a:cs typeface="Calibri" panose="020F0502020204030204" pitchFamily="34" charset="0"/>
              </a:rPr>
              <a:t>&gt;</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1400" baseline="-25000"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smtClean="0">
                <a:solidFill>
                  <a:srgbClr val="9900FF"/>
                </a:solidFill>
                <a:latin typeface="Times New Roman" panose="02020603050405020304" pitchFamily="18" charset="0"/>
                <a:ea typeface="Calibri" panose="020F0502020204030204" pitchFamily="34" charset="0"/>
                <a:cs typeface="Times New Roman" panose="02020603050405020304" pitchFamily="18" charset="0"/>
              </a:rPr>
              <a:t>ע</a:t>
            </a:r>
            <a:r>
              <a:rPr lang="en-US" sz="900" b="1" dirty="0" smtClean="0">
                <a:solidFill>
                  <a:srgbClr val="9900FF"/>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smtClean="0">
                <a:solidFill>
                  <a:srgbClr val="9900FF"/>
                </a:solidFill>
                <a:latin typeface="Times New Roman" panose="02020603050405020304" pitchFamily="18" charset="0"/>
                <a:ea typeface="Calibri" panose="020F0502020204030204" pitchFamily="34" charset="0"/>
                <a:cs typeface="Times New Roman" panose="02020603050405020304" pitchFamily="18" charset="0"/>
              </a:rPr>
              <a:t>ר</a:t>
            </a:r>
            <a:r>
              <a:rPr lang="en-US" sz="800" b="1" dirty="0" smtClean="0">
                <a:solidFill>
                  <a:srgbClr val="9900FF"/>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smtClean="0">
                <a:solidFill>
                  <a:srgbClr val="9900FF"/>
                </a:solidFill>
                <a:latin typeface="Times New Roman" panose="02020603050405020304" pitchFamily="18" charset="0"/>
                <a:ea typeface="Calibri" panose="020F0502020204030204" pitchFamily="34" charset="0"/>
                <a:cs typeface="Times New Roman" panose="02020603050405020304" pitchFamily="18" charset="0"/>
              </a:rPr>
              <a:t>ב</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1800" dirty="0" smtClean="0">
                <a:latin typeface="Calibri" panose="020F0502020204030204" pitchFamily="34" charset="0"/>
                <a:ea typeface="Calibri" panose="020F0502020204030204" pitchFamily="34" charset="0"/>
                <a:cs typeface="Calibri" panose="020F0502020204030204" pitchFamily="34" charset="0"/>
              </a:rPr>
              <a:t>OT:6153</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smtClean="0">
                <a:latin typeface="Arial" panose="020B0604020202020204" pitchFamily="34" charset="0"/>
                <a:ea typeface="Calibri" panose="020F0502020204030204" pitchFamily="34" charset="0"/>
                <a:cs typeface="Calibri" panose="020F0502020204030204" pitchFamily="34" charset="0"/>
              </a:rPr>
              <a:t/>
            </a:r>
            <a:br>
              <a:rPr lang="en-US" sz="2800" dirty="0" smtClean="0">
                <a:latin typeface="Arial" panose="020B0604020202020204" pitchFamily="34" charset="0"/>
                <a:ea typeface="Calibri" panose="020F0502020204030204" pitchFamily="34" charset="0"/>
                <a:cs typeface="Calibri" panose="020F0502020204030204" pitchFamily="34" charset="0"/>
              </a:rPr>
            </a:br>
            <a:r>
              <a:rPr lang="en-US" sz="3100" b="1" dirty="0" smtClean="0">
                <a:solidFill>
                  <a:srgbClr val="FF6699"/>
                </a:solidFill>
                <a:latin typeface="Script MT Bold" panose="03040602040607080904" pitchFamily="66" charset="0"/>
                <a:ea typeface="Calibri" panose="020F0502020204030204" pitchFamily="34" charset="0"/>
                <a:cs typeface="Arial" panose="020B0604020202020204" pitchFamily="34" charset="0"/>
              </a:rPr>
              <a:t>Morning</a:t>
            </a:r>
            <a:r>
              <a:rPr lang="en-US" sz="2700" dirty="0" smtClean="0">
                <a:latin typeface="Arial" panose="020B0604020202020204" pitchFamily="34" charset="0"/>
                <a:ea typeface="Calibri" panose="020F0502020204030204" pitchFamily="34" charset="0"/>
                <a:cs typeface="Calibri" panose="020F0502020204030204" pitchFamily="34" charset="0"/>
              </a:rPr>
              <a:t> =  </a:t>
            </a:r>
            <a:r>
              <a:rPr lang="en-US" sz="2700" dirty="0" smtClean="0">
                <a:latin typeface="Calibri" panose="020F0502020204030204" pitchFamily="34" charset="0"/>
                <a:ea typeface="Calibri" panose="020F0502020204030204" pitchFamily="34" charset="0"/>
                <a:cs typeface="Calibri" panose="020F0502020204030204" pitchFamily="34" charset="0"/>
              </a:rPr>
              <a:t>&lt;</a:t>
            </a:r>
            <a:r>
              <a:rPr lang="en-US" sz="2700" b="1" dirty="0" smtClean="0">
                <a:solidFill>
                  <a:srgbClr val="00B050"/>
                </a:solidFill>
                <a:latin typeface="Calibri" panose="020F0502020204030204" pitchFamily="34" charset="0"/>
                <a:ea typeface="Calibri" panose="020F0502020204030204" pitchFamily="34" charset="0"/>
                <a:cs typeface="Calibri" panose="020F0502020204030204" pitchFamily="34" charset="0"/>
              </a:rPr>
              <a:t>boqer</a:t>
            </a:r>
            <a:r>
              <a:rPr lang="en-US" sz="2700" dirty="0" smtClean="0">
                <a:latin typeface="Calibri" panose="020F0502020204030204" pitchFamily="34" charset="0"/>
                <a:ea typeface="Calibri" panose="020F0502020204030204" pitchFamily="34" charset="0"/>
                <a:cs typeface="Calibri" panose="020F0502020204030204" pitchFamily="34" charset="0"/>
              </a:rPr>
              <a:t>&gt;  	 </a:t>
            </a:r>
            <a:r>
              <a:rPr lang="en-US" sz="4000" dirty="0" err="1" smtClean="0">
                <a:solidFill>
                  <a:srgbClr val="9900FF"/>
                </a:solidFill>
                <a:latin typeface="Times New Roman" panose="02020603050405020304" pitchFamily="18" charset="0"/>
                <a:ea typeface="Calibri" panose="020F0502020204030204" pitchFamily="34" charset="0"/>
                <a:cs typeface="Times New Roman" panose="02020603050405020304" pitchFamily="18" charset="0"/>
              </a:rPr>
              <a:t>בקר</a:t>
            </a:r>
            <a:r>
              <a:rPr lang="en-US" sz="1400" baseline="-25000"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1800" dirty="0" smtClean="0">
                <a:latin typeface="Calibri" panose="020F0502020204030204" pitchFamily="34" charset="0"/>
                <a:ea typeface="Calibri" panose="020F0502020204030204" pitchFamily="34" charset="0"/>
                <a:cs typeface="Calibri" panose="020F0502020204030204" pitchFamily="34" charset="0"/>
              </a:rPr>
              <a:t>OT:1242</a:t>
            </a:r>
            <a:r>
              <a:rPr lang="en-US" sz="2800" dirty="0" smtClean="0">
                <a:latin typeface="Calibri" panose="020F0502020204030204" pitchFamily="34" charset="0"/>
                <a:ea typeface="Calibri" panose="020F0502020204030204" pitchFamily="34" charset="0"/>
                <a:cs typeface="Calibri" panose="020F0502020204030204" pitchFamily="34" charset="0"/>
              </a:rPr>
              <a:t/>
            </a:r>
            <a:br>
              <a:rPr lang="en-US" sz="2800" dirty="0" smtClean="0">
                <a:latin typeface="Calibri" panose="020F0502020204030204" pitchFamily="34" charset="0"/>
                <a:ea typeface="Calibri" panose="020F0502020204030204" pitchFamily="34" charset="0"/>
                <a:cs typeface="Calibri" panose="020F0502020204030204" pitchFamily="34" charset="0"/>
              </a:rPr>
            </a:br>
            <a:r>
              <a:rPr lang="en-US" sz="2700" dirty="0" smtClean="0">
                <a:latin typeface="Calibri" panose="020F0502020204030204" pitchFamily="34" charset="0"/>
                <a:ea typeface="Calibri" panose="020F0502020204030204" pitchFamily="34" charset="0"/>
                <a:cs typeface="Calibri" panose="020F0502020204030204" pitchFamily="34" charset="0"/>
              </a:rPr>
              <a:t>As we have already seen:</a:t>
            </a:r>
            <a:br>
              <a:rPr lang="en-US" sz="2700" dirty="0" smtClean="0">
                <a:latin typeface="Calibri" panose="020F0502020204030204" pitchFamily="34" charset="0"/>
                <a:ea typeface="Calibri" panose="020F0502020204030204" pitchFamily="34" charset="0"/>
                <a:cs typeface="Calibri" panose="020F0502020204030204" pitchFamily="34" charset="0"/>
              </a:rPr>
            </a:br>
            <a:r>
              <a:rPr lang="en-US" sz="3100" b="1" dirty="0" smtClean="0">
                <a:solidFill>
                  <a:srgbClr val="CC6600"/>
                </a:solidFill>
                <a:latin typeface="Script MT Bold" panose="03040602040607080904" pitchFamily="66" charset="0"/>
                <a:ea typeface="Calibri" panose="020F0502020204030204" pitchFamily="34" charset="0"/>
                <a:cs typeface="Calibri" panose="020F0502020204030204" pitchFamily="34" charset="0"/>
              </a:rPr>
              <a:t>Evening</a:t>
            </a:r>
            <a:r>
              <a:rPr lang="en-US" sz="2700" b="1" dirty="0" smtClean="0">
                <a:solidFill>
                  <a:srgbClr val="FF0000"/>
                </a:solidFill>
                <a:latin typeface="AR BLANCA" panose="02000000000000000000" pitchFamily="2" charset="0"/>
                <a:ea typeface="Calibri" panose="020F0502020204030204" pitchFamily="34" charset="0"/>
                <a:cs typeface="Calibri" panose="020F0502020204030204" pitchFamily="34" charset="0"/>
              </a:rPr>
              <a:t>  </a:t>
            </a:r>
            <a:r>
              <a:rPr lang="en-US" sz="2700" dirty="0" smtClean="0">
                <a:latin typeface="Calibri" panose="020F0502020204030204" pitchFamily="34" charset="0"/>
                <a:ea typeface="Calibri" panose="020F0502020204030204" pitchFamily="34" charset="0"/>
                <a:cs typeface="Calibri" panose="020F0502020204030204" pitchFamily="34" charset="0"/>
              </a:rPr>
              <a:t>&lt;</a:t>
            </a:r>
            <a:r>
              <a:rPr lang="en-US" sz="2700" b="1" dirty="0" smtClean="0">
                <a:solidFill>
                  <a:srgbClr val="00B050"/>
                </a:solidFill>
                <a:latin typeface="Calibri" panose="020F0502020204030204" pitchFamily="34" charset="0"/>
                <a:ea typeface="Calibri" panose="020F0502020204030204" pitchFamily="34" charset="0"/>
                <a:cs typeface="Calibri" panose="020F0502020204030204" pitchFamily="34" charset="0"/>
              </a:rPr>
              <a:t>`ereb</a:t>
            </a:r>
            <a:r>
              <a:rPr lang="en-US" sz="2700" dirty="0" smtClean="0">
                <a:latin typeface="Calibri" panose="020F0502020204030204" pitchFamily="34" charset="0"/>
                <a:ea typeface="Calibri" panose="020F0502020204030204" pitchFamily="34" charset="0"/>
                <a:cs typeface="Calibri" panose="020F0502020204030204" pitchFamily="34" charset="0"/>
              </a:rPr>
              <a:t>&gt; </a:t>
            </a:r>
            <a:r>
              <a:rPr lang="en-US" sz="1800" dirty="0" smtClean="0">
                <a:latin typeface="Calibri" panose="020F0502020204030204" pitchFamily="34" charset="0"/>
                <a:ea typeface="Calibri" panose="020F0502020204030204" pitchFamily="34" charset="0"/>
                <a:cs typeface="Calibri" panose="020F0502020204030204" pitchFamily="34" charset="0"/>
              </a:rPr>
              <a:t>OT:6153</a:t>
            </a:r>
            <a:r>
              <a:rPr lang="en-US" sz="2700" dirty="0" smtClean="0">
                <a:latin typeface="Calibri" panose="020F0502020204030204" pitchFamily="34" charset="0"/>
                <a:ea typeface="Calibri" panose="020F0502020204030204" pitchFamily="34" charset="0"/>
                <a:cs typeface="Calibri" panose="020F0502020204030204" pitchFamily="34" charset="0"/>
              </a:rPr>
              <a:t> is seen first </a:t>
            </a:r>
            <a:r>
              <a:rPr lang="en-US" sz="2700" b="1" i="1" u="dbl" dirty="0" smtClean="0">
                <a:solidFill>
                  <a:srgbClr val="CC00CC"/>
                </a:solidFill>
                <a:uFill>
                  <a:solidFill>
                    <a:srgbClr val="00B050"/>
                  </a:solidFill>
                </a:uFill>
                <a:latin typeface="Calibri" panose="020F0502020204030204" pitchFamily="34" charset="0"/>
                <a:ea typeface="Calibri" panose="020F0502020204030204" pitchFamily="34" charset="0"/>
                <a:cs typeface="Calibri" panose="020F0502020204030204" pitchFamily="34" charset="0"/>
              </a:rPr>
              <a:t>following the</a:t>
            </a:r>
            <a:r>
              <a:rPr lang="en-US" sz="2700" dirty="0" smtClean="0">
                <a:latin typeface="Calibri" panose="020F0502020204030204" pitchFamily="34" charset="0"/>
                <a:ea typeface="Calibri" panose="020F0502020204030204" pitchFamily="34" charset="0"/>
                <a:cs typeface="Calibri" panose="020F0502020204030204" pitchFamily="34" charset="0"/>
              </a:rPr>
              <a:t> </a:t>
            </a:r>
            <a:r>
              <a:rPr lang="en-US" sz="2700" b="1" dirty="0" smtClean="0">
                <a:latin typeface="Calibri" panose="020F0502020204030204" pitchFamily="34" charset="0"/>
                <a:ea typeface="Calibri" panose="020F0502020204030204" pitchFamily="34" charset="0"/>
                <a:cs typeface="Calibri" panose="020F0502020204030204" pitchFamily="34" charset="0"/>
              </a:rPr>
              <a:t>RESTORED</a:t>
            </a:r>
            <a:r>
              <a:rPr lang="en-US" sz="2700" dirty="0" smtClean="0">
                <a:latin typeface="Calibri" panose="020F0502020204030204" pitchFamily="34" charset="0"/>
                <a:ea typeface="Calibri" panose="020F0502020204030204" pitchFamily="34" charset="0"/>
                <a:cs typeface="Calibri" panose="020F0502020204030204" pitchFamily="34" charset="0"/>
              </a:rPr>
              <a:t> &lt;</a:t>
            </a:r>
            <a:r>
              <a:rPr lang="en-US" sz="2700" b="1" dirty="0" err="1" smtClean="0">
                <a:solidFill>
                  <a:srgbClr val="00B050"/>
                </a:solidFill>
                <a:latin typeface="Calibri" panose="020F0502020204030204" pitchFamily="34" charset="0"/>
                <a:ea typeface="Calibri" panose="020F0502020204030204" pitchFamily="34" charset="0"/>
                <a:cs typeface="Calibri" panose="020F0502020204030204" pitchFamily="34" charset="0"/>
              </a:rPr>
              <a:t>owr</a:t>
            </a:r>
            <a:r>
              <a:rPr lang="en-US" sz="2700" dirty="0" smtClean="0">
                <a:latin typeface="Calibri" panose="020F0502020204030204" pitchFamily="34" charset="0"/>
                <a:ea typeface="Calibri" panose="020F0502020204030204" pitchFamily="34" charset="0"/>
                <a:cs typeface="Calibri" panose="020F0502020204030204" pitchFamily="34" charset="0"/>
              </a:rPr>
              <a:t>&gt; </a:t>
            </a:r>
            <a:r>
              <a:rPr lang="en-US" sz="3600" b="1" spc="300" dirty="0" smtClean="0">
                <a:solidFill>
                  <a:srgbClr val="00B0F0"/>
                </a:solidFill>
                <a:effectLst>
                  <a:glow rad="127000">
                    <a:srgbClr val="0000CC"/>
                  </a:glow>
                </a:effectLst>
                <a:latin typeface="Script MT Bold" panose="03040602040607080904" pitchFamily="66" charset="0"/>
                <a:ea typeface="Calibri" panose="020F0502020204030204" pitchFamily="34" charset="0"/>
                <a:cs typeface="Calibri" panose="020F0502020204030204" pitchFamily="34" charset="0"/>
              </a:rPr>
              <a:t>Light Season</a:t>
            </a:r>
            <a:r>
              <a:rPr lang="en-US" sz="3600" spc="300" dirty="0" smtClean="0">
                <a:solidFill>
                  <a:srgbClr val="00B0F0"/>
                </a:solidFill>
                <a:effectLst>
                  <a:glow rad="127000">
                    <a:srgbClr val="0000CC"/>
                  </a:glow>
                </a:effectLst>
                <a:latin typeface="Calibri" panose="020F0502020204030204" pitchFamily="34" charset="0"/>
                <a:ea typeface="Calibri" panose="020F0502020204030204" pitchFamily="34" charset="0"/>
                <a:cs typeface="Calibri" panose="020F0502020204030204" pitchFamily="34" charset="0"/>
              </a:rPr>
              <a:t> </a:t>
            </a:r>
            <a:br>
              <a:rPr lang="en-US" sz="3600" spc="300" dirty="0" smtClean="0">
                <a:solidFill>
                  <a:srgbClr val="00B0F0"/>
                </a:solidFill>
                <a:effectLst>
                  <a:glow rad="127000">
                    <a:srgbClr val="0000CC"/>
                  </a:glow>
                </a:effectLst>
                <a:latin typeface="Calibri" panose="020F0502020204030204" pitchFamily="34" charset="0"/>
                <a:ea typeface="Calibri" panose="020F0502020204030204" pitchFamily="34" charset="0"/>
                <a:cs typeface="Calibri" panose="020F0502020204030204" pitchFamily="34" charset="0"/>
              </a:rPr>
            </a:br>
            <a:r>
              <a:rPr lang="en-US" sz="2700" dirty="0" smtClean="0">
                <a:solidFill>
                  <a:srgbClr val="0D0D0D"/>
                </a:solidFill>
                <a:latin typeface="Calibri" panose="020F0502020204030204" pitchFamily="34" charset="0"/>
                <a:ea typeface="Calibri" panose="020F0502020204030204" pitchFamily="34" charset="0"/>
                <a:cs typeface="Calibri" panose="020F0502020204030204" pitchFamily="34" charset="0"/>
              </a:rPr>
              <a:t>of creating (and restoration).</a:t>
            </a:r>
            <a:r>
              <a:rPr lang="en-US" sz="2700" dirty="0" smtClean="0">
                <a:latin typeface="Calibri" panose="020F0502020204030204" pitchFamily="34" charset="0"/>
                <a:ea typeface="Calibri" panose="020F0502020204030204" pitchFamily="34" charset="0"/>
                <a:cs typeface="Calibri" panose="020F0502020204030204" pitchFamily="34" charset="0"/>
              </a:rPr>
              <a:t>  </a:t>
            </a:r>
            <a:br>
              <a:rPr lang="en-US" sz="2700" dirty="0" smtClean="0">
                <a:latin typeface="Calibri" panose="020F0502020204030204" pitchFamily="34" charset="0"/>
                <a:ea typeface="Calibri" panose="020F0502020204030204" pitchFamily="34" charset="0"/>
                <a:cs typeface="Calibri" panose="020F0502020204030204" pitchFamily="34" charset="0"/>
              </a:rPr>
            </a:br>
            <a:r>
              <a:rPr lang="en-US" sz="2700" dirty="0" smtClean="0">
                <a:latin typeface="Calibri" panose="020F0502020204030204" pitchFamily="34" charset="0"/>
                <a:ea typeface="Calibri" panose="020F0502020204030204" pitchFamily="34" charset="0"/>
                <a:cs typeface="Calibri" panose="020F0502020204030204" pitchFamily="34" charset="0"/>
              </a:rPr>
              <a:t>The </a:t>
            </a:r>
            <a:r>
              <a:rPr lang="en-US" sz="3100" b="1" dirty="0" smtClean="0">
                <a:solidFill>
                  <a:srgbClr val="CC6600"/>
                </a:solidFill>
                <a:latin typeface="Script MT Bold" panose="03040602040607080904" pitchFamily="66" charset="0"/>
                <a:ea typeface="Calibri" panose="020F0502020204030204" pitchFamily="34" charset="0"/>
                <a:cs typeface="Calibri" panose="020F0502020204030204" pitchFamily="34" charset="0"/>
              </a:rPr>
              <a:t>Evening</a:t>
            </a:r>
            <a:r>
              <a:rPr lang="en-US" sz="2700" dirty="0" smtClean="0">
                <a:latin typeface="Calibri" panose="020F0502020204030204" pitchFamily="34" charset="0"/>
                <a:ea typeface="Calibri" panose="020F0502020204030204" pitchFamily="34" charset="0"/>
                <a:cs typeface="Calibri" panose="020F0502020204030204" pitchFamily="34" charset="0"/>
              </a:rPr>
              <a:t> occurs before the &lt;</a:t>
            </a:r>
            <a:r>
              <a:rPr lang="en-US" sz="2700" b="1" dirty="0" smtClean="0">
                <a:solidFill>
                  <a:srgbClr val="00B050"/>
                </a:solidFill>
                <a:latin typeface="Calibri" panose="020F0502020204030204" pitchFamily="34" charset="0"/>
                <a:ea typeface="Calibri" panose="020F0502020204030204" pitchFamily="34" charset="0"/>
                <a:cs typeface="Calibri" panose="020F0502020204030204" pitchFamily="34" charset="0"/>
              </a:rPr>
              <a:t>boqer</a:t>
            </a:r>
            <a:r>
              <a:rPr lang="en-US" sz="2700" dirty="0" smtClean="0">
                <a:latin typeface="Calibri" panose="020F0502020204030204" pitchFamily="34" charset="0"/>
                <a:ea typeface="Calibri" panose="020F0502020204030204" pitchFamily="34" charset="0"/>
                <a:cs typeface="Calibri" panose="020F0502020204030204" pitchFamily="34" charset="0"/>
              </a:rPr>
              <a:t>&gt; </a:t>
            </a:r>
            <a:r>
              <a:rPr lang="en-US" sz="3100" b="1" dirty="0" smtClean="0">
                <a:solidFill>
                  <a:srgbClr val="FF6699"/>
                </a:solidFill>
                <a:latin typeface="Script MT Bold" panose="03040602040607080904" pitchFamily="66" charset="0"/>
                <a:ea typeface="Calibri" panose="020F0502020204030204" pitchFamily="34" charset="0"/>
                <a:cs typeface="Calibri" panose="020F0502020204030204" pitchFamily="34" charset="0"/>
              </a:rPr>
              <a:t>morning.</a:t>
            </a:r>
            <a:r>
              <a:rPr lang="en-US" sz="3100" b="1" dirty="0" smtClean="0">
                <a:solidFill>
                  <a:srgbClr val="C00000"/>
                </a:solidFill>
                <a:latin typeface="Script MT Bold" panose="03040602040607080904" pitchFamily="66" charset="0"/>
                <a:ea typeface="Calibri" panose="020F0502020204030204" pitchFamily="34" charset="0"/>
                <a:cs typeface="Calibri" panose="020F0502020204030204" pitchFamily="34" charset="0"/>
              </a:rPr>
              <a:t> </a:t>
            </a:r>
            <a:r>
              <a:rPr lang="en-US" sz="3100" dirty="0" smtClean="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2700" dirty="0" smtClean="0">
                <a:latin typeface="Calibri" panose="020F0502020204030204" pitchFamily="34" charset="0"/>
                <a:ea typeface="Calibri" panose="020F0502020204030204" pitchFamily="34" charset="0"/>
                <a:cs typeface="Calibri" panose="020F0502020204030204" pitchFamily="34" charset="0"/>
              </a:rPr>
              <a:t>So let’s examine </a:t>
            </a:r>
            <a:r>
              <a:rPr lang="en-US" sz="3100" b="1" dirty="0" smtClean="0">
                <a:solidFill>
                  <a:srgbClr val="CC6600"/>
                </a:solidFill>
                <a:latin typeface="Script MT Bold" panose="03040602040607080904" pitchFamily="66" charset="0"/>
                <a:ea typeface="Calibri" panose="020F0502020204030204" pitchFamily="34" charset="0"/>
                <a:cs typeface="Calibri" panose="020F0502020204030204" pitchFamily="34" charset="0"/>
              </a:rPr>
              <a:t>evening</a:t>
            </a:r>
            <a:r>
              <a:rPr lang="en-US" sz="2700" dirty="0" smtClean="0">
                <a:latin typeface="Calibri" panose="020F0502020204030204" pitchFamily="34" charset="0"/>
                <a:ea typeface="Calibri" panose="020F0502020204030204" pitchFamily="34" charset="0"/>
                <a:cs typeface="Calibri" panose="020F0502020204030204" pitchFamily="34" charset="0"/>
              </a:rPr>
              <a:t> first.</a:t>
            </a:r>
            <a:r>
              <a:rPr lang="en-US" sz="2700" dirty="0" smtClean="0">
                <a:solidFill>
                  <a:srgbClr val="7030A0"/>
                </a:solidFill>
                <a:latin typeface="Calibri" panose="020F0502020204030204" pitchFamily="34" charset="0"/>
                <a:ea typeface="Calibri" panose="020F0502020204030204" pitchFamily="34" charset="0"/>
                <a:cs typeface="Calibri" panose="020F0502020204030204" pitchFamily="34" charset="0"/>
              </a:rPr>
              <a:t> </a:t>
            </a:r>
            <a:r>
              <a:rPr lang="en-US" sz="2800" dirty="0" smtClean="0">
                <a:latin typeface="Calibri" panose="020F0502020204030204" pitchFamily="34" charset="0"/>
                <a:ea typeface="Calibri" panose="020F0502020204030204" pitchFamily="34" charset="0"/>
                <a:cs typeface="Calibri" panose="020F0502020204030204" pitchFamily="34" charset="0"/>
              </a:rPr>
              <a:t/>
            </a:r>
            <a:br>
              <a:rPr lang="en-US" sz="2800" dirty="0" smtClean="0">
                <a:latin typeface="Calibri" panose="020F0502020204030204" pitchFamily="34" charset="0"/>
                <a:ea typeface="Calibri" panose="020F0502020204030204" pitchFamily="34" charset="0"/>
                <a:cs typeface="Calibri" panose="020F0502020204030204" pitchFamily="34" charset="0"/>
              </a:rPr>
            </a:br>
            <a:endParaRPr lang="en-US" sz="2800" dirty="0">
              <a:solidFill>
                <a:srgbClr val="00B050"/>
              </a:solidFill>
              <a:latin typeface="+mn-lt"/>
            </a:endParaRPr>
          </a:p>
        </p:txBody>
      </p:sp>
      <p:sp>
        <p:nvSpPr>
          <p:cNvPr id="3" name="Curved Down Arrow 2"/>
          <p:cNvSpPr/>
          <p:nvPr/>
        </p:nvSpPr>
        <p:spPr>
          <a:xfrm>
            <a:off x="3738239" y="821613"/>
            <a:ext cx="3503054" cy="837127"/>
          </a:xfrm>
          <a:prstGeom prst="curvedDownArrow">
            <a:avLst/>
          </a:prstGeom>
          <a:solidFill>
            <a:srgbClr val="FFFF00"/>
          </a:solidFill>
          <a:ln w="38100">
            <a:solidFill>
              <a:srgbClr val="9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Slide Number Placeholder 3"/>
          <p:cNvSpPr>
            <a:spLocks noGrp="1"/>
          </p:cNvSpPr>
          <p:nvPr>
            <p:ph type="sldNum" sz="quarter" idx="12"/>
          </p:nvPr>
        </p:nvSpPr>
        <p:spPr>
          <a:xfrm>
            <a:off x="9358746" y="6397913"/>
            <a:ext cx="2743200" cy="365125"/>
          </a:xfrm>
        </p:spPr>
        <p:txBody>
          <a:bodyPr/>
          <a:lstStyle/>
          <a:p>
            <a:fld id="{79D454C9-693C-4B68-AEF7-F33F1BD73953}" type="slidenum">
              <a:rPr lang="en-US" sz="1400" b="1" smtClean="0">
                <a:solidFill>
                  <a:schemeClr val="tx1"/>
                </a:solidFill>
              </a:rPr>
              <a:t>15</a:t>
            </a:fld>
            <a:endParaRPr lang="en-US" sz="1400" b="1" dirty="0">
              <a:solidFill>
                <a:schemeClr val="tx1"/>
              </a:solidFill>
            </a:endParaRPr>
          </a:p>
        </p:txBody>
      </p:sp>
      <p:sp>
        <p:nvSpPr>
          <p:cNvPr id="5" name="Title 1"/>
          <p:cNvSpPr txBox="1">
            <a:spLocks/>
          </p:cNvSpPr>
          <p:nvPr/>
        </p:nvSpPr>
        <p:spPr>
          <a:xfrm>
            <a:off x="429657" y="32071"/>
            <a:ext cx="11497937" cy="945515"/>
          </a:xfrm>
          <a:prstGeom prst="rect">
            <a:avLst/>
          </a:prstGeom>
        </p:spPr>
        <p:txBody>
          <a:bodyPr vert="horz" lIns="91440" tIns="45720" rIns="91440" bIns="45720" rtlCol="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400" b="1" dirty="0" smtClean="0">
                <a:ln w="11430"/>
                <a:solidFill>
                  <a:srgbClr val="9900FF"/>
                </a:solidFill>
                <a:effectLst>
                  <a:outerShdw blurRad="50800" dist="39000" dir="5460000" algn="tl">
                    <a:srgbClr val="000000">
                      <a:alpha val="38000"/>
                    </a:srgbClr>
                  </a:outerShdw>
                </a:effectLst>
                <a:latin typeface="Comic Sans MS" pitchFamily="66" charset="0"/>
              </a:rPr>
              <a:t>Yahuah’s Safeguard: Two Twilights – Gen 1:5</a:t>
            </a:r>
            <a:r>
              <a:rPr lang="en-US" sz="3400" b="1" u="sng" dirty="0" smtClean="0">
                <a:ln w="11430"/>
                <a:solidFill>
                  <a:srgbClr val="00B0F0"/>
                </a:solidFill>
                <a:effectLst>
                  <a:outerShdw blurRad="50800" dist="39000" dir="5460000" algn="tl">
                    <a:srgbClr val="000000">
                      <a:alpha val="38000"/>
                    </a:srgbClr>
                  </a:outerShdw>
                </a:effectLst>
                <a:latin typeface="Comic Sans MS" pitchFamily="66" charset="0"/>
              </a:rPr>
              <a:t>a</a:t>
            </a:r>
            <a:endParaRPr lang="en-US" sz="3400" b="1" u="sng" dirty="0">
              <a:ln w="11430"/>
              <a:solidFill>
                <a:srgbClr val="00B0F0"/>
              </a:solidFill>
              <a:effectLst>
                <a:outerShdw blurRad="50800" dist="39000" dir="5460000" algn="tl">
                  <a:srgbClr val="000000">
                    <a:alpha val="38000"/>
                  </a:srgbClr>
                </a:outerShdw>
              </a:effectLst>
              <a:latin typeface="Comic Sans MS" pitchFamily="66" charset="0"/>
            </a:endParaRPr>
          </a:p>
        </p:txBody>
      </p:sp>
    </p:spTree>
    <p:extLst>
      <p:ext uri="{BB962C8B-B14F-4D97-AF65-F5344CB8AC3E}">
        <p14:creationId xmlns:p14="http://schemas.microsoft.com/office/powerpoint/2010/main" val="21339169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5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43000"/>
              </a:srgbClr>
            </a:gs>
            <a:gs pos="50000">
              <a:srgbClr val="E2FD59">
                <a:alpha val="41000"/>
              </a:srgbClr>
            </a:gs>
            <a:gs pos="100000">
              <a:srgbClr val="CC00FF">
                <a:alpha val="5000"/>
              </a:srgb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5910" y="180305"/>
            <a:ext cx="11951594" cy="6677696"/>
          </a:xfrm>
        </p:spPr>
        <p:txBody>
          <a:bodyPr/>
          <a:lstStyle/>
          <a:p>
            <a:r>
              <a:rPr lang="en-US" dirty="0" smtClean="0">
                <a:solidFill>
                  <a:schemeClr val="accent6">
                    <a:lumMod val="20000"/>
                    <a:lumOff val="80000"/>
                  </a:schemeClr>
                </a:solidFill>
              </a:rPr>
              <a:t>.</a:t>
            </a:r>
            <a:endParaRPr lang="en-US" dirty="0">
              <a:solidFill>
                <a:schemeClr val="accent6">
                  <a:lumMod val="20000"/>
                  <a:lumOff val="80000"/>
                </a:schemeClr>
              </a:solidFill>
            </a:endParaRPr>
          </a:p>
        </p:txBody>
      </p:sp>
      <p:pic>
        <p:nvPicPr>
          <p:cNvPr id="6" name="Picture 5"/>
          <p:cNvPicPr>
            <a:picLocks noChangeAspect="1"/>
          </p:cNvPicPr>
          <p:nvPr/>
        </p:nvPicPr>
        <p:blipFill>
          <a:blip r:embed="rId2"/>
          <a:stretch>
            <a:fillRect/>
          </a:stretch>
        </p:blipFill>
        <p:spPr>
          <a:xfrm>
            <a:off x="240405" y="81023"/>
            <a:ext cx="11951595" cy="6858000"/>
          </a:xfrm>
          <a:prstGeom prst="rect">
            <a:avLst/>
          </a:prstGeom>
        </p:spPr>
      </p:pic>
      <p:sp>
        <p:nvSpPr>
          <p:cNvPr id="3" name="Slide Number Placeholder 2"/>
          <p:cNvSpPr>
            <a:spLocks noGrp="1"/>
          </p:cNvSpPr>
          <p:nvPr>
            <p:ph type="sldNum" sz="quarter" idx="12"/>
          </p:nvPr>
        </p:nvSpPr>
        <p:spPr>
          <a:xfrm>
            <a:off x="9324305" y="6418696"/>
            <a:ext cx="2743200" cy="365125"/>
          </a:xfrm>
        </p:spPr>
        <p:txBody>
          <a:bodyPr/>
          <a:lstStyle/>
          <a:p>
            <a:fld id="{79D454C9-693C-4B68-AEF7-F33F1BD73953}" type="slidenum">
              <a:rPr lang="en-US" sz="1400" b="1" smtClean="0">
                <a:solidFill>
                  <a:schemeClr val="tx1"/>
                </a:solidFill>
              </a:rPr>
              <a:t>16</a:t>
            </a:fld>
            <a:endParaRPr lang="en-US" sz="1400" b="1" dirty="0">
              <a:solidFill>
                <a:schemeClr val="tx1"/>
              </a:solidFill>
            </a:endParaRPr>
          </a:p>
        </p:txBody>
      </p:sp>
      <p:sp>
        <p:nvSpPr>
          <p:cNvPr id="5" name="TextBox 29"/>
          <p:cNvSpPr txBox="1"/>
          <p:nvPr/>
        </p:nvSpPr>
        <p:spPr>
          <a:xfrm>
            <a:off x="11485882" y="1324866"/>
            <a:ext cx="436934" cy="1630382"/>
          </a:xfrm>
          <a:prstGeom prst="roundRect">
            <a:avLst/>
          </a:prstGeom>
          <a:solidFill>
            <a:srgbClr val="00B0F0"/>
          </a:solidFill>
          <a:ln w="57150">
            <a:solidFill>
              <a:srgbClr val="00B0F0"/>
            </a:solidFill>
          </a:ln>
          <a:scene3d>
            <a:camera prst="orthographicFront"/>
            <a:lightRig rig="soft" dir="t">
              <a:rot lat="0" lon="0" rev="10800000"/>
            </a:lightRig>
          </a:scene3d>
          <a:sp3d>
            <a:bevelT/>
          </a:sp3d>
        </p:spPr>
        <p:txBody>
          <a:bodyPr vert="horz" wrap="square" rtlCol="0">
            <a:spAutoFit/>
            <a:sp3d>
              <a:bevelT w="27940" h="12700"/>
              <a:contourClr>
                <a:srgbClr val="DDDDDD"/>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600" b="1" spc="150" dirty="0" smtClean="0">
                <a:ln w="11430"/>
                <a:solidFill>
                  <a:srgbClr val="F8F8F8"/>
                </a:solidFill>
                <a:effectLst>
                  <a:outerShdw blurRad="25400" algn="tl" rotWithShape="0">
                    <a:srgbClr val="000000">
                      <a:alpha val="43000"/>
                    </a:srgbClr>
                  </a:outerShdw>
                </a:effectLst>
              </a:rPr>
              <a:t>R</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E</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V</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I</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E</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W</a:t>
            </a:r>
            <a:endParaRPr lang="en-US" sz="1600" b="1"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28081919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37000"/>
              </a:srgbClr>
            </a:gs>
            <a:gs pos="50000">
              <a:srgbClr val="E2FD59">
                <a:alpha val="20000"/>
              </a:srgbClr>
            </a:gs>
            <a:gs pos="100000">
              <a:srgbClr val="CC00FF">
                <a:alpha val="3000"/>
              </a:srgb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8941" y="128789"/>
            <a:ext cx="11797048" cy="6632619"/>
          </a:xfrm>
        </p:spPr>
        <p:txBody>
          <a:bodyPr/>
          <a:lstStyle/>
          <a:p>
            <a:pPr marL="0" marR="0">
              <a:lnSpc>
                <a:spcPct val="115000"/>
              </a:lnSpc>
              <a:spcBef>
                <a:spcPts val="0"/>
              </a:spcBef>
              <a:spcAft>
                <a:spcPts val="1000"/>
              </a:spcAft>
            </a:pPr>
            <a:r>
              <a:rPr lang="en-US" sz="2400" dirty="0">
                <a:solidFill>
                  <a:schemeClr val="tx1">
                    <a:lumMod val="95000"/>
                    <a:lumOff val="5000"/>
                  </a:schemeClr>
                </a:solidFill>
                <a:latin typeface="+mn-lt"/>
              </a:rPr>
              <a:t/>
            </a:r>
            <a:br>
              <a:rPr lang="en-US" sz="2400" dirty="0">
                <a:solidFill>
                  <a:schemeClr val="tx1">
                    <a:lumMod val="95000"/>
                    <a:lumOff val="5000"/>
                  </a:schemeClr>
                </a:solidFill>
                <a:latin typeface="+mn-lt"/>
              </a:rPr>
            </a:br>
            <a:endParaRPr lang="en-US" sz="2400" i="1" dirty="0">
              <a:solidFill>
                <a:schemeClr val="tx1">
                  <a:lumMod val="95000"/>
                  <a:lumOff val="5000"/>
                </a:schemeClr>
              </a:solidFill>
              <a:latin typeface="+mn-lt"/>
            </a:endParaRPr>
          </a:p>
        </p:txBody>
      </p:sp>
      <p:sp>
        <p:nvSpPr>
          <p:cNvPr id="3" name="Rectangle 2"/>
          <p:cNvSpPr/>
          <p:nvPr/>
        </p:nvSpPr>
        <p:spPr>
          <a:xfrm>
            <a:off x="332509" y="644479"/>
            <a:ext cx="11523519" cy="5386090"/>
          </a:xfrm>
          <a:prstGeom prst="rect">
            <a:avLst/>
          </a:prstGeom>
        </p:spPr>
        <p:txBody>
          <a:bodyPr wrap="square">
            <a:spAutoFit/>
            <a:scene3d>
              <a:camera prst="orthographicFront"/>
              <a:lightRig rig="threePt" dir="t"/>
            </a:scene3d>
            <a:sp3d extrusionH="57150">
              <a:bevelT w="38100" h="38100"/>
            </a:sp3d>
          </a:bodyPr>
          <a:lstStyle/>
          <a:p>
            <a:r>
              <a:rPr lang="en-US" sz="2800" b="1" i="1" dirty="0">
                <a:solidFill>
                  <a:srgbClr val="008080"/>
                </a:solidFill>
                <a:latin typeface="Georgia" panose="02040502050405020303" pitchFamily="18" charset="0"/>
                <a:ea typeface="Calibri" panose="020F0502020204030204" pitchFamily="34" charset="0"/>
                <a:cs typeface="Times New Roman" panose="02020603050405020304" pitchFamily="18" charset="0"/>
              </a:rPr>
              <a:t>Hebrew and English  Lexicon of the Old </a:t>
            </a:r>
            <a:r>
              <a:rPr lang="en-US" sz="2800" b="1" i="1" dirty="0" smtClean="0">
                <a:solidFill>
                  <a:srgbClr val="008080"/>
                </a:solidFill>
                <a:latin typeface="Georgia" panose="02040502050405020303" pitchFamily="18" charset="0"/>
                <a:ea typeface="Calibri" panose="020F0502020204030204" pitchFamily="34" charset="0"/>
                <a:cs typeface="Times New Roman" panose="02020603050405020304" pitchFamily="18" charset="0"/>
              </a:rPr>
              <a:t>Testament</a:t>
            </a:r>
          </a:p>
          <a:p>
            <a:pPr>
              <a:spcAft>
                <a:spcPts val="2400"/>
              </a:spcAft>
            </a:pPr>
            <a:r>
              <a:rPr lang="en-US" sz="2400" dirty="0" smtClean="0">
                <a:solidFill>
                  <a:prstClr val="black">
                    <a:lumMod val="95000"/>
                    <a:lumOff val="5000"/>
                  </a:prstClr>
                </a:solidFill>
                <a:ea typeface="Calibri" panose="020F0502020204030204" pitchFamily="34" charset="0"/>
                <a:cs typeface="Times New Roman" panose="02020603050405020304" pitchFamily="18" charset="0"/>
              </a:rPr>
              <a:t>Based </a:t>
            </a:r>
            <a:r>
              <a:rPr lang="en-US" sz="2400" dirty="0">
                <a:solidFill>
                  <a:prstClr val="black">
                    <a:lumMod val="95000"/>
                    <a:lumOff val="5000"/>
                  </a:prstClr>
                </a:solidFill>
                <a:ea typeface="Calibri" panose="020F0502020204030204" pitchFamily="34" charset="0"/>
                <a:cs typeface="Times New Roman" panose="02020603050405020304" pitchFamily="18" charset="0"/>
              </a:rPr>
              <a:t>on the Lexicon of William </a:t>
            </a:r>
            <a:r>
              <a:rPr lang="en-US" sz="2400" dirty="0" err="1">
                <a:solidFill>
                  <a:prstClr val="black">
                    <a:lumMod val="95000"/>
                    <a:lumOff val="5000"/>
                  </a:prstClr>
                </a:solidFill>
                <a:ea typeface="Calibri" panose="020F0502020204030204" pitchFamily="34" charset="0"/>
                <a:cs typeface="Times New Roman" panose="02020603050405020304" pitchFamily="18" charset="0"/>
              </a:rPr>
              <a:t>Gesenius</a:t>
            </a:r>
            <a:r>
              <a:rPr lang="en-US" sz="2400" dirty="0">
                <a:solidFill>
                  <a:prstClr val="black">
                    <a:lumMod val="95000"/>
                    <a:lumOff val="5000"/>
                  </a:prstClr>
                </a:solidFill>
                <a:ea typeface="Calibri" panose="020F0502020204030204" pitchFamily="34" charset="0"/>
                <a:cs typeface="Times New Roman" panose="02020603050405020304" pitchFamily="18" charset="0"/>
              </a:rPr>
              <a:t>, </a:t>
            </a:r>
            <a:r>
              <a:rPr lang="en-US" sz="2400" dirty="0" smtClean="0">
                <a:solidFill>
                  <a:prstClr val="black">
                    <a:lumMod val="95000"/>
                    <a:lumOff val="5000"/>
                  </a:prstClr>
                </a:solidFill>
                <a:ea typeface="Calibri" panose="020F0502020204030204" pitchFamily="34" charset="0"/>
                <a:cs typeface="Times New Roman" panose="02020603050405020304" pitchFamily="18" charset="0"/>
              </a:rPr>
              <a:t>translated </a:t>
            </a:r>
            <a:r>
              <a:rPr lang="en-US" sz="2400" dirty="0">
                <a:solidFill>
                  <a:prstClr val="black">
                    <a:lumMod val="95000"/>
                    <a:lumOff val="5000"/>
                  </a:prstClr>
                </a:solidFill>
                <a:ea typeface="Calibri" panose="020F0502020204030204" pitchFamily="34" charset="0"/>
                <a:cs typeface="Times New Roman" panose="02020603050405020304" pitchFamily="18" charset="0"/>
              </a:rPr>
              <a:t>by Edward </a:t>
            </a:r>
            <a:r>
              <a:rPr lang="en-US" sz="2400" dirty="0" smtClean="0">
                <a:solidFill>
                  <a:prstClr val="black">
                    <a:lumMod val="95000"/>
                    <a:lumOff val="5000"/>
                  </a:prstClr>
                </a:solidFill>
                <a:ea typeface="Calibri" panose="020F0502020204030204" pitchFamily="34" charset="0"/>
                <a:cs typeface="Times New Roman" panose="02020603050405020304" pitchFamily="18" charset="0"/>
              </a:rPr>
              <a:t>Robinson </a:t>
            </a:r>
            <a:r>
              <a:rPr lang="en-US" sz="2000" dirty="0">
                <a:solidFill>
                  <a:prstClr val="black">
                    <a:lumMod val="95000"/>
                    <a:lumOff val="5000"/>
                  </a:prstClr>
                </a:solidFill>
                <a:ea typeface="Calibri" panose="020F0502020204030204" pitchFamily="34" charset="0"/>
                <a:cs typeface="Times New Roman" panose="02020603050405020304" pitchFamily="18" charset="0"/>
              </a:rPr>
              <a:t>(1906)  (</a:t>
            </a:r>
            <a:r>
              <a:rPr lang="en-US" sz="2000" dirty="0" smtClean="0">
                <a:solidFill>
                  <a:prstClr val="black">
                    <a:lumMod val="95000"/>
                    <a:lumOff val="5000"/>
                  </a:prstClr>
                </a:solidFill>
                <a:ea typeface="Calibri" panose="020F0502020204030204" pitchFamily="34" charset="0"/>
                <a:cs typeface="Times New Roman" panose="02020603050405020304" pitchFamily="18" charset="0"/>
              </a:rPr>
              <a:t>pg. 786)</a:t>
            </a:r>
          </a:p>
          <a:p>
            <a:pPr>
              <a:spcAft>
                <a:spcPts val="2400"/>
              </a:spcAft>
            </a:pPr>
            <a:r>
              <a:rPr lang="en-US" sz="2800" dirty="0" smtClean="0">
                <a:solidFill>
                  <a:prstClr val="black"/>
                </a:solidFill>
                <a:ea typeface="+mj-ea"/>
                <a:cs typeface="+mj-cs"/>
              </a:rPr>
              <a:t>Evening  </a:t>
            </a:r>
            <a:r>
              <a:rPr lang="en-US" sz="2800" dirty="0">
                <a:solidFill>
                  <a:prstClr val="black"/>
                </a:solidFill>
                <a:ea typeface="+mj-ea"/>
                <a:cs typeface="+mj-cs"/>
              </a:rPr>
              <a:t>-</a:t>
            </a:r>
            <a:r>
              <a:rPr lang="en-US" sz="2800" dirty="0">
                <a:solidFill>
                  <a:srgbClr val="9900CC"/>
                </a:solidFill>
                <a:latin typeface="Times New Roman" panose="02020603050405020304" pitchFamily="18" charset="0"/>
                <a:ea typeface="Calibri" panose="020F0502020204030204" pitchFamily="34" charset="0"/>
                <a:cs typeface="Calibri" panose="020F0502020204030204" pitchFamily="34" charset="0"/>
              </a:rPr>
              <a:t> </a:t>
            </a:r>
            <a:r>
              <a:rPr lang="en-US" sz="3600" b="1"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ע</a:t>
            </a:r>
            <a:r>
              <a:rPr lang="en-US" sz="1000" b="1" baseline="-250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ר</a:t>
            </a:r>
            <a:r>
              <a:rPr lang="en-US" sz="1000" b="1" baseline="-250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ב </a:t>
            </a:r>
            <a:r>
              <a:rPr lang="en-US" sz="32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
            </a:r>
            <a:br>
              <a:rPr lang="en-US" sz="32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br>
            <a:r>
              <a:rPr lang="en-US" sz="2800" b="1" i="1" dirty="0">
                <a:solidFill>
                  <a:srgbClr val="CC0099"/>
                </a:solidFill>
                <a:ea typeface="Calibri" panose="020F0502020204030204" pitchFamily="34" charset="0"/>
                <a:cs typeface="Times New Roman" panose="02020603050405020304" pitchFamily="18" charset="0"/>
              </a:rPr>
              <a:t>mix, mixture, </a:t>
            </a:r>
            <a:r>
              <a:rPr lang="en-US" sz="2800" dirty="0">
                <a:solidFill>
                  <a:prstClr val="black">
                    <a:lumMod val="95000"/>
                    <a:lumOff val="5000"/>
                  </a:prstClr>
                </a:solidFill>
                <a:ea typeface="Calibri" panose="020F0502020204030204" pitchFamily="34" charset="0"/>
                <a:cs typeface="Times New Roman" panose="02020603050405020304" pitchFamily="18" charset="0"/>
              </a:rPr>
              <a:t>woof; </a:t>
            </a:r>
            <a:r>
              <a:rPr lang="en-US" sz="2800" b="1" i="1" dirty="0">
                <a:solidFill>
                  <a:srgbClr val="CC0099"/>
                </a:solidFill>
                <a:ea typeface="Calibri" panose="020F0502020204030204" pitchFamily="34" charset="0"/>
                <a:cs typeface="Times New Roman" panose="02020603050405020304" pitchFamily="18" charset="0"/>
              </a:rPr>
              <a:t>as mixed, interwoven, </a:t>
            </a:r>
            <a:r>
              <a:rPr lang="en-US" sz="2800" dirty="0">
                <a:solidFill>
                  <a:prstClr val="black">
                    <a:lumMod val="95000"/>
                    <a:lumOff val="5000"/>
                  </a:prstClr>
                </a:solidFill>
                <a:ea typeface="Calibri" panose="020F0502020204030204" pitchFamily="34" charset="0"/>
                <a:cs typeface="Times New Roman" panose="02020603050405020304" pitchFamily="18" charset="0"/>
              </a:rPr>
              <a:t>to take on pledge, give in pledge, exchange, </a:t>
            </a:r>
            <a:r>
              <a:rPr lang="en-US" sz="2800" b="1" i="1" dirty="0">
                <a:solidFill>
                  <a:srgbClr val="CC0099"/>
                </a:solidFill>
                <a:ea typeface="Calibri" panose="020F0502020204030204" pitchFamily="34" charset="0"/>
                <a:cs typeface="Times New Roman" panose="02020603050405020304" pitchFamily="18" charset="0"/>
              </a:rPr>
              <a:t>mix</a:t>
            </a:r>
            <a:r>
              <a:rPr lang="en-US" sz="2800" dirty="0">
                <a:solidFill>
                  <a:prstClr val="black">
                    <a:lumMod val="95000"/>
                    <a:lumOff val="5000"/>
                  </a:prstClr>
                </a:solidFill>
                <a:ea typeface="Calibri" panose="020F0502020204030204" pitchFamily="34" charset="0"/>
                <a:cs typeface="Times New Roman" panose="02020603050405020304" pitchFamily="18" charset="0"/>
              </a:rPr>
              <a:t> (but quite uncertain), swarm </a:t>
            </a:r>
            <a:r>
              <a:rPr lang="en-US" sz="2800" b="1" dirty="0">
                <a:solidFill>
                  <a:prstClr val="black">
                    <a:lumMod val="95000"/>
                    <a:lumOff val="5000"/>
                  </a:prstClr>
                </a:solidFill>
                <a:effectLst>
                  <a:glow rad="127000">
                    <a:srgbClr val="FFFF00"/>
                  </a:glow>
                </a:effectLst>
                <a:ea typeface="Calibri" panose="020F0502020204030204" pitchFamily="34" charset="0"/>
                <a:cs typeface="Times New Roman" panose="02020603050405020304" pitchFamily="18" charset="0"/>
              </a:rPr>
              <a:t>(mixture, </a:t>
            </a:r>
            <a:r>
              <a:rPr lang="en-US" sz="2800" b="1" u="sng" dirty="0">
                <a:solidFill>
                  <a:prstClr val="black">
                    <a:lumMod val="95000"/>
                    <a:lumOff val="5000"/>
                  </a:prstClr>
                </a:solidFill>
                <a:effectLst>
                  <a:glow rad="127000">
                    <a:srgbClr val="FFFF00"/>
                  </a:glow>
                </a:effectLst>
                <a:ea typeface="Calibri" panose="020F0502020204030204" pitchFamily="34" charset="0"/>
                <a:cs typeface="Times New Roman" panose="02020603050405020304" pitchFamily="18" charset="0"/>
              </a:rPr>
              <a:t>from incessant</a:t>
            </a:r>
            <a:r>
              <a:rPr lang="en-US" sz="2800" b="1" dirty="0">
                <a:solidFill>
                  <a:prstClr val="black">
                    <a:lumMod val="95000"/>
                    <a:lumOff val="5000"/>
                  </a:prstClr>
                </a:solidFill>
                <a:effectLst>
                  <a:glow rad="127000">
                    <a:srgbClr val="FFFF00"/>
                  </a:glow>
                </a:effectLst>
                <a:ea typeface="Calibri" panose="020F0502020204030204" pitchFamily="34" charset="0"/>
                <a:cs typeface="Times New Roman" panose="02020603050405020304" pitchFamily="18" charset="0"/>
              </a:rPr>
              <a:t>, </a:t>
            </a:r>
            <a:r>
              <a:rPr lang="en-US" sz="2800" b="1" u="sng" dirty="0">
                <a:solidFill>
                  <a:prstClr val="black">
                    <a:lumMod val="95000"/>
                    <a:lumOff val="5000"/>
                  </a:prstClr>
                </a:solidFill>
                <a:effectLst>
                  <a:glow rad="127000">
                    <a:srgbClr val="FFFF00"/>
                  </a:glow>
                </a:effectLst>
                <a:ea typeface="Calibri" panose="020F0502020204030204" pitchFamily="34" charset="0"/>
                <a:cs typeface="Times New Roman" panose="02020603050405020304" pitchFamily="18" charset="0"/>
              </a:rPr>
              <a:t>involved </a:t>
            </a:r>
            <a:r>
              <a:rPr lang="en-US" sz="2800" b="1" u="sng" dirty="0" smtClean="0">
                <a:solidFill>
                  <a:prstClr val="black">
                    <a:lumMod val="95000"/>
                    <a:lumOff val="5000"/>
                  </a:prstClr>
                </a:solidFill>
                <a:effectLst>
                  <a:glow rad="127000">
                    <a:srgbClr val="FFFF00"/>
                  </a:glow>
                </a:effectLst>
                <a:ea typeface="Calibri" panose="020F0502020204030204" pitchFamily="34" charset="0"/>
                <a:cs typeface="Times New Roman" panose="02020603050405020304" pitchFamily="18" charset="0"/>
              </a:rPr>
              <a:t>motion</a:t>
            </a:r>
            <a:r>
              <a:rPr lang="en-US" sz="2800" b="1" dirty="0" smtClean="0">
                <a:solidFill>
                  <a:prstClr val="black">
                    <a:lumMod val="95000"/>
                    <a:lumOff val="5000"/>
                  </a:prstClr>
                </a:solidFill>
                <a:effectLst>
                  <a:glow rad="127000">
                    <a:srgbClr val="FFFF00"/>
                  </a:glow>
                </a:effectLst>
                <a:ea typeface="Calibri" panose="020F0502020204030204" pitchFamily="34" charset="0"/>
                <a:cs typeface="Times New Roman" panose="02020603050405020304" pitchFamily="18" charset="0"/>
              </a:rPr>
              <a:t>).</a:t>
            </a:r>
          </a:p>
          <a:p>
            <a:pPr>
              <a:spcAft>
                <a:spcPts val="2400"/>
              </a:spcAft>
            </a:pPr>
            <a:r>
              <a:rPr lang="en-US" sz="2800" dirty="0" smtClean="0">
                <a:solidFill>
                  <a:prstClr val="black">
                    <a:lumMod val="95000"/>
                    <a:lumOff val="5000"/>
                  </a:prstClr>
                </a:solidFill>
                <a:ea typeface="Calibri" panose="020F0502020204030204" pitchFamily="34" charset="0"/>
                <a:cs typeface="Times New Roman" panose="02020603050405020304" pitchFamily="18" charset="0"/>
              </a:rPr>
              <a:t>We </a:t>
            </a:r>
            <a:r>
              <a:rPr lang="en-US" sz="2800" dirty="0">
                <a:solidFill>
                  <a:prstClr val="black">
                    <a:lumMod val="95000"/>
                    <a:lumOff val="5000"/>
                  </a:prstClr>
                </a:solidFill>
                <a:ea typeface="Calibri" panose="020F0502020204030204" pitchFamily="34" charset="0"/>
                <a:cs typeface="Times New Roman" panose="02020603050405020304" pitchFamily="18" charset="0"/>
              </a:rPr>
              <a:t>do not see that the &lt;</a:t>
            </a:r>
            <a:r>
              <a:rPr lang="en-US" sz="2800" b="1" dirty="0">
                <a:solidFill>
                  <a:srgbClr val="9900FF"/>
                </a:solidFill>
                <a:ea typeface="Calibri" panose="020F0502020204030204" pitchFamily="34" charset="0"/>
                <a:cs typeface="Times New Roman" panose="02020603050405020304" pitchFamily="18" charset="0"/>
              </a:rPr>
              <a:t>ereb</a:t>
            </a:r>
            <a:r>
              <a:rPr lang="en-US" sz="2800" dirty="0">
                <a:solidFill>
                  <a:prstClr val="black">
                    <a:lumMod val="95000"/>
                    <a:lumOff val="5000"/>
                  </a:prstClr>
                </a:solidFill>
                <a:ea typeface="Calibri" panose="020F0502020204030204" pitchFamily="34" charset="0"/>
                <a:cs typeface="Times New Roman" panose="02020603050405020304" pitchFamily="18" charset="0"/>
              </a:rPr>
              <a:t>&gt; evening twilight </a:t>
            </a:r>
            <a:r>
              <a:rPr lang="en-US" sz="2800" dirty="0" smtClean="0">
                <a:solidFill>
                  <a:prstClr val="black">
                    <a:lumMod val="95000"/>
                    <a:lumOff val="5000"/>
                  </a:prstClr>
                </a:solidFill>
                <a:ea typeface="Calibri" panose="020F0502020204030204" pitchFamily="34" charset="0"/>
                <a:cs typeface="Times New Roman" panose="02020603050405020304" pitchFamily="18" charset="0"/>
              </a:rPr>
              <a:t>verb can </a:t>
            </a:r>
            <a:r>
              <a:rPr lang="en-US" sz="2800" dirty="0">
                <a:solidFill>
                  <a:prstClr val="black">
                    <a:lumMod val="95000"/>
                    <a:lumOff val="5000"/>
                  </a:prstClr>
                </a:solidFill>
                <a:ea typeface="Calibri" panose="020F0502020204030204" pitchFamily="34" charset="0"/>
                <a:cs typeface="Times New Roman" panose="02020603050405020304" pitchFamily="18" charset="0"/>
              </a:rPr>
              <a:t>possibly be the </a:t>
            </a:r>
            <a:r>
              <a:rPr lang="en-US" sz="2800" dirty="0" smtClean="0">
                <a:solidFill>
                  <a:prstClr val="black">
                    <a:lumMod val="95000"/>
                    <a:lumOff val="5000"/>
                  </a:prstClr>
                </a:solidFill>
                <a:ea typeface="Calibri" panose="020F0502020204030204" pitchFamily="34" charset="0"/>
                <a:cs typeface="Times New Roman" panose="02020603050405020304" pitchFamily="18" charset="0"/>
              </a:rPr>
              <a:t/>
            </a:r>
            <a:br>
              <a:rPr lang="en-US" sz="2800" dirty="0" smtClean="0">
                <a:solidFill>
                  <a:prstClr val="black">
                    <a:lumMod val="95000"/>
                    <a:lumOff val="5000"/>
                  </a:prstClr>
                </a:solidFill>
                <a:ea typeface="Calibri" panose="020F0502020204030204" pitchFamily="34" charset="0"/>
                <a:cs typeface="Times New Roman" panose="02020603050405020304" pitchFamily="18" charset="0"/>
              </a:rPr>
            </a:br>
            <a:r>
              <a:rPr lang="en-US" sz="2800" dirty="0" smtClean="0">
                <a:solidFill>
                  <a:prstClr val="black">
                    <a:lumMod val="95000"/>
                    <a:lumOff val="5000"/>
                  </a:prstClr>
                </a:solidFill>
                <a:ea typeface="Calibri" panose="020F0502020204030204" pitchFamily="34" charset="0"/>
                <a:cs typeface="Times New Roman" panose="02020603050405020304" pitchFamily="18" charset="0"/>
              </a:rPr>
              <a:t>Night Season </a:t>
            </a:r>
            <a:r>
              <a:rPr lang="en-US" sz="2800" dirty="0">
                <a:solidFill>
                  <a:prstClr val="black">
                    <a:lumMod val="95000"/>
                    <a:lumOff val="5000"/>
                  </a:prstClr>
                </a:solidFill>
                <a:ea typeface="Calibri" panose="020F0502020204030204" pitchFamily="34" charset="0"/>
                <a:cs typeface="Times New Roman" panose="02020603050405020304" pitchFamily="18" charset="0"/>
              </a:rPr>
              <a:t>for the </a:t>
            </a:r>
            <a:r>
              <a:rPr lang="en-US" sz="2800" dirty="0" smtClean="0">
                <a:solidFill>
                  <a:prstClr val="black">
                    <a:lumMod val="95000"/>
                    <a:lumOff val="5000"/>
                  </a:prstClr>
                </a:solidFill>
                <a:ea typeface="Calibri" panose="020F0502020204030204" pitchFamily="34" charset="0"/>
                <a:cs typeface="Times New Roman" panose="02020603050405020304" pitchFamily="18" charset="0"/>
              </a:rPr>
              <a:t>Night Season </a:t>
            </a:r>
            <a:r>
              <a:rPr lang="en-US" sz="2800" dirty="0">
                <a:solidFill>
                  <a:prstClr val="black">
                    <a:lumMod val="95000"/>
                    <a:lumOff val="5000"/>
                  </a:prstClr>
                </a:solidFill>
                <a:ea typeface="Calibri" panose="020F0502020204030204" pitchFamily="34" charset="0"/>
                <a:cs typeface="Times New Roman" panose="02020603050405020304" pitchFamily="18" charset="0"/>
              </a:rPr>
              <a:t>does not have light from the sun.  </a:t>
            </a:r>
            <a:endParaRPr lang="en-US" sz="2800" dirty="0" smtClean="0">
              <a:solidFill>
                <a:prstClr val="black">
                  <a:lumMod val="95000"/>
                  <a:lumOff val="5000"/>
                </a:prstClr>
              </a:solidFill>
              <a:ea typeface="Calibri" panose="020F0502020204030204" pitchFamily="34" charset="0"/>
              <a:cs typeface="Times New Roman" panose="02020603050405020304" pitchFamily="18" charset="0"/>
            </a:endParaRPr>
          </a:p>
          <a:p>
            <a:pPr algn="ctr">
              <a:spcAft>
                <a:spcPts val="2400"/>
              </a:spcAft>
            </a:pPr>
            <a:r>
              <a:rPr lang="en-US" sz="2800" dirty="0">
                <a:solidFill>
                  <a:prstClr val="black">
                    <a:lumMod val="95000"/>
                    <a:lumOff val="5000"/>
                  </a:prstClr>
                </a:solidFill>
                <a:ea typeface="Calibri" panose="020F0502020204030204" pitchFamily="34" charset="0"/>
                <a:cs typeface="Times New Roman" panose="02020603050405020304" pitchFamily="18" charset="0"/>
              </a:rPr>
              <a:t>&lt;</a:t>
            </a:r>
            <a:r>
              <a:rPr lang="en-US" sz="2800" b="1" dirty="0">
                <a:solidFill>
                  <a:srgbClr val="9900FF"/>
                </a:solidFill>
                <a:ea typeface="Calibri" panose="020F0502020204030204" pitchFamily="34" charset="0"/>
                <a:cs typeface="Times New Roman" panose="02020603050405020304" pitchFamily="18" charset="0"/>
              </a:rPr>
              <a:t>ereb</a:t>
            </a:r>
            <a:r>
              <a:rPr lang="en-US" sz="2800" dirty="0">
                <a:solidFill>
                  <a:prstClr val="black">
                    <a:lumMod val="95000"/>
                    <a:lumOff val="5000"/>
                  </a:prstClr>
                </a:solidFill>
                <a:ea typeface="Calibri" panose="020F0502020204030204" pitchFamily="34" charset="0"/>
                <a:cs typeface="Times New Roman" panose="02020603050405020304" pitchFamily="18" charset="0"/>
              </a:rPr>
              <a:t>&gt; requires a </a:t>
            </a:r>
            <a:r>
              <a:rPr lang="en-US" sz="2800" b="1" i="1" u="sng"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M</a:t>
            </a:r>
            <a:r>
              <a:rPr lang="en-US" sz="2800" b="1" i="1" u="sng" dirty="0">
                <a:solidFill>
                  <a:srgbClr val="00B0F0"/>
                </a:solidFill>
                <a:latin typeface="Comic Sans MS" panose="030F0702030302020204" pitchFamily="66" charset="0"/>
                <a:ea typeface="Calibri" panose="020F0502020204030204" pitchFamily="34" charset="0"/>
                <a:cs typeface="Times New Roman" panose="02020603050405020304" pitchFamily="18" charset="0"/>
              </a:rPr>
              <a:t>I</a:t>
            </a:r>
            <a:r>
              <a:rPr lang="en-US" sz="2800" b="1" i="1" u="sng" dirty="0">
                <a:solidFill>
                  <a:srgbClr val="CC00FF"/>
                </a:solidFill>
                <a:latin typeface="Comic Sans MS" panose="030F0702030302020204" pitchFamily="66" charset="0"/>
                <a:ea typeface="Calibri" panose="020F0502020204030204" pitchFamily="34" charset="0"/>
                <a:cs typeface="Times New Roman" panose="02020603050405020304" pitchFamily="18" charset="0"/>
              </a:rPr>
              <a:t>X</a:t>
            </a:r>
            <a:r>
              <a:rPr lang="en-US" sz="2800" b="1" i="1" u="sng" dirty="0">
                <a:solidFill>
                  <a:prstClr val="black">
                    <a:lumMod val="95000"/>
                    <a:lumOff val="5000"/>
                  </a:prstClr>
                </a:solidFill>
                <a:latin typeface="Comic Sans MS" panose="030F0702030302020204" pitchFamily="66" charset="0"/>
                <a:ea typeface="Calibri" panose="020F0502020204030204" pitchFamily="34" charset="0"/>
                <a:cs typeface="Times New Roman" panose="02020603050405020304" pitchFamily="18" charset="0"/>
              </a:rPr>
              <a:t>T</a:t>
            </a:r>
            <a:r>
              <a:rPr lang="en-US" sz="2800" b="1" i="1" u="sng" dirty="0">
                <a:solidFill>
                  <a:srgbClr val="FFC000">
                    <a:lumMod val="75000"/>
                  </a:srgbClr>
                </a:solidFill>
                <a:latin typeface="Comic Sans MS" panose="030F0702030302020204" pitchFamily="66" charset="0"/>
                <a:ea typeface="Calibri" panose="020F0502020204030204" pitchFamily="34" charset="0"/>
                <a:cs typeface="Times New Roman" panose="02020603050405020304" pitchFamily="18" charset="0"/>
              </a:rPr>
              <a:t>U</a:t>
            </a:r>
            <a:r>
              <a:rPr lang="en-US" sz="2800" b="1" i="1" u="sng" dirty="0">
                <a:solidFill>
                  <a:srgbClr val="70AD47">
                    <a:lumMod val="75000"/>
                  </a:srgbClr>
                </a:solidFill>
                <a:latin typeface="Comic Sans MS" panose="030F0702030302020204" pitchFamily="66" charset="0"/>
                <a:ea typeface="Calibri" panose="020F0502020204030204" pitchFamily="34" charset="0"/>
                <a:cs typeface="Times New Roman" panose="02020603050405020304" pitchFamily="18" charset="0"/>
              </a:rPr>
              <a:t>R</a:t>
            </a:r>
            <a:r>
              <a:rPr lang="en-US" sz="2800" b="1" i="1" u="sng" dirty="0">
                <a:solidFill>
                  <a:srgbClr val="0000CC"/>
                </a:solidFill>
                <a:latin typeface="Comic Sans MS" panose="030F0702030302020204" pitchFamily="66" charset="0"/>
                <a:ea typeface="Calibri" panose="020F0502020204030204" pitchFamily="34" charset="0"/>
                <a:cs typeface="Times New Roman" panose="02020603050405020304" pitchFamily="18" charset="0"/>
              </a:rPr>
              <a:t>E</a:t>
            </a:r>
            <a:r>
              <a:rPr lang="en-US" sz="2800" b="1" i="1" dirty="0">
                <a:solidFill>
                  <a:srgbClr val="CC0099"/>
                </a:solidFill>
                <a:latin typeface="Comic Sans MS" panose="030F0702030302020204" pitchFamily="66" charset="0"/>
                <a:ea typeface="Calibri" panose="020F0502020204030204" pitchFamily="34" charset="0"/>
                <a:cs typeface="Times New Roman" panose="02020603050405020304" pitchFamily="18" charset="0"/>
              </a:rPr>
              <a:t> OF LIGHT AND DARKNESS </a:t>
            </a:r>
            <a:r>
              <a:rPr lang="en-US" sz="2800" b="1" i="1" dirty="0" smtClean="0">
                <a:solidFill>
                  <a:srgbClr val="CC0099"/>
                </a:solidFill>
                <a:latin typeface="Comic Sans MS" panose="030F0702030302020204" pitchFamily="66" charset="0"/>
                <a:ea typeface="Calibri" panose="020F0502020204030204" pitchFamily="34" charset="0"/>
                <a:cs typeface="Times New Roman" panose="02020603050405020304" pitchFamily="18" charset="0"/>
              </a:rPr>
              <a:t/>
            </a:r>
            <a:br>
              <a:rPr lang="en-US" sz="2800" b="1" i="1" dirty="0" smtClean="0">
                <a:solidFill>
                  <a:srgbClr val="CC0099"/>
                </a:solidFill>
                <a:latin typeface="Comic Sans MS" panose="030F0702030302020204" pitchFamily="66" charset="0"/>
                <a:ea typeface="Calibri" panose="020F0502020204030204" pitchFamily="34" charset="0"/>
                <a:cs typeface="Times New Roman" panose="02020603050405020304" pitchFamily="18" charset="0"/>
              </a:rPr>
            </a:br>
            <a:r>
              <a:rPr lang="en-US" sz="2800" b="1" i="1" dirty="0" smtClean="0">
                <a:solidFill>
                  <a:srgbClr val="CC0099"/>
                </a:solidFill>
                <a:latin typeface="Comic Sans MS" panose="030F0702030302020204" pitchFamily="66" charset="0"/>
                <a:ea typeface="Calibri" panose="020F0502020204030204" pitchFamily="34" charset="0"/>
                <a:cs typeface="Times New Roman" panose="02020603050405020304" pitchFamily="18" charset="0"/>
              </a:rPr>
              <a:t>TO </a:t>
            </a:r>
            <a:r>
              <a:rPr lang="en-US" sz="2800" b="1" i="1" dirty="0">
                <a:solidFill>
                  <a:srgbClr val="CC0099"/>
                </a:solidFill>
                <a:latin typeface="Comic Sans MS" panose="030F0702030302020204" pitchFamily="66" charset="0"/>
                <a:ea typeface="Calibri" panose="020F0502020204030204" pitchFamily="34" charset="0"/>
                <a:cs typeface="Times New Roman" panose="02020603050405020304" pitchFamily="18" charset="0"/>
              </a:rPr>
              <a:t>FORM THE EVENING TWILIGHT.</a:t>
            </a:r>
            <a:r>
              <a:rPr lang="en-US" sz="2800" dirty="0">
                <a:solidFill>
                  <a:prstClr val="black">
                    <a:lumMod val="95000"/>
                    <a:lumOff val="5000"/>
                  </a:prstClr>
                </a:solidFill>
                <a:ea typeface="Calibri" panose="020F0502020204030204" pitchFamily="34" charset="0"/>
                <a:cs typeface="Times New Roman" panose="02020603050405020304" pitchFamily="18" charset="0"/>
              </a:rPr>
              <a:t> </a:t>
            </a:r>
            <a:endParaRPr lang="en-CA" sz="2800" dirty="0"/>
          </a:p>
        </p:txBody>
      </p:sp>
      <p:sp>
        <p:nvSpPr>
          <p:cNvPr id="4" name="Slide Number Placeholder 3"/>
          <p:cNvSpPr>
            <a:spLocks noGrp="1"/>
          </p:cNvSpPr>
          <p:nvPr>
            <p:ph type="sldNum" sz="quarter" idx="12"/>
          </p:nvPr>
        </p:nvSpPr>
        <p:spPr>
          <a:xfrm>
            <a:off x="9358745" y="6408304"/>
            <a:ext cx="2743200" cy="365125"/>
          </a:xfrm>
        </p:spPr>
        <p:txBody>
          <a:bodyPr/>
          <a:lstStyle/>
          <a:p>
            <a:fld id="{79D454C9-693C-4B68-AEF7-F33F1BD73953}" type="slidenum">
              <a:rPr lang="en-US" sz="1400" b="1" smtClean="0">
                <a:solidFill>
                  <a:schemeClr val="tx1"/>
                </a:solidFill>
              </a:rPr>
              <a:t>17</a:t>
            </a:fld>
            <a:endParaRPr lang="en-US" sz="1400" b="1" dirty="0">
              <a:solidFill>
                <a:schemeClr val="tx1"/>
              </a:solidFill>
            </a:endParaRPr>
          </a:p>
        </p:txBody>
      </p:sp>
      <p:sp>
        <p:nvSpPr>
          <p:cNvPr id="5" name="TextBox 29"/>
          <p:cNvSpPr txBox="1"/>
          <p:nvPr/>
        </p:nvSpPr>
        <p:spPr>
          <a:xfrm>
            <a:off x="11522485" y="509198"/>
            <a:ext cx="436934" cy="1630382"/>
          </a:xfrm>
          <a:prstGeom prst="roundRect">
            <a:avLst/>
          </a:prstGeom>
          <a:solidFill>
            <a:srgbClr val="00B0F0"/>
          </a:solidFill>
          <a:ln w="57150">
            <a:solidFill>
              <a:srgbClr val="00B0F0"/>
            </a:solidFill>
          </a:ln>
          <a:scene3d>
            <a:camera prst="orthographicFront"/>
            <a:lightRig rig="soft" dir="t">
              <a:rot lat="0" lon="0" rev="10800000"/>
            </a:lightRig>
          </a:scene3d>
          <a:sp3d>
            <a:bevelT/>
          </a:sp3d>
        </p:spPr>
        <p:txBody>
          <a:bodyPr vert="horz" wrap="square" rtlCol="0">
            <a:spAutoFit/>
            <a:sp3d>
              <a:bevelT w="27940" h="12700"/>
              <a:contourClr>
                <a:srgbClr val="DDDDDD"/>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600" b="1" spc="150" dirty="0" smtClean="0">
                <a:ln w="11430"/>
                <a:solidFill>
                  <a:srgbClr val="F8F8F8"/>
                </a:solidFill>
                <a:effectLst>
                  <a:outerShdw blurRad="25400" algn="tl" rotWithShape="0">
                    <a:srgbClr val="000000">
                      <a:alpha val="43000"/>
                    </a:srgbClr>
                  </a:outerShdw>
                </a:effectLst>
              </a:rPr>
              <a:t>R</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E</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V</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I</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E</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W</a:t>
            </a:r>
            <a:endParaRPr lang="en-US" sz="1600" b="1"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10067228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13000"/>
              </a:srgbClr>
            </a:gs>
            <a:gs pos="50000">
              <a:srgbClr val="E2FD59">
                <a:alpha val="14000"/>
              </a:srgbClr>
            </a:gs>
            <a:gs pos="100000">
              <a:srgbClr val="CC00FF">
                <a:alpha val="16000"/>
              </a:srgb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TextBox 2"/>
          <p:cNvSpPr txBox="1"/>
          <p:nvPr/>
        </p:nvSpPr>
        <p:spPr>
          <a:xfrm>
            <a:off x="332509" y="561111"/>
            <a:ext cx="11430000" cy="5940088"/>
          </a:xfrm>
          <a:prstGeom prst="rect">
            <a:avLst/>
          </a:prstGeom>
          <a:noFill/>
        </p:spPr>
        <p:txBody>
          <a:bodyPr wrap="square" rtlCol="0">
            <a:spAutoFit/>
            <a:scene3d>
              <a:camera prst="orthographicFront"/>
              <a:lightRig rig="threePt" dir="t"/>
            </a:scene3d>
            <a:sp3d extrusionH="57150">
              <a:bevelT w="38100" h="38100"/>
            </a:sp3d>
          </a:bodyPr>
          <a:lstStyle/>
          <a:p>
            <a:pPr marL="2011680" indent="-2011680"/>
            <a:r>
              <a:rPr lang="en-US" sz="3600" b="1" dirty="0" smtClean="0">
                <a:solidFill>
                  <a:srgbClr val="0070C0"/>
                </a:solidFill>
                <a:ea typeface="Calibri" panose="020F0502020204030204" pitchFamily="34" charset="0"/>
                <a:cs typeface="Times New Roman" panose="02020603050405020304" pitchFamily="18" charset="0"/>
              </a:rPr>
              <a:t>Question</a:t>
            </a:r>
            <a:r>
              <a:rPr lang="en-US" sz="3600" dirty="0" smtClean="0">
                <a:solidFill>
                  <a:srgbClr val="0070C0"/>
                </a:solidFill>
                <a:ea typeface="Calibri" panose="020F0502020204030204" pitchFamily="34" charset="0"/>
                <a:cs typeface="Times New Roman" panose="02020603050405020304" pitchFamily="18" charset="0"/>
              </a:rPr>
              <a:t>:	</a:t>
            </a:r>
            <a:r>
              <a:rPr lang="en-US" sz="3600" dirty="0" smtClean="0">
                <a:solidFill>
                  <a:srgbClr val="FF0000"/>
                </a:solidFill>
                <a:ea typeface="Calibri" panose="020F0502020204030204" pitchFamily="34" charset="0"/>
                <a:cs typeface="Times New Roman" panose="02020603050405020304" pitchFamily="18" charset="0"/>
              </a:rPr>
              <a:t>How can the </a:t>
            </a:r>
            <a:r>
              <a:rPr lang="en-US" sz="3600" b="1" dirty="0" smtClean="0">
                <a:solidFill>
                  <a:schemeClr val="tx1">
                    <a:lumMod val="95000"/>
                    <a:lumOff val="5000"/>
                  </a:schemeClr>
                </a:solidFill>
                <a:ea typeface="Calibri" panose="020F0502020204030204" pitchFamily="34" charset="0"/>
                <a:cs typeface="Times New Roman" panose="02020603050405020304" pitchFamily="18" charset="0"/>
              </a:rPr>
              <a:t>darkness come first </a:t>
            </a:r>
            <a:r>
              <a:rPr lang="en-US" sz="3600" dirty="0" smtClean="0">
                <a:solidFill>
                  <a:srgbClr val="FF0000"/>
                </a:solidFill>
                <a:ea typeface="Calibri" panose="020F0502020204030204" pitchFamily="34" charset="0"/>
                <a:cs typeface="Times New Roman" panose="02020603050405020304" pitchFamily="18" charset="0"/>
              </a:rPr>
              <a:t>when the requirement for the </a:t>
            </a:r>
            <a:r>
              <a:rPr lang="en-US" sz="3600" u="sng" dirty="0" smtClean="0">
                <a:solidFill>
                  <a:srgbClr val="FF0000"/>
                </a:solidFill>
                <a:ea typeface="Calibri" panose="020F0502020204030204" pitchFamily="34" charset="0"/>
                <a:cs typeface="Times New Roman" panose="02020603050405020304" pitchFamily="18" charset="0"/>
              </a:rPr>
              <a:t>evening twilight</a:t>
            </a:r>
            <a:r>
              <a:rPr lang="en-US" sz="3600" dirty="0" smtClean="0">
                <a:solidFill>
                  <a:srgbClr val="FF0000"/>
                </a:solidFill>
                <a:ea typeface="Calibri" panose="020F0502020204030204" pitchFamily="34" charset="0"/>
                <a:cs typeface="Times New Roman" panose="02020603050405020304" pitchFamily="18" charset="0"/>
              </a:rPr>
              <a:t> mentioned in </a:t>
            </a:r>
            <a:r>
              <a:rPr lang="en-US" sz="3600" dirty="0" smtClean="0">
                <a:solidFill>
                  <a:srgbClr val="00B050"/>
                </a:solidFill>
                <a:ea typeface="Calibri" panose="020F0502020204030204" pitchFamily="34" charset="0"/>
                <a:cs typeface="Times New Roman" panose="02020603050405020304" pitchFamily="18" charset="0"/>
              </a:rPr>
              <a:t>Genesis 1:5 (</a:t>
            </a:r>
            <a:r>
              <a:rPr lang="en-US" sz="3600" dirty="0" smtClean="0">
                <a:solidFill>
                  <a:srgbClr val="9900FF"/>
                </a:solidFill>
                <a:ea typeface="Calibri" panose="020F0502020204030204" pitchFamily="34" charset="0"/>
                <a:cs typeface="Times New Roman" panose="02020603050405020304" pitchFamily="18" charset="0"/>
              </a:rPr>
              <a:t>b</a:t>
            </a:r>
            <a:r>
              <a:rPr lang="en-US" sz="3600" dirty="0" smtClean="0">
                <a:solidFill>
                  <a:srgbClr val="00B050"/>
                </a:solidFill>
                <a:ea typeface="Calibri" panose="020F0502020204030204" pitchFamily="34" charset="0"/>
                <a:cs typeface="Times New Roman" panose="02020603050405020304" pitchFamily="18" charset="0"/>
              </a:rPr>
              <a:t>) </a:t>
            </a:r>
            <a:r>
              <a:rPr lang="en-US" sz="3600" b="1" i="1" u="sng" dirty="0" smtClean="0">
                <a:solidFill>
                  <a:srgbClr val="00B0F0"/>
                </a:solidFill>
                <a:ea typeface="Calibri" panose="020F0502020204030204" pitchFamily="34" charset="0"/>
                <a:cs typeface="Times New Roman" panose="02020603050405020304" pitchFamily="18" charset="0"/>
              </a:rPr>
              <a:t>REQUIRES LIGHT</a:t>
            </a:r>
            <a:r>
              <a:rPr lang="en-US" sz="3600" b="1" i="1" dirty="0" smtClean="0">
                <a:solidFill>
                  <a:srgbClr val="00B0F0"/>
                </a:solidFill>
                <a:ea typeface="Calibri" panose="020F0502020204030204" pitchFamily="34" charset="0"/>
                <a:cs typeface="Times New Roman" panose="02020603050405020304" pitchFamily="18" charset="0"/>
              </a:rPr>
              <a:t> </a:t>
            </a:r>
            <a:r>
              <a:rPr lang="en-US" sz="3600" dirty="0" smtClean="0">
                <a:solidFill>
                  <a:srgbClr val="FF0000"/>
                </a:solidFill>
                <a:ea typeface="Calibri" panose="020F0502020204030204" pitchFamily="34" charset="0"/>
                <a:cs typeface="Times New Roman" panose="02020603050405020304" pitchFamily="18" charset="0"/>
              </a:rPr>
              <a:t>for part of the</a:t>
            </a:r>
            <a:r>
              <a:rPr lang="en-US" sz="3600" b="1" i="1" u="sng" dirty="0" smtClean="0">
                <a:solidFill>
                  <a:srgbClr val="FF0000"/>
                </a:solidFill>
                <a:latin typeface="Comic Sans MS" panose="030F0702030302020204" pitchFamily="66" charset="0"/>
                <a:ea typeface="Calibri" panose="020F0502020204030204" pitchFamily="34" charset="0"/>
                <a:cs typeface="Times New Roman" panose="02020603050405020304" pitchFamily="18" charset="0"/>
              </a:rPr>
              <a:t> </a:t>
            </a:r>
          </a:p>
          <a:p>
            <a:pPr>
              <a:spcAft>
                <a:spcPts val="3000"/>
              </a:spcAft>
            </a:pPr>
            <a:r>
              <a:rPr lang="en-US" sz="3600" b="1" i="1" dirty="0" smtClean="0">
                <a:solidFill>
                  <a:srgbClr val="FF0000"/>
                </a:solidFill>
                <a:latin typeface="Comic Sans MS" panose="030F0702030302020204" pitchFamily="66" charset="0"/>
                <a:ea typeface="Calibri" panose="020F0502020204030204" pitchFamily="34" charset="0"/>
                <a:cs typeface="Times New Roman" panose="02020603050405020304" pitchFamily="18" charset="0"/>
              </a:rPr>
              <a:t>			</a:t>
            </a:r>
            <a:r>
              <a:rPr lang="en-US" sz="3600" b="1" i="1" u="sng" dirty="0" smtClean="0">
                <a:solidFill>
                  <a:srgbClr val="FF0000"/>
                </a:solidFill>
                <a:latin typeface="Comic Sans MS" panose="030F0702030302020204" pitchFamily="66" charset="0"/>
                <a:ea typeface="Calibri" panose="020F0502020204030204" pitchFamily="34" charset="0"/>
                <a:cs typeface="Times New Roman" panose="02020603050405020304" pitchFamily="18" charset="0"/>
              </a:rPr>
              <a:t>M</a:t>
            </a:r>
            <a:r>
              <a:rPr lang="en-US" sz="3600" b="1" i="1" u="sng" dirty="0" smtClean="0">
                <a:solidFill>
                  <a:srgbClr val="00B0F0"/>
                </a:solidFill>
                <a:latin typeface="Comic Sans MS" panose="030F0702030302020204" pitchFamily="66" charset="0"/>
                <a:ea typeface="Calibri" panose="020F0502020204030204" pitchFamily="34" charset="0"/>
                <a:cs typeface="Times New Roman" panose="02020603050405020304" pitchFamily="18" charset="0"/>
              </a:rPr>
              <a:t>I</a:t>
            </a:r>
            <a:r>
              <a:rPr lang="en-US" sz="3600" b="1" i="1" u="sng" dirty="0" smtClean="0">
                <a:solidFill>
                  <a:srgbClr val="CC00FF"/>
                </a:solidFill>
                <a:latin typeface="Comic Sans MS" panose="030F0702030302020204" pitchFamily="66" charset="0"/>
                <a:ea typeface="Calibri" panose="020F0502020204030204" pitchFamily="34" charset="0"/>
                <a:cs typeface="Times New Roman" panose="02020603050405020304" pitchFamily="18" charset="0"/>
              </a:rPr>
              <a:t>X</a:t>
            </a:r>
            <a:r>
              <a:rPr lang="en-US" sz="3600" b="1" i="1" u="sng" dirty="0" smtClean="0">
                <a:solidFill>
                  <a:prstClr val="black">
                    <a:lumMod val="95000"/>
                    <a:lumOff val="5000"/>
                  </a:prstClr>
                </a:solidFill>
                <a:latin typeface="Comic Sans MS" panose="030F0702030302020204" pitchFamily="66" charset="0"/>
                <a:ea typeface="Calibri" panose="020F0502020204030204" pitchFamily="34" charset="0"/>
                <a:cs typeface="Times New Roman" panose="02020603050405020304" pitchFamily="18" charset="0"/>
              </a:rPr>
              <a:t>T</a:t>
            </a:r>
            <a:r>
              <a:rPr lang="en-US" sz="3600" b="1" i="1" u="sng" dirty="0" smtClean="0">
                <a:solidFill>
                  <a:srgbClr val="FFC000">
                    <a:lumMod val="75000"/>
                  </a:srgbClr>
                </a:solidFill>
                <a:latin typeface="Comic Sans MS" panose="030F0702030302020204" pitchFamily="66" charset="0"/>
                <a:ea typeface="Calibri" panose="020F0502020204030204" pitchFamily="34" charset="0"/>
                <a:cs typeface="Times New Roman" panose="02020603050405020304" pitchFamily="18" charset="0"/>
              </a:rPr>
              <a:t>U</a:t>
            </a:r>
            <a:r>
              <a:rPr lang="en-US" sz="3600" b="1" i="1" u="sng" dirty="0" smtClean="0">
                <a:solidFill>
                  <a:srgbClr val="70AD47">
                    <a:lumMod val="75000"/>
                  </a:srgbClr>
                </a:solidFill>
                <a:latin typeface="Comic Sans MS" panose="030F0702030302020204" pitchFamily="66" charset="0"/>
                <a:ea typeface="Calibri" panose="020F0502020204030204" pitchFamily="34" charset="0"/>
                <a:cs typeface="Times New Roman" panose="02020603050405020304" pitchFamily="18" charset="0"/>
              </a:rPr>
              <a:t>R</a:t>
            </a:r>
            <a:r>
              <a:rPr lang="en-US" sz="3600" b="1" i="1" u="sng" dirty="0" smtClean="0">
                <a:solidFill>
                  <a:srgbClr val="0000CC"/>
                </a:solidFill>
                <a:latin typeface="Comic Sans MS" panose="030F0702030302020204" pitchFamily="66" charset="0"/>
                <a:ea typeface="Calibri" panose="020F0502020204030204" pitchFamily="34" charset="0"/>
                <a:cs typeface="Times New Roman" panose="02020603050405020304" pitchFamily="18" charset="0"/>
              </a:rPr>
              <a:t>E</a:t>
            </a:r>
            <a:r>
              <a:rPr lang="en-US" sz="3600" b="1" i="1" dirty="0" smtClean="0">
                <a:solidFill>
                  <a:srgbClr val="0000CC"/>
                </a:solidFill>
                <a:latin typeface="Comic Sans MS" panose="030F0702030302020204" pitchFamily="66" charset="0"/>
                <a:ea typeface="Calibri" panose="020F0502020204030204" pitchFamily="34" charset="0"/>
                <a:cs typeface="Times New Roman" panose="02020603050405020304" pitchFamily="18" charset="0"/>
              </a:rPr>
              <a:t> </a:t>
            </a:r>
            <a:r>
              <a:rPr lang="en-US" sz="3600" b="1" i="1" dirty="0" smtClean="0">
                <a:solidFill>
                  <a:schemeClr val="tx1">
                    <a:lumMod val="95000"/>
                    <a:lumOff val="5000"/>
                  </a:schemeClr>
                </a:solidFill>
                <a:ea typeface="Calibri" panose="020F0502020204030204" pitchFamily="34" charset="0"/>
                <a:cs typeface="Times New Roman" panose="02020603050405020304" pitchFamily="18" charset="0"/>
              </a:rPr>
              <a:t>?????</a:t>
            </a:r>
            <a:r>
              <a:rPr lang="en-US" sz="3600" dirty="0" smtClean="0">
                <a:solidFill>
                  <a:schemeClr val="tx1">
                    <a:lumMod val="95000"/>
                    <a:lumOff val="5000"/>
                  </a:schemeClr>
                </a:solidFill>
                <a:ea typeface="Calibri" panose="020F0502020204030204" pitchFamily="34" charset="0"/>
                <a:cs typeface="Times New Roman" panose="02020603050405020304" pitchFamily="18" charset="0"/>
              </a:rPr>
              <a:t> </a:t>
            </a:r>
            <a:endParaRPr lang="en-US" sz="3600" dirty="0">
              <a:solidFill>
                <a:schemeClr val="tx1">
                  <a:lumMod val="95000"/>
                  <a:lumOff val="5000"/>
                </a:schemeClr>
              </a:solidFill>
              <a:ea typeface="Calibri" panose="020F0502020204030204" pitchFamily="34" charset="0"/>
              <a:cs typeface="Times New Roman" panose="02020603050405020304" pitchFamily="18" charset="0"/>
            </a:endParaRPr>
          </a:p>
          <a:p>
            <a:pPr>
              <a:spcAft>
                <a:spcPts val="1800"/>
              </a:spcAft>
            </a:pPr>
            <a:r>
              <a:rPr lang="en-US" sz="2800" dirty="0" smtClean="0">
                <a:solidFill>
                  <a:schemeClr val="tx1">
                    <a:lumMod val="95000"/>
                    <a:lumOff val="5000"/>
                  </a:schemeClr>
                </a:solidFill>
                <a:ea typeface="Calibri" panose="020F0502020204030204" pitchFamily="34" charset="0"/>
                <a:cs typeface="Times New Roman" panose="02020603050405020304" pitchFamily="18" charset="0"/>
              </a:rPr>
              <a:t>We </a:t>
            </a:r>
            <a:r>
              <a:rPr lang="en-US" sz="2800" dirty="0">
                <a:solidFill>
                  <a:schemeClr val="tx1">
                    <a:lumMod val="95000"/>
                    <a:lumOff val="5000"/>
                  </a:schemeClr>
                </a:solidFill>
                <a:ea typeface="Calibri" panose="020F0502020204030204" pitchFamily="34" charset="0"/>
                <a:cs typeface="Times New Roman" panose="02020603050405020304" pitchFamily="18" charset="0"/>
              </a:rPr>
              <a:t>will take what we have read and return back to </a:t>
            </a:r>
            <a:r>
              <a:rPr lang="en-US" sz="2800" dirty="0">
                <a:solidFill>
                  <a:srgbClr val="00B050"/>
                </a:solidFill>
                <a:ea typeface="Calibri" panose="020F0502020204030204" pitchFamily="34" charset="0"/>
                <a:cs typeface="Times New Roman" panose="02020603050405020304" pitchFamily="18" charset="0"/>
              </a:rPr>
              <a:t>Genesis 1:5(</a:t>
            </a:r>
            <a:r>
              <a:rPr lang="en-US" sz="2800" dirty="0">
                <a:solidFill>
                  <a:srgbClr val="FF0000"/>
                </a:solidFill>
                <a:ea typeface="Calibri" panose="020F0502020204030204" pitchFamily="34" charset="0"/>
                <a:cs typeface="Times New Roman" panose="02020603050405020304" pitchFamily="18" charset="0"/>
              </a:rPr>
              <a:t>b</a:t>
            </a:r>
            <a:r>
              <a:rPr lang="en-US" sz="2800" dirty="0">
                <a:solidFill>
                  <a:srgbClr val="00B050"/>
                </a:solidFill>
                <a:ea typeface="Calibri" panose="020F0502020204030204" pitchFamily="34" charset="0"/>
                <a:cs typeface="Times New Roman" panose="02020603050405020304" pitchFamily="18" charset="0"/>
              </a:rPr>
              <a:t>). </a:t>
            </a:r>
            <a:r>
              <a:rPr lang="en-US" sz="2800" dirty="0">
                <a:solidFill>
                  <a:schemeClr val="tx1">
                    <a:lumMod val="95000"/>
                    <a:lumOff val="5000"/>
                  </a:schemeClr>
                </a:solidFill>
                <a:ea typeface="Calibri" panose="020F0502020204030204" pitchFamily="34" charset="0"/>
                <a:cs typeface="Times New Roman" panose="02020603050405020304" pitchFamily="18" charset="0"/>
              </a:rPr>
              <a:t/>
            </a:r>
            <a:br>
              <a:rPr lang="en-US" sz="2800" dirty="0">
                <a:solidFill>
                  <a:schemeClr val="tx1">
                    <a:lumMod val="95000"/>
                    <a:lumOff val="5000"/>
                  </a:schemeClr>
                </a:solidFill>
                <a:ea typeface="Calibri" panose="020F0502020204030204" pitchFamily="34" charset="0"/>
                <a:cs typeface="Times New Roman" panose="02020603050405020304" pitchFamily="18" charset="0"/>
              </a:rPr>
            </a:br>
            <a:r>
              <a:rPr lang="en-US" sz="2800" dirty="0">
                <a:solidFill>
                  <a:schemeClr val="tx1">
                    <a:lumMod val="95000"/>
                    <a:lumOff val="5000"/>
                  </a:schemeClr>
                </a:solidFill>
                <a:ea typeface="Calibri" panose="020F0502020204030204" pitchFamily="34" charset="0"/>
                <a:cs typeface="Times New Roman" panose="02020603050405020304" pitchFamily="18" charset="0"/>
              </a:rPr>
              <a:t>The sequence of events is laid out quite well.  </a:t>
            </a:r>
            <a:endParaRPr lang="en-US" sz="2800" dirty="0" smtClean="0">
              <a:solidFill>
                <a:schemeClr val="tx1">
                  <a:lumMod val="95000"/>
                  <a:lumOff val="5000"/>
                </a:schemeClr>
              </a:solidFill>
              <a:ea typeface="Calibri" panose="020F0502020204030204" pitchFamily="34" charset="0"/>
              <a:cs typeface="Times New Roman" panose="02020603050405020304" pitchFamily="18" charset="0"/>
            </a:endParaRPr>
          </a:p>
          <a:p>
            <a:pPr>
              <a:spcAft>
                <a:spcPts val="1800"/>
              </a:spcAft>
            </a:pPr>
            <a:r>
              <a:rPr lang="en-US" sz="2800" b="1" dirty="0" smtClean="0">
                <a:solidFill>
                  <a:srgbClr val="0000CC"/>
                </a:solidFill>
                <a:ea typeface="Calibri" panose="020F0502020204030204" pitchFamily="34" charset="0"/>
                <a:cs typeface="Times New Roman" panose="02020603050405020304" pitchFamily="18" charset="0"/>
              </a:rPr>
              <a:t>Yahuah</a:t>
            </a:r>
            <a:r>
              <a:rPr lang="en-US" sz="2800" dirty="0" smtClean="0">
                <a:solidFill>
                  <a:schemeClr val="tx1">
                    <a:lumMod val="95000"/>
                    <a:lumOff val="5000"/>
                  </a:schemeClr>
                </a:solidFill>
                <a:ea typeface="Calibri" panose="020F0502020204030204" pitchFamily="34" charset="0"/>
                <a:cs typeface="Times New Roman" panose="02020603050405020304" pitchFamily="18" charset="0"/>
              </a:rPr>
              <a:t> </a:t>
            </a:r>
            <a:r>
              <a:rPr lang="en-US" sz="2800" dirty="0">
                <a:solidFill>
                  <a:schemeClr val="tx1">
                    <a:lumMod val="95000"/>
                    <a:lumOff val="5000"/>
                  </a:schemeClr>
                </a:solidFill>
                <a:ea typeface="Calibri" panose="020F0502020204030204" pitchFamily="34" charset="0"/>
                <a:cs typeface="Times New Roman" panose="02020603050405020304" pitchFamily="18" charset="0"/>
              </a:rPr>
              <a:t>has </a:t>
            </a:r>
            <a:r>
              <a:rPr lang="en-US" sz="2800" b="1" dirty="0">
                <a:solidFill>
                  <a:schemeClr val="tx1">
                    <a:lumMod val="95000"/>
                    <a:lumOff val="5000"/>
                  </a:schemeClr>
                </a:solidFill>
                <a:effectLst>
                  <a:glow rad="127000">
                    <a:srgbClr val="FFFF00"/>
                  </a:glow>
                </a:effectLst>
                <a:ea typeface="Calibri" panose="020F0502020204030204" pitchFamily="34" charset="0"/>
                <a:cs typeface="Times New Roman" panose="02020603050405020304" pitchFamily="18" charset="0"/>
              </a:rPr>
              <a:t>created and restored </a:t>
            </a:r>
            <a:r>
              <a:rPr lang="en-US" sz="2800" dirty="0">
                <a:solidFill>
                  <a:schemeClr val="tx1">
                    <a:lumMod val="95000"/>
                    <a:lumOff val="5000"/>
                  </a:schemeClr>
                </a:solidFill>
                <a:ea typeface="Calibri" panose="020F0502020204030204" pitchFamily="34" charset="0"/>
                <a:cs typeface="Times New Roman" panose="02020603050405020304" pitchFamily="18" charset="0"/>
              </a:rPr>
              <a:t>throughout the 1</a:t>
            </a:r>
            <a:r>
              <a:rPr lang="en-US" sz="2800" baseline="30000" dirty="0">
                <a:solidFill>
                  <a:schemeClr val="tx1">
                    <a:lumMod val="95000"/>
                    <a:lumOff val="5000"/>
                  </a:schemeClr>
                </a:solidFill>
                <a:ea typeface="Calibri" panose="020F0502020204030204" pitchFamily="34" charset="0"/>
                <a:cs typeface="Times New Roman" panose="02020603050405020304" pitchFamily="18" charset="0"/>
              </a:rPr>
              <a:t>st</a:t>
            </a:r>
            <a:r>
              <a:rPr lang="en-US" sz="2800" dirty="0">
                <a:solidFill>
                  <a:schemeClr val="tx1">
                    <a:lumMod val="95000"/>
                    <a:lumOff val="5000"/>
                  </a:schemeClr>
                </a:solidFill>
                <a:ea typeface="Calibri" panose="020F0502020204030204" pitchFamily="34" charset="0"/>
                <a:cs typeface="Times New Roman" panose="02020603050405020304" pitchFamily="18" charset="0"/>
              </a:rPr>
              <a:t> </a:t>
            </a:r>
            <a:r>
              <a:rPr lang="en-US" sz="2800" dirty="0" smtClean="0">
                <a:solidFill>
                  <a:schemeClr val="tx1">
                    <a:lumMod val="95000"/>
                    <a:lumOff val="5000"/>
                  </a:schemeClr>
                </a:solidFill>
                <a:ea typeface="Calibri" panose="020F0502020204030204" pitchFamily="34" charset="0"/>
                <a:cs typeface="Times New Roman" panose="02020603050405020304" pitchFamily="18" charset="0"/>
              </a:rPr>
              <a:t>Light Season </a:t>
            </a:r>
            <a:r>
              <a:rPr lang="en-US" sz="2800" dirty="0">
                <a:solidFill>
                  <a:schemeClr val="tx1">
                    <a:lumMod val="95000"/>
                    <a:lumOff val="5000"/>
                  </a:schemeClr>
                </a:solidFill>
                <a:ea typeface="Calibri" panose="020F0502020204030204" pitchFamily="34" charset="0"/>
                <a:cs typeface="Times New Roman" panose="02020603050405020304" pitchFamily="18" charset="0"/>
              </a:rPr>
              <a:t>of creation and then the evening arrives.  </a:t>
            </a:r>
            <a:r>
              <a:rPr lang="en-US" sz="2800" dirty="0" smtClean="0">
                <a:solidFill>
                  <a:schemeClr val="tx1">
                    <a:lumMod val="95000"/>
                    <a:lumOff val="5000"/>
                  </a:schemeClr>
                </a:solidFill>
                <a:ea typeface="Calibri" panose="020F0502020204030204" pitchFamily="34" charset="0"/>
                <a:cs typeface="Times New Roman" panose="02020603050405020304" pitchFamily="18" charset="0"/>
              </a:rPr>
              <a:t>This is the </a:t>
            </a:r>
            <a:r>
              <a:rPr lang="en-US" sz="2800" dirty="0">
                <a:solidFill>
                  <a:schemeClr val="tx1">
                    <a:lumMod val="95000"/>
                    <a:lumOff val="5000"/>
                  </a:schemeClr>
                </a:solidFill>
                <a:ea typeface="Calibri" panose="020F0502020204030204" pitchFamily="34" charset="0"/>
                <a:cs typeface="Times New Roman" panose="02020603050405020304" pitchFamily="18" charset="0"/>
              </a:rPr>
              <a:t>time when the </a:t>
            </a:r>
            <a:r>
              <a:rPr lang="en-US" sz="2800" dirty="0" smtClean="0">
                <a:solidFill>
                  <a:schemeClr val="tx1">
                    <a:lumMod val="95000"/>
                    <a:lumOff val="5000"/>
                  </a:schemeClr>
                </a:solidFill>
                <a:ea typeface="Calibri" panose="020F0502020204030204" pitchFamily="34" charset="0"/>
                <a:cs typeface="Times New Roman" panose="02020603050405020304" pitchFamily="18" charset="0"/>
              </a:rPr>
              <a:t>Night Season </a:t>
            </a:r>
            <a:r>
              <a:rPr lang="en-US" sz="2800" dirty="0">
                <a:solidFill>
                  <a:schemeClr val="tx1">
                    <a:lumMod val="95000"/>
                    <a:lumOff val="5000"/>
                  </a:schemeClr>
                </a:solidFill>
                <a:ea typeface="Calibri" panose="020F0502020204030204" pitchFamily="34" charset="0"/>
                <a:cs typeface="Times New Roman" panose="02020603050405020304" pitchFamily="18" charset="0"/>
              </a:rPr>
              <a:t>&lt;</a:t>
            </a:r>
            <a:r>
              <a:rPr lang="en-US" sz="2800" b="1" dirty="0">
                <a:solidFill>
                  <a:srgbClr val="9900FF"/>
                </a:solidFill>
                <a:ea typeface="Calibri" panose="020F0502020204030204" pitchFamily="34" charset="0"/>
                <a:cs typeface="Times New Roman" panose="02020603050405020304" pitchFamily="18" charset="0"/>
              </a:rPr>
              <a:t>layil</a:t>
            </a:r>
            <a:r>
              <a:rPr lang="en-US" sz="2800" dirty="0">
                <a:solidFill>
                  <a:schemeClr val="tx1">
                    <a:lumMod val="95000"/>
                    <a:lumOff val="5000"/>
                  </a:schemeClr>
                </a:solidFill>
                <a:ea typeface="Calibri" panose="020F0502020204030204" pitchFamily="34" charset="0"/>
                <a:cs typeface="Times New Roman" panose="02020603050405020304" pitchFamily="18" charset="0"/>
              </a:rPr>
              <a:t>&gt; (</a:t>
            </a:r>
            <a:r>
              <a:rPr lang="en-US" sz="2800" b="1" u="sng" dirty="0">
                <a:solidFill>
                  <a:srgbClr val="FF0000"/>
                </a:solidFill>
                <a:ea typeface="Calibri" panose="020F0502020204030204" pitchFamily="34" charset="0"/>
                <a:cs typeface="Times New Roman" panose="02020603050405020304" pitchFamily="18" charset="0"/>
              </a:rPr>
              <a:t>not</a:t>
            </a:r>
            <a:r>
              <a:rPr lang="en-US" sz="2800" dirty="0">
                <a:solidFill>
                  <a:schemeClr val="tx1">
                    <a:lumMod val="95000"/>
                    <a:lumOff val="5000"/>
                  </a:schemeClr>
                </a:solidFill>
                <a:ea typeface="Calibri" panose="020F0502020204030204" pitchFamily="34" charset="0"/>
                <a:cs typeface="Times New Roman" panose="02020603050405020304" pitchFamily="18" charset="0"/>
              </a:rPr>
              <a:t> &lt;</a:t>
            </a:r>
            <a:r>
              <a:rPr lang="en-US" sz="2800" b="1" dirty="0" err="1">
                <a:solidFill>
                  <a:schemeClr val="tx1">
                    <a:lumMod val="95000"/>
                    <a:lumOff val="5000"/>
                  </a:schemeClr>
                </a:solidFill>
                <a:ea typeface="Calibri" panose="020F0502020204030204" pitchFamily="34" charset="0"/>
                <a:cs typeface="Times New Roman" panose="02020603050405020304" pitchFamily="18" charset="0"/>
              </a:rPr>
              <a:t>choshek</a:t>
            </a:r>
            <a:r>
              <a:rPr lang="en-US" sz="2800" dirty="0">
                <a:solidFill>
                  <a:schemeClr val="tx1">
                    <a:lumMod val="95000"/>
                    <a:lumOff val="5000"/>
                  </a:schemeClr>
                </a:solidFill>
                <a:ea typeface="Calibri" panose="020F0502020204030204" pitchFamily="34" charset="0"/>
                <a:cs typeface="Times New Roman" panose="02020603050405020304" pitchFamily="18" charset="0"/>
              </a:rPr>
              <a:t>&gt;) </a:t>
            </a:r>
            <a:r>
              <a:rPr lang="en-US" sz="2800" dirty="0" smtClean="0">
                <a:solidFill>
                  <a:schemeClr val="tx1">
                    <a:lumMod val="95000"/>
                    <a:lumOff val="5000"/>
                  </a:schemeClr>
                </a:solidFill>
                <a:ea typeface="Calibri" panose="020F0502020204030204" pitchFamily="34" charset="0"/>
                <a:cs typeface="Times New Roman" panose="02020603050405020304" pitchFamily="18" charset="0"/>
              </a:rPr>
              <a:t>begins </a:t>
            </a:r>
            <a:r>
              <a:rPr lang="en-US" sz="2800" dirty="0">
                <a:solidFill>
                  <a:schemeClr val="tx1">
                    <a:lumMod val="95000"/>
                    <a:lumOff val="5000"/>
                  </a:schemeClr>
                </a:solidFill>
                <a:ea typeface="Calibri" panose="020F0502020204030204" pitchFamily="34" charset="0"/>
                <a:cs typeface="Times New Roman" panose="02020603050405020304" pitchFamily="18" charset="0"/>
              </a:rPr>
              <a:t>to mix with the light of the first cycle of creation.  </a:t>
            </a:r>
            <a:r>
              <a:rPr lang="en-US" sz="2800" dirty="0" smtClean="0">
                <a:solidFill>
                  <a:schemeClr val="tx1">
                    <a:lumMod val="95000"/>
                    <a:lumOff val="5000"/>
                  </a:schemeClr>
                </a:solidFill>
                <a:ea typeface="Calibri" panose="020F0502020204030204" pitchFamily="34" charset="0"/>
                <a:cs typeface="Times New Roman" panose="02020603050405020304" pitchFamily="18" charset="0"/>
              </a:rPr>
              <a:t/>
            </a:r>
            <a:br>
              <a:rPr lang="en-US" sz="2800" dirty="0" smtClean="0">
                <a:solidFill>
                  <a:schemeClr val="tx1">
                    <a:lumMod val="95000"/>
                    <a:lumOff val="5000"/>
                  </a:schemeClr>
                </a:solidFill>
                <a:ea typeface="Calibri" panose="020F0502020204030204" pitchFamily="34" charset="0"/>
                <a:cs typeface="Times New Roman" panose="02020603050405020304" pitchFamily="18" charset="0"/>
              </a:rPr>
            </a:br>
            <a:r>
              <a:rPr lang="en-US" sz="2800" dirty="0" smtClean="0">
                <a:solidFill>
                  <a:schemeClr val="tx1">
                    <a:lumMod val="95000"/>
                    <a:lumOff val="5000"/>
                  </a:schemeClr>
                </a:solidFill>
                <a:ea typeface="Calibri" panose="020F0502020204030204" pitchFamily="34" charset="0"/>
                <a:cs typeface="Times New Roman" panose="02020603050405020304" pitchFamily="18" charset="0"/>
              </a:rPr>
              <a:t>The </a:t>
            </a:r>
            <a:r>
              <a:rPr lang="en-US" sz="2800" dirty="0">
                <a:solidFill>
                  <a:schemeClr val="tx1">
                    <a:lumMod val="95000"/>
                    <a:lumOff val="5000"/>
                  </a:schemeClr>
                </a:solidFill>
                <a:ea typeface="Calibri" panose="020F0502020204030204" pitchFamily="34" charset="0"/>
                <a:cs typeface="Times New Roman" panose="02020603050405020304" pitchFamily="18" charset="0"/>
              </a:rPr>
              <a:t>light becomes infused with &lt;</a:t>
            </a:r>
            <a:r>
              <a:rPr lang="en-US" sz="2800" b="1" dirty="0">
                <a:solidFill>
                  <a:srgbClr val="9900FF"/>
                </a:solidFill>
                <a:ea typeface="Calibri" panose="020F0502020204030204" pitchFamily="34" charset="0"/>
                <a:cs typeface="Times New Roman" panose="02020603050405020304" pitchFamily="18" charset="0"/>
              </a:rPr>
              <a:t>layil</a:t>
            </a:r>
            <a:r>
              <a:rPr lang="en-US" sz="2800" dirty="0" smtClean="0">
                <a:solidFill>
                  <a:schemeClr val="tx1">
                    <a:lumMod val="95000"/>
                    <a:lumOff val="5000"/>
                  </a:schemeClr>
                </a:solidFill>
                <a:ea typeface="Calibri" panose="020F0502020204030204" pitchFamily="34" charset="0"/>
                <a:cs typeface="Times New Roman" panose="02020603050405020304" pitchFamily="18" charset="0"/>
              </a:rPr>
              <a:t>&gt;.  </a:t>
            </a:r>
            <a:br>
              <a:rPr lang="en-US" sz="2800" dirty="0" smtClean="0">
                <a:solidFill>
                  <a:schemeClr val="tx1">
                    <a:lumMod val="95000"/>
                    <a:lumOff val="5000"/>
                  </a:schemeClr>
                </a:solidFill>
                <a:ea typeface="Calibri" panose="020F0502020204030204" pitchFamily="34" charset="0"/>
                <a:cs typeface="Times New Roman" panose="02020603050405020304" pitchFamily="18" charset="0"/>
              </a:rPr>
            </a:br>
            <a:r>
              <a:rPr lang="en-US" sz="2800" dirty="0" smtClean="0">
                <a:solidFill>
                  <a:schemeClr val="tx1">
                    <a:lumMod val="95000"/>
                    <a:lumOff val="5000"/>
                  </a:schemeClr>
                </a:solidFill>
                <a:ea typeface="Calibri" panose="020F0502020204030204" pitchFamily="34" charset="0"/>
                <a:cs typeface="Times New Roman" panose="02020603050405020304" pitchFamily="18" charset="0"/>
              </a:rPr>
              <a:t>This </a:t>
            </a:r>
            <a:r>
              <a:rPr lang="en-US" sz="2800" dirty="0">
                <a:solidFill>
                  <a:schemeClr val="tx1">
                    <a:lumMod val="95000"/>
                    <a:lumOff val="5000"/>
                  </a:schemeClr>
                </a:solidFill>
                <a:ea typeface="Calibri" panose="020F0502020204030204" pitchFamily="34" charset="0"/>
                <a:cs typeface="Times New Roman" panose="02020603050405020304" pitchFamily="18" charset="0"/>
              </a:rPr>
              <a:t>is what we normally refer to as – </a:t>
            </a:r>
            <a:r>
              <a:rPr lang="en-US" sz="2800" b="1" dirty="0">
                <a:solidFill>
                  <a:srgbClr val="FF33CC"/>
                </a:solidFill>
                <a:ea typeface="Calibri" panose="020F0502020204030204" pitchFamily="34" charset="0"/>
                <a:cs typeface="Times New Roman" panose="02020603050405020304" pitchFamily="18" charset="0"/>
              </a:rPr>
              <a:t>twilight</a:t>
            </a:r>
            <a:r>
              <a:rPr lang="en-US" sz="2800" b="1" dirty="0" smtClean="0">
                <a:solidFill>
                  <a:srgbClr val="FF33CC"/>
                </a:solidFill>
                <a:ea typeface="Calibri" panose="020F0502020204030204" pitchFamily="34" charset="0"/>
                <a:cs typeface="Times New Roman" panose="02020603050405020304" pitchFamily="18" charset="0"/>
              </a:rPr>
              <a:t>.</a:t>
            </a:r>
            <a:endParaRPr lang="en-US" sz="2800" b="1" i="1" dirty="0" smtClean="0">
              <a:solidFill>
                <a:schemeClr val="tx1">
                  <a:lumMod val="95000"/>
                  <a:lumOff val="5000"/>
                </a:schemeClr>
              </a:solidFill>
              <a:ea typeface="Calibri" panose="020F0502020204030204" pitchFamily="34" charset="0"/>
              <a:cs typeface="Times New Roman" panose="02020603050405020304" pitchFamily="18" charset="0"/>
            </a:endParaRPr>
          </a:p>
        </p:txBody>
      </p:sp>
      <p:cxnSp>
        <p:nvCxnSpPr>
          <p:cNvPr id="5" name="Straight Arrow Connector 4"/>
          <p:cNvCxnSpPr/>
          <p:nvPr/>
        </p:nvCxnSpPr>
        <p:spPr>
          <a:xfrm>
            <a:off x="509153" y="2477136"/>
            <a:ext cx="2497330" cy="0"/>
          </a:xfrm>
          <a:prstGeom prst="straightConnector1">
            <a:avLst/>
          </a:prstGeom>
          <a:ln w="76200">
            <a:solidFill>
              <a:srgbClr val="00B0F0"/>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a:xfrm>
            <a:off x="9348355" y="6408305"/>
            <a:ext cx="2743200" cy="365125"/>
          </a:xfrm>
        </p:spPr>
        <p:txBody>
          <a:bodyPr/>
          <a:lstStyle/>
          <a:p>
            <a:fld id="{79D454C9-693C-4B68-AEF7-F33F1BD73953}" type="slidenum">
              <a:rPr lang="en-US" sz="1400" b="1" smtClean="0">
                <a:solidFill>
                  <a:schemeClr val="tx1"/>
                </a:solidFill>
              </a:rPr>
              <a:t>18</a:t>
            </a:fld>
            <a:endParaRPr lang="en-US" sz="1400" b="1" dirty="0">
              <a:solidFill>
                <a:schemeClr val="tx1"/>
              </a:solidFill>
            </a:endParaRPr>
          </a:p>
        </p:txBody>
      </p:sp>
      <p:sp>
        <p:nvSpPr>
          <p:cNvPr id="6" name="TextBox 29"/>
          <p:cNvSpPr txBox="1"/>
          <p:nvPr/>
        </p:nvSpPr>
        <p:spPr>
          <a:xfrm>
            <a:off x="11325575" y="2349573"/>
            <a:ext cx="436934" cy="1630382"/>
          </a:xfrm>
          <a:prstGeom prst="roundRect">
            <a:avLst/>
          </a:prstGeom>
          <a:solidFill>
            <a:srgbClr val="00B0F0"/>
          </a:solidFill>
          <a:ln w="57150">
            <a:solidFill>
              <a:srgbClr val="00B0F0"/>
            </a:solidFill>
          </a:ln>
          <a:scene3d>
            <a:camera prst="orthographicFront"/>
            <a:lightRig rig="soft" dir="t">
              <a:rot lat="0" lon="0" rev="10800000"/>
            </a:lightRig>
          </a:scene3d>
          <a:sp3d>
            <a:bevelT/>
          </a:sp3d>
        </p:spPr>
        <p:txBody>
          <a:bodyPr vert="horz" wrap="square" rtlCol="0">
            <a:spAutoFit/>
            <a:sp3d>
              <a:bevelT w="27940" h="12700"/>
              <a:contourClr>
                <a:srgbClr val="DDDDDD"/>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600" b="1" spc="150" dirty="0" smtClean="0">
                <a:ln w="11430"/>
                <a:solidFill>
                  <a:srgbClr val="F8F8F8"/>
                </a:solidFill>
                <a:effectLst>
                  <a:outerShdw blurRad="25400" algn="tl" rotWithShape="0">
                    <a:srgbClr val="000000">
                      <a:alpha val="43000"/>
                    </a:srgbClr>
                  </a:outerShdw>
                </a:effectLst>
              </a:rPr>
              <a:t>R</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E</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V</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I</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E</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W</a:t>
            </a:r>
            <a:endParaRPr lang="en-US" sz="1600" b="1"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126613704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7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35000"/>
              </a:srgbClr>
            </a:gs>
            <a:gs pos="50000">
              <a:srgbClr val="E2FD59">
                <a:alpha val="67000"/>
              </a:srgbClr>
            </a:gs>
            <a:gs pos="100000">
              <a:srgbClr val="CC00FF">
                <a:alpha val="24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40670" y="268846"/>
            <a:ext cx="11694017" cy="1476827"/>
          </a:xfrm>
          <a:ln w="19050">
            <a:solidFill>
              <a:srgbClr val="008080"/>
            </a:solidFill>
          </a:ln>
          <a:effectLst>
            <a:glow rad="139700">
              <a:schemeClr val="accent6">
                <a:satMod val="175000"/>
                <a:alpha val="40000"/>
              </a:schemeClr>
            </a:glow>
          </a:effectLst>
          <a:scene3d>
            <a:camera prst="orthographicFront"/>
            <a:lightRig rig="threePt" dir="t"/>
          </a:scene3d>
          <a:sp3d>
            <a:bevelT/>
          </a:sp3d>
        </p:spPr>
        <p:txBody>
          <a:bodyPr>
            <a:normAutofit fontScale="90000"/>
            <a:sp3d extrusionH="57150">
              <a:bevelT w="38100" h="38100"/>
            </a:sp3d>
          </a:bodyPr>
          <a:lstStyle/>
          <a:p>
            <a:pPr marL="0" marR="0" algn="ctr">
              <a:lnSpc>
                <a:spcPct val="115000"/>
              </a:lnSpc>
              <a:spcBef>
                <a:spcPts val="0"/>
              </a:spcBef>
              <a:spcAft>
                <a:spcPts val="1000"/>
              </a:spcAft>
            </a:pPr>
            <a:r>
              <a:rPr lang="en-US" sz="2400" dirty="0" smtClean="0">
                <a:latin typeface="+mn-lt"/>
              </a:rPr>
              <a:t>Here is a graphic of what the Hebrew language in the Scriptures have declared thus far. </a:t>
            </a:r>
            <a:br>
              <a:rPr lang="en-US" sz="2400" dirty="0" smtClean="0">
                <a:latin typeface="+mn-lt"/>
              </a:rPr>
            </a:br>
            <a:r>
              <a:rPr lang="en-US" sz="2400" b="1" dirty="0" smtClean="0">
                <a:solidFill>
                  <a:srgbClr val="0000CC"/>
                </a:solidFill>
                <a:latin typeface="+mn-lt"/>
              </a:rPr>
              <a:t>Yahuah</a:t>
            </a:r>
            <a:r>
              <a:rPr lang="en-US" sz="2400" dirty="0" smtClean="0">
                <a:latin typeface="+mn-lt"/>
              </a:rPr>
              <a:t> </a:t>
            </a:r>
            <a:r>
              <a:rPr lang="en-US" sz="2400" dirty="0" smtClean="0">
                <a:solidFill>
                  <a:srgbClr val="FF0000"/>
                </a:solidFill>
                <a:latin typeface="+mn-lt"/>
              </a:rPr>
              <a:t>created </a:t>
            </a:r>
            <a:r>
              <a:rPr lang="en-US" sz="2400" u="sng" dirty="0" smtClean="0">
                <a:solidFill>
                  <a:srgbClr val="FF0000"/>
                </a:solidFill>
                <a:latin typeface="+mn-lt"/>
              </a:rPr>
              <a:t>and restored</a:t>
            </a:r>
            <a:r>
              <a:rPr lang="en-US" sz="2400" dirty="0" smtClean="0">
                <a:solidFill>
                  <a:srgbClr val="FF0000"/>
                </a:solidFill>
                <a:latin typeface="+mn-lt"/>
              </a:rPr>
              <a:t> on the first half of cycle #1.  </a:t>
            </a:r>
            <a:r>
              <a:rPr lang="en-US" sz="2400" dirty="0" smtClean="0">
                <a:latin typeface="+mn-lt"/>
              </a:rPr>
              <a:t>The arrival of the twilight </a:t>
            </a:r>
            <a:r>
              <a:rPr lang="en-US" sz="2400" b="1" u="sng" dirty="0" smtClean="0">
                <a:latin typeface="+mn-lt"/>
              </a:rPr>
              <a:t>MIXTURE</a:t>
            </a:r>
            <a:r>
              <a:rPr lang="en-US" sz="2400" b="1" dirty="0" smtClean="0">
                <a:latin typeface="+mn-lt"/>
              </a:rPr>
              <a:t> </a:t>
            </a:r>
            <a:r>
              <a:rPr lang="en-US" sz="2400" dirty="0" smtClean="0">
                <a:latin typeface="+mn-lt"/>
              </a:rPr>
              <a:t>(ereb/evening) signals the full end of the </a:t>
            </a:r>
            <a:r>
              <a:rPr lang="en-US" sz="2400" b="1" i="1" dirty="0" smtClean="0">
                <a:latin typeface="+mn-lt"/>
              </a:rPr>
              <a:t>direct Light Season only </a:t>
            </a:r>
            <a:r>
              <a:rPr lang="en-US" sz="2400" dirty="0" smtClean="0">
                <a:latin typeface="+mn-lt"/>
              </a:rPr>
              <a:t>– NOT THE 24 HOUR CYCLE! </a:t>
            </a:r>
            <a:br>
              <a:rPr lang="en-US" sz="2400" dirty="0" smtClean="0">
                <a:latin typeface="+mn-lt"/>
              </a:rPr>
            </a:br>
            <a:endParaRPr lang="en-US" sz="1200" dirty="0">
              <a:latin typeface="+mn-lt"/>
            </a:endParaRPr>
          </a:p>
        </p:txBody>
      </p:sp>
      <p:sp>
        <p:nvSpPr>
          <p:cNvPr id="4" name="Text Placeholder 3"/>
          <p:cNvSpPr>
            <a:spLocks noGrp="1"/>
          </p:cNvSpPr>
          <p:nvPr>
            <p:ph type="body" idx="1"/>
          </p:nvPr>
        </p:nvSpPr>
        <p:spPr>
          <a:xfrm>
            <a:off x="128731" y="1963879"/>
            <a:ext cx="11809926" cy="3802927"/>
          </a:xfrm>
          <a:scene3d>
            <a:camera prst="orthographicFront"/>
            <a:lightRig rig="threePt" dir="t"/>
          </a:scene3d>
          <a:sp3d>
            <a:bevelT w="152400" h="50800" prst="softRound"/>
          </a:sp3d>
        </p:spPr>
        <p:txBody>
          <a:bodyPr>
            <a:noAutofit/>
            <a:sp3d extrusionH="57150">
              <a:bevelT w="38100" h="38100"/>
            </a:sp3d>
          </a:bodyPr>
          <a:lstStyle/>
          <a:p>
            <a:r>
              <a:rPr lang="en-US" sz="3200" dirty="0" smtClean="0">
                <a:solidFill>
                  <a:srgbClr val="800000"/>
                </a:solidFill>
                <a:latin typeface="Arial Black" pitchFamily="34" charset="0"/>
              </a:rPr>
              <a:t> 		The first </a:t>
            </a:r>
            <a:r>
              <a:rPr lang="en-US" sz="3200" u="sng" dirty="0" smtClean="0">
                <a:solidFill>
                  <a:srgbClr val="800000"/>
                </a:solidFill>
                <a:latin typeface="Arial Black" pitchFamily="34" charset="0"/>
              </a:rPr>
              <a:t>12 hours</a:t>
            </a:r>
            <a:r>
              <a:rPr lang="en-US" sz="3200" dirty="0" smtClean="0">
                <a:solidFill>
                  <a:srgbClr val="800000"/>
                </a:solidFill>
                <a:latin typeface="Arial Black" pitchFamily="34" charset="0"/>
              </a:rPr>
              <a:t> of Earth’s History</a:t>
            </a:r>
            <a:br>
              <a:rPr lang="en-US" sz="3200" dirty="0" smtClean="0">
                <a:solidFill>
                  <a:srgbClr val="800000"/>
                </a:solidFill>
                <a:latin typeface="Arial Black" pitchFamily="34" charset="0"/>
              </a:rPr>
            </a:br>
            <a:r>
              <a:rPr lang="en-US" sz="2800" b="1" dirty="0" smtClean="0">
                <a:ln>
                  <a:solidFill>
                    <a:srgbClr val="9900FF"/>
                  </a:solidFill>
                </a:ln>
                <a:solidFill>
                  <a:schemeClr val="tx1"/>
                </a:solidFill>
                <a:effectLst>
                  <a:glow rad="228600">
                    <a:schemeClr val="accent2">
                      <a:lumMod val="60000"/>
                      <a:lumOff val="40000"/>
                    </a:schemeClr>
                  </a:glow>
                </a:effectLst>
                <a:latin typeface="Arial Black" pitchFamily="34" charset="0"/>
              </a:rPr>
              <a:t>Creation</a:t>
            </a:r>
            <a:r>
              <a:rPr lang="en-US" sz="2800" dirty="0" smtClean="0">
                <a:solidFill>
                  <a:srgbClr val="800000"/>
                </a:solidFill>
              </a:rPr>
              <a:t> and </a:t>
            </a:r>
            <a:r>
              <a:rPr lang="en-US" sz="2800" b="1" i="1" dirty="0" smtClean="0">
                <a:solidFill>
                  <a:schemeClr val="tx1"/>
                </a:solidFill>
                <a:effectLst>
                  <a:glow rad="127000">
                    <a:srgbClr val="00FF00"/>
                  </a:glow>
                </a:effectLst>
              </a:rPr>
              <a:t>restoration</a:t>
            </a:r>
            <a:r>
              <a:rPr lang="en-US" sz="2800" dirty="0" smtClean="0">
                <a:solidFill>
                  <a:srgbClr val="800000"/>
                </a:solidFill>
              </a:rPr>
              <a:t> of Light</a:t>
            </a:r>
          </a:p>
          <a:p>
            <a:endParaRPr lang="en-US" sz="2800" dirty="0">
              <a:solidFill>
                <a:srgbClr val="800000"/>
              </a:solidFill>
            </a:endParaRPr>
          </a:p>
          <a:p>
            <a:endParaRPr lang="en-US" sz="2800" dirty="0" smtClean="0">
              <a:solidFill>
                <a:srgbClr val="800000"/>
              </a:solidFill>
            </a:endParaRPr>
          </a:p>
          <a:p>
            <a:r>
              <a:rPr lang="en-US" sz="2800" dirty="0" smtClean="0">
                <a:solidFill>
                  <a:srgbClr val="800000"/>
                </a:solidFill>
              </a:rPr>
              <a:t>								</a:t>
            </a:r>
            <a:endParaRPr lang="en-US" sz="2800" b="1" dirty="0">
              <a:solidFill>
                <a:srgbClr val="9900FF"/>
              </a:solidFill>
            </a:endParaRPr>
          </a:p>
          <a:p>
            <a:endParaRPr lang="en-US" sz="2800" dirty="0" smtClean="0">
              <a:solidFill>
                <a:srgbClr val="800000"/>
              </a:solidFill>
            </a:endParaRPr>
          </a:p>
        </p:txBody>
      </p:sp>
      <p:sp>
        <p:nvSpPr>
          <p:cNvPr id="2" name="Chord 1"/>
          <p:cNvSpPr/>
          <p:nvPr/>
        </p:nvSpPr>
        <p:spPr>
          <a:xfrm rot="7973960">
            <a:off x="4618318" y="3225965"/>
            <a:ext cx="2498213" cy="2567364"/>
          </a:xfrm>
          <a:prstGeom prst="chord">
            <a:avLst>
              <a:gd name="adj1" fmla="val 2700000"/>
              <a:gd name="adj2" fmla="val 13802171"/>
            </a:avLst>
          </a:prstGeom>
          <a:effectLst>
            <a:glow rad="139700">
              <a:schemeClr val="accent4">
                <a:satMod val="175000"/>
                <a:alpha val="4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p>
        </p:txBody>
      </p:sp>
      <p:cxnSp>
        <p:nvCxnSpPr>
          <p:cNvPr id="6" name="Straight Arrow Connector 5"/>
          <p:cNvCxnSpPr/>
          <p:nvPr/>
        </p:nvCxnSpPr>
        <p:spPr>
          <a:xfrm>
            <a:off x="3503364" y="2857491"/>
            <a:ext cx="2253200" cy="1122219"/>
          </a:xfrm>
          <a:prstGeom prst="straightConnector1">
            <a:avLst/>
          </a:prstGeom>
          <a:ln w="76200">
            <a:solidFill>
              <a:srgbClr val="00B050"/>
            </a:solidFill>
            <a:tailEnd type="arrow"/>
          </a:ln>
          <a:effectLst>
            <a:glow rad="228600">
              <a:schemeClr val="accent4">
                <a:satMod val="175000"/>
                <a:alpha val="40000"/>
              </a:schemeClr>
            </a:glow>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7" name="Curved Down Arrow 6"/>
          <p:cNvSpPr/>
          <p:nvPr/>
        </p:nvSpPr>
        <p:spPr>
          <a:xfrm>
            <a:off x="4201470" y="2857491"/>
            <a:ext cx="3664449" cy="1413164"/>
          </a:xfrm>
          <a:prstGeom prst="curvedDownArrow">
            <a:avLst>
              <a:gd name="adj1" fmla="val 7629"/>
              <a:gd name="adj2" fmla="val 50000"/>
              <a:gd name="adj3" fmla="val 33088"/>
            </a:avLst>
          </a:prstGeom>
          <a:solidFill>
            <a:schemeClr val="accent2">
              <a:lumMod val="75000"/>
            </a:schemeClr>
          </a:solidFill>
          <a:ln w="28575">
            <a:solidFill>
              <a:srgbClr val="0000CC"/>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solidFill>
                <a:schemeClr val="tx1"/>
              </a:solidFill>
            </a:endParaRPr>
          </a:p>
        </p:txBody>
      </p:sp>
      <p:sp>
        <p:nvSpPr>
          <p:cNvPr id="10" name="Pie 9"/>
          <p:cNvSpPr/>
          <p:nvPr/>
        </p:nvSpPr>
        <p:spPr>
          <a:xfrm rot="10380312">
            <a:off x="4601471" y="3649032"/>
            <a:ext cx="2536746" cy="1831119"/>
          </a:xfrm>
          <a:prstGeom prst="pie">
            <a:avLst>
              <a:gd name="adj1" fmla="val 10757645"/>
              <a:gd name="adj2" fmla="val 11295914"/>
            </a:avLst>
          </a:prstGeom>
          <a:solidFill>
            <a:schemeClr val="tx1">
              <a:lumMod val="75000"/>
              <a:lumOff val="25000"/>
            </a:schemeClr>
          </a:solidFill>
          <a:ln>
            <a:solidFill>
              <a:srgbClr val="FF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solidFill>
                <a:schemeClr val="tx1"/>
              </a:solidFill>
            </a:endParaRPr>
          </a:p>
        </p:txBody>
      </p:sp>
      <p:sp>
        <p:nvSpPr>
          <p:cNvPr id="11" name="Rectangle 10"/>
          <p:cNvSpPr/>
          <p:nvPr/>
        </p:nvSpPr>
        <p:spPr>
          <a:xfrm>
            <a:off x="394855" y="5174673"/>
            <a:ext cx="11388436" cy="1401395"/>
          </a:xfrm>
          <a:prstGeom prst="rect">
            <a:avLst/>
          </a:prstGeom>
          <a:no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lvl="0" algn="ctr">
              <a:lnSpc>
                <a:spcPct val="90000"/>
              </a:lnSpc>
              <a:spcBef>
                <a:spcPts val="1000"/>
              </a:spcBef>
            </a:pPr>
            <a:r>
              <a:rPr lang="en-US" sz="2800" dirty="0" smtClean="0">
                <a:solidFill>
                  <a:srgbClr val="800000"/>
                </a:solidFill>
              </a:rPr>
              <a:t> The arrival </a:t>
            </a:r>
            <a:r>
              <a:rPr lang="en-US" sz="2800" dirty="0">
                <a:solidFill>
                  <a:srgbClr val="800000"/>
                </a:solidFill>
              </a:rPr>
              <a:t>of </a:t>
            </a:r>
            <a:r>
              <a:rPr lang="en-US" sz="2800" b="1" dirty="0">
                <a:solidFill>
                  <a:prstClr val="black"/>
                </a:solidFill>
              </a:rPr>
              <a:t>&lt;</a:t>
            </a:r>
            <a:r>
              <a:rPr lang="en-US" sz="2800" b="1" dirty="0" err="1">
                <a:solidFill>
                  <a:prstClr val="black"/>
                </a:solidFill>
              </a:rPr>
              <a:t>ereb</a:t>
            </a:r>
            <a:r>
              <a:rPr lang="en-US" sz="2800" b="1" dirty="0">
                <a:solidFill>
                  <a:prstClr val="black"/>
                </a:solidFill>
              </a:rPr>
              <a:t>&gt; </a:t>
            </a:r>
            <a:r>
              <a:rPr lang="en-US" sz="2800" dirty="0">
                <a:solidFill>
                  <a:srgbClr val="800000"/>
                </a:solidFill>
              </a:rPr>
              <a:t>evening </a:t>
            </a:r>
            <a:r>
              <a:rPr lang="en-US" sz="2800" b="1" dirty="0">
                <a:solidFill>
                  <a:srgbClr val="800000"/>
                </a:solidFill>
                <a:effectLst>
                  <a:glow rad="127000">
                    <a:srgbClr val="66FF99"/>
                  </a:glow>
                </a:effectLst>
              </a:rPr>
              <a:t>MIXTURE</a:t>
            </a:r>
            <a:r>
              <a:rPr lang="en-US" sz="2800" dirty="0">
                <a:solidFill>
                  <a:srgbClr val="800000"/>
                </a:solidFill>
              </a:rPr>
              <a:t> </a:t>
            </a:r>
            <a:r>
              <a:rPr lang="en-US" sz="2800" dirty="0" smtClean="0">
                <a:solidFill>
                  <a:srgbClr val="800000"/>
                </a:solidFill>
              </a:rPr>
              <a:t>––			 </a:t>
            </a:r>
            <a:br>
              <a:rPr lang="en-US" sz="2800" dirty="0" smtClean="0">
                <a:solidFill>
                  <a:srgbClr val="800000"/>
                </a:solidFill>
              </a:rPr>
            </a:br>
            <a:r>
              <a:rPr lang="en-US" sz="2800" dirty="0" smtClean="0">
                <a:solidFill>
                  <a:srgbClr val="800000"/>
                </a:solidFill>
              </a:rPr>
              <a:t>which is – </a:t>
            </a:r>
            <a:r>
              <a:rPr lang="en-US" sz="2800" b="1" dirty="0" smtClean="0">
                <a:solidFill>
                  <a:prstClr val="black"/>
                </a:solidFill>
              </a:rPr>
              <a:t>LIGHT </a:t>
            </a:r>
            <a:r>
              <a:rPr lang="en-US" sz="2800" b="1" dirty="0">
                <a:solidFill>
                  <a:prstClr val="black"/>
                </a:solidFill>
              </a:rPr>
              <a:t>BEING OVERTAKEN BY THE DARKNESS. </a:t>
            </a:r>
            <a:r>
              <a:rPr lang="en-US" sz="2800" b="1" dirty="0" smtClean="0">
                <a:solidFill>
                  <a:prstClr val="black"/>
                </a:solidFill>
              </a:rPr>
              <a:t/>
            </a:r>
            <a:br>
              <a:rPr lang="en-US" sz="2800" b="1" dirty="0" smtClean="0">
                <a:solidFill>
                  <a:prstClr val="black"/>
                </a:solidFill>
              </a:rPr>
            </a:br>
            <a:r>
              <a:rPr lang="en-US" sz="2400" dirty="0">
                <a:solidFill>
                  <a:prstClr val="black"/>
                </a:solidFill>
                <a:ea typeface="+mj-ea"/>
                <a:cs typeface="+mj-cs"/>
              </a:rPr>
              <a:t>We </a:t>
            </a:r>
            <a:r>
              <a:rPr lang="en-US" sz="2400" dirty="0" smtClean="0">
                <a:solidFill>
                  <a:prstClr val="black"/>
                </a:solidFill>
                <a:ea typeface="+mj-ea"/>
                <a:cs typeface="+mj-cs"/>
              </a:rPr>
              <a:t>now </a:t>
            </a:r>
            <a:r>
              <a:rPr lang="en-US" sz="2400" dirty="0">
                <a:solidFill>
                  <a:prstClr val="black"/>
                </a:solidFill>
                <a:ea typeface="+mj-ea"/>
                <a:cs typeface="+mj-cs"/>
              </a:rPr>
              <a:t>need to consider the word seen in </a:t>
            </a:r>
            <a:r>
              <a:rPr lang="en-US" sz="2400" dirty="0">
                <a:solidFill>
                  <a:srgbClr val="00B050"/>
                </a:solidFill>
                <a:ea typeface="+mj-ea"/>
                <a:cs typeface="+mj-cs"/>
              </a:rPr>
              <a:t>Gen 1:5 </a:t>
            </a:r>
            <a:r>
              <a:rPr lang="en-US" sz="2400" dirty="0">
                <a:solidFill>
                  <a:prstClr val="black"/>
                </a:solidFill>
                <a:ea typeface="+mj-ea"/>
                <a:cs typeface="+mj-cs"/>
              </a:rPr>
              <a:t>(</a:t>
            </a:r>
            <a:r>
              <a:rPr lang="en-US" sz="2400" dirty="0">
                <a:solidFill>
                  <a:srgbClr val="FF0000"/>
                </a:solidFill>
                <a:ea typeface="+mj-ea"/>
                <a:cs typeface="+mj-cs"/>
              </a:rPr>
              <a:t>b</a:t>
            </a:r>
            <a:r>
              <a:rPr lang="en-US" sz="2400" dirty="0">
                <a:solidFill>
                  <a:prstClr val="black"/>
                </a:solidFill>
                <a:ea typeface="+mj-ea"/>
                <a:cs typeface="+mj-cs"/>
              </a:rPr>
              <a:t>) – </a:t>
            </a:r>
            <a:r>
              <a:rPr lang="en-US" sz="2400" b="1" dirty="0">
                <a:solidFill>
                  <a:srgbClr val="FF0000"/>
                </a:solidFill>
                <a:ea typeface="+mj-ea"/>
                <a:cs typeface="+mj-cs"/>
              </a:rPr>
              <a:t>morning</a:t>
            </a:r>
            <a:r>
              <a:rPr lang="en-US" sz="2400" dirty="0">
                <a:solidFill>
                  <a:prstClr val="black"/>
                </a:solidFill>
                <a:ea typeface="+mj-ea"/>
                <a:cs typeface="+mj-cs"/>
              </a:rPr>
              <a:t> or </a:t>
            </a:r>
            <a:r>
              <a:rPr lang="en-US" sz="36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ב</a:t>
            </a:r>
            <a:r>
              <a:rPr lang="en-US" sz="20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ק</a:t>
            </a:r>
            <a:r>
              <a:rPr lang="en-US" sz="2000" baseline="-250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ר</a:t>
            </a:r>
            <a:r>
              <a:rPr lang="en-US" sz="40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smtClean="0">
                <a:noFill/>
                <a:latin typeface="Calibri" panose="020F0502020204030204" pitchFamily="34" charset="0"/>
                <a:ea typeface="Calibri" panose="020F0502020204030204" pitchFamily="34" charset="0"/>
                <a:cs typeface="Calibri" panose="020F0502020204030204" pitchFamily="34" charset="0"/>
              </a:rPr>
              <a:t>.</a:t>
            </a:r>
            <a:r>
              <a:rPr lang="en-US" sz="4000" dirty="0" smtClean="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2700" dirty="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&lt;</a:t>
            </a:r>
            <a:r>
              <a:rPr lang="en-US" sz="2700" b="1" dirty="0" err="1">
                <a:solidFill>
                  <a:srgbClr val="CC00FF"/>
                </a:solidFill>
                <a:latin typeface="Calibri" panose="020F0502020204030204" pitchFamily="34" charset="0"/>
                <a:ea typeface="Calibri" panose="020F0502020204030204" pitchFamily="34" charset="0"/>
                <a:cs typeface="Calibri" panose="020F0502020204030204" pitchFamily="34" charset="0"/>
              </a:rPr>
              <a:t>boqer</a:t>
            </a:r>
            <a:r>
              <a:rPr lang="en-US" sz="2700" dirty="0" smtClean="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&gt;.</a:t>
            </a:r>
            <a:endParaRPr lang="en-US" sz="2800" b="1" dirty="0">
              <a:solidFill>
                <a:prstClr val="black"/>
              </a:solidFill>
            </a:endParaRPr>
          </a:p>
        </p:txBody>
      </p:sp>
      <p:cxnSp>
        <p:nvCxnSpPr>
          <p:cNvPr id="8" name="Straight Connector 7"/>
          <p:cNvCxnSpPr/>
          <p:nvPr/>
        </p:nvCxnSpPr>
        <p:spPr>
          <a:xfrm flipV="1">
            <a:off x="5824466" y="4237604"/>
            <a:ext cx="2228864" cy="294692"/>
          </a:xfrm>
          <a:prstGeom prst="line">
            <a:avLst/>
          </a:prstGeom>
          <a:ln w="57150">
            <a:solidFill>
              <a:srgbClr val="99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8053329" y="3912488"/>
            <a:ext cx="2986145" cy="1145287"/>
          </a:xfrm>
          <a:prstGeom prst="rect">
            <a:avLst/>
          </a:prstGeom>
          <a:no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lvl="0">
              <a:lnSpc>
                <a:spcPct val="90000"/>
              </a:lnSpc>
              <a:spcBef>
                <a:spcPts val="1000"/>
              </a:spcBef>
            </a:pPr>
            <a:r>
              <a:rPr lang="en-US" sz="2800" b="1" dirty="0" err="1" smtClean="0">
                <a:solidFill>
                  <a:srgbClr val="0000CC"/>
                </a:solidFill>
              </a:rPr>
              <a:t>Yahusha</a:t>
            </a:r>
            <a:r>
              <a:rPr lang="en-US" sz="2800" b="1" dirty="0" smtClean="0">
                <a:solidFill>
                  <a:srgbClr val="9900FF"/>
                </a:solidFill>
              </a:rPr>
              <a:t> – </a:t>
            </a:r>
            <a:r>
              <a:rPr lang="en-US" sz="2800" b="1" dirty="0" smtClean="0">
                <a:ln>
                  <a:solidFill>
                    <a:sysClr val="windowText" lastClr="000000"/>
                  </a:solidFill>
                </a:ln>
                <a:solidFill>
                  <a:srgbClr val="9900FF"/>
                </a:solidFill>
                <a:effectLst>
                  <a:glow rad="101600">
                    <a:srgbClr val="FFFF00">
                      <a:alpha val="60000"/>
                    </a:srgbClr>
                  </a:glow>
                </a:effectLst>
              </a:rPr>
              <a:t>LIGHT</a:t>
            </a:r>
            <a:r>
              <a:rPr lang="en-US" sz="2800" b="1" dirty="0" smtClean="0">
                <a:solidFill>
                  <a:srgbClr val="9900FF"/>
                </a:solidFill>
                <a:effectLst>
                  <a:glow rad="101600">
                    <a:srgbClr val="FFFF00">
                      <a:alpha val="60000"/>
                    </a:srgbClr>
                  </a:glow>
                </a:effectLst>
              </a:rPr>
              <a:t> </a:t>
            </a:r>
            <a:r>
              <a:rPr lang="en-US" sz="2800" dirty="0" smtClean="0">
                <a:solidFill>
                  <a:srgbClr val="9900FF"/>
                </a:solidFill>
                <a:effectLst/>
              </a:rPr>
              <a:t>–</a:t>
            </a:r>
            <a:r>
              <a:rPr lang="en-US" sz="2800" b="1" dirty="0" smtClean="0">
                <a:solidFill>
                  <a:srgbClr val="9900FF"/>
                </a:solidFill>
              </a:rPr>
              <a:t> withdraws,</a:t>
            </a:r>
            <a:br>
              <a:rPr lang="en-US" sz="2800" b="1" dirty="0" smtClean="0">
                <a:solidFill>
                  <a:srgbClr val="9900FF"/>
                </a:solidFill>
              </a:rPr>
            </a:br>
            <a:r>
              <a:rPr lang="en-US" sz="2800" b="1" dirty="0" smtClean="0">
                <a:solidFill>
                  <a:srgbClr val="9900FF"/>
                </a:solidFill>
              </a:rPr>
              <a:t>which initiated -</a:t>
            </a:r>
            <a:endParaRPr lang="en-US" sz="2800" b="1" dirty="0">
              <a:solidFill>
                <a:srgbClr val="9900FF"/>
              </a:solidFill>
            </a:endParaRPr>
          </a:p>
        </p:txBody>
      </p:sp>
      <p:sp>
        <p:nvSpPr>
          <p:cNvPr id="9" name="Notched Right Arrow 8"/>
          <p:cNvSpPr/>
          <p:nvPr/>
        </p:nvSpPr>
        <p:spPr>
          <a:xfrm rot="16200000">
            <a:off x="6551052" y="4651666"/>
            <a:ext cx="638001" cy="484632"/>
          </a:xfrm>
          <a:prstGeom prst="notchedRightArrow">
            <a:avLst>
              <a:gd name="adj1" fmla="val 32847"/>
              <a:gd name="adj2" fmla="val 67153"/>
            </a:avLst>
          </a:prstGeom>
          <a:solidFill>
            <a:schemeClr val="bg2">
              <a:lumMod val="25000"/>
            </a:schemeClr>
          </a:solidFill>
          <a:ln w="38100">
            <a:solidFill>
              <a:srgbClr val="FFFF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p>
        </p:txBody>
      </p:sp>
      <p:sp>
        <p:nvSpPr>
          <p:cNvPr id="5" name="Slide Number Placeholder 4"/>
          <p:cNvSpPr>
            <a:spLocks noGrp="1"/>
          </p:cNvSpPr>
          <p:nvPr>
            <p:ph type="sldNum" sz="quarter" idx="12"/>
          </p:nvPr>
        </p:nvSpPr>
        <p:spPr>
          <a:xfrm>
            <a:off x="9358746" y="6421748"/>
            <a:ext cx="2743200" cy="365125"/>
          </a:xfrm>
          <a:scene3d>
            <a:camera prst="orthographicFront"/>
            <a:lightRig rig="threePt" dir="t"/>
          </a:scene3d>
          <a:sp3d>
            <a:bevelT/>
          </a:sp3d>
        </p:spPr>
        <p:txBody>
          <a:bodyPr/>
          <a:lstStyle/>
          <a:p>
            <a:fld id="{79D454C9-693C-4B68-AEF7-F33F1BD73953}" type="slidenum">
              <a:rPr lang="en-US" sz="1400" b="1" smtClean="0">
                <a:solidFill>
                  <a:schemeClr val="tx1"/>
                </a:solidFill>
              </a:rPr>
              <a:t>19</a:t>
            </a:fld>
            <a:endParaRPr lang="en-US" sz="1400" b="1" dirty="0">
              <a:solidFill>
                <a:schemeClr val="tx1"/>
              </a:solidFill>
            </a:endParaRPr>
          </a:p>
        </p:txBody>
      </p:sp>
    </p:spTree>
    <p:extLst>
      <p:ext uri="{BB962C8B-B14F-4D97-AF65-F5344CB8AC3E}">
        <p14:creationId xmlns:p14="http://schemas.microsoft.com/office/powerpoint/2010/main" val="21923575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250"/>
                                        <p:tgtEl>
                                          <p:spTgt spid="4">
                                            <p:txEl>
                                              <p:pRg st="0" end="0"/>
                                            </p:txEl>
                                          </p:spTgt>
                                        </p:tgtEl>
                                      </p:cBhvr>
                                    </p:animEffect>
                                    <p:anim calcmode="lin" valueType="num">
                                      <p:cBhvr>
                                        <p:cTn id="8" dur="125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25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250"/>
                                        <p:tgtEl>
                                          <p:spTgt spid="4">
                                            <p:txEl>
                                              <p:pRg st="3" end="3"/>
                                            </p:txEl>
                                          </p:spTgt>
                                        </p:tgtEl>
                                      </p:cBhvr>
                                    </p:animEffect>
                                    <p:anim calcmode="lin" valueType="num">
                                      <p:cBhvr>
                                        <p:cTn id="15" dur="125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250" fill="hold"/>
                                        <p:tgtEl>
                                          <p:spTgt spid="4">
                                            <p:txEl>
                                              <p:pRg st="3" end="3"/>
                                            </p:txEl>
                                          </p:spTgt>
                                        </p:tgtEl>
                                        <p:attrNameLst>
                                          <p:attrName>ppt_y</p:attrName>
                                        </p:attrNameLst>
                                      </p:cBhvr>
                                      <p:tavLst>
                                        <p:tav tm="0">
                                          <p:val>
                                            <p:strVal val="#ppt_y+.1"/>
                                          </p:val>
                                        </p:tav>
                                        <p:tav tm="100000">
                                          <p:val>
                                            <p:strVal val="#ppt_y"/>
                                          </p:val>
                                        </p:tav>
                                      </p:tavLst>
                                    </p:anim>
                                  </p:childTnLst>
                                </p:cTn>
                              </p:par>
                              <p:par>
                                <p:cTn id="17" presetID="22" presetClass="entr" presetSubtype="8"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1750"/>
                                        <p:tgtEl>
                                          <p:spTgt spid="2"/>
                                        </p:tgtEl>
                                      </p:cBhvr>
                                    </p:animEffect>
                                  </p:childTnLst>
                                </p:cTn>
                              </p:par>
                              <p:par>
                                <p:cTn id="20" presetID="22" presetClass="entr" presetSubtype="8" fill="hold" grpId="0" nodeType="withEffect">
                                  <p:stCondLst>
                                    <p:cond delay="125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1750"/>
                                        <p:tgtEl>
                                          <p:spTgt spid="7"/>
                                        </p:tgtEl>
                                      </p:cBhvr>
                                    </p:animEffect>
                                  </p:childTnLst>
                                </p:cTn>
                              </p:par>
                              <p:par>
                                <p:cTn id="23" presetID="22" presetClass="entr" presetSubtype="8" fill="hold" nodeType="withEffect">
                                  <p:stCondLst>
                                    <p:cond delay="225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125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9"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1250" fill="hold"/>
                                        <p:tgtEl>
                                          <p:spTgt spid="8"/>
                                        </p:tgtEl>
                                        <p:attrNameLst>
                                          <p:attrName>ppt_x</p:attrName>
                                        </p:attrNameLst>
                                      </p:cBhvr>
                                      <p:tavLst>
                                        <p:tav tm="0">
                                          <p:val>
                                            <p:strVal val="0-#ppt_w/2"/>
                                          </p:val>
                                        </p:tav>
                                        <p:tav tm="100000">
                                          <p:val>
                                            <p:strVal val="#ppt_x"/>
                                          </p:val>
                                        </p:tav>
                                      </p:tavLst>
                                    </p:anim>
                                    <p:anim calcmode="lin" valueType="num">
                                      <p:cBhvr additive="base">
                                        <p:cTn id="31" dur="1250" fill="hold"/>
                                        <p:tgtEl>
                                          <p:spTgt spid="8"/>
                                        </p:tgtEl>
                                        <p:attrNameLst>
                                          <p:attrName>ppt_y</p:attrName>
                                        </p:attrNameLst>
                                      </p:cBhvr>
                                      <p:tavLst>
                                        <p:tav tm="0">
                                          <p:val>
                                            <p:strVal val="0-#ppt_h/2"/>
                                          </p:val>
                                        </p:tav>
                                        <p:tav tm="100000">
                                          <p:val>
                                            <p:strVal val="#ppt_y"/>
                                          </p:val>
                                        </p:tav>
                                      </p:tavLst>
                                    </p:anim>
                                  </p:childTnLst>
                                </p:cTn>
                              </p:par>
                              <p:par>
                                <p:cTn id="32" presetID="2" presetClass="entr" presetSubtype="9"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1250" fill="hold"/>
                                        <p:tgtEl>
                                          <p:spTgt spid="13"/>
                                        </p:tgtEl>
                                        <p:attrNameLst>
                                          <p:attrName>ppt_x</p:attrName>
                                        </p:attrNameLst>
                                      </p:cBhvr>
                                      <p:tavLst>
                                        <p:tav tm="0">
                                          <p:val>
                                            <p:strVal val="0-#ppt_w/2"/>
                                          </p:val>
                                        </p:tav>
                                        <p:tav tm="100000">
                                          <p:val>
                                            <p:strVal val="#ppt_x"/>
                                          </p:val>
                                        </p:tav>
                                      </p:tavLst>
                                    </p:anim>
                                    <p:anim calcmode="lin" valueType="num">
                                      <p:cBhvr additive="base">
                                        <p:cTn id="35" dur="125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up)">
                                      <p:cBhvr>
                                        <p:cTn id="40" dur="1750"/>
                                        <p:tgtEl>
                                          <p:spTgt spid="11"/>
                                        </p:tgtEl>
                                      </p:cBhvr>
                                    </p:animEffect>
                                  </p:childTnLst>
                                </p:cTn>
                              </p:par>
                              <p:par>
                                <p:cTn id="41" presetID="2" presetClass="entr" presetSubtype="3" fill="hold" grpId="0" nodeType="withEffect">
                                  <p:stCondLst>
                                    <p:cond delay="300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1750" fill="hold"/>
                                        <p:tgtEl>
                                          <p:spTgt spid="10"/>
                                        </p:tgtEl>
                                        <p:attrNameLst>
                                          <p:attrName>ppt_x</p:attrName>
                                        </p:attrNameLst>
                                      </p:cBhvr>
                                      <p:tavLst>
                                        <p:tav tm="0">
                                          <p:val>
                                            <p:strVal val="1+#ppt_w/2"/>
                                          </p:val>
                                        </p:tav>
                                        <p:tav tm="100000">
                                          <p:val>
                                            <p:strVal val="#ppt_x"/>
                                          </p:val>
                                        </p:tav>
                                      </p:tavLst>
                                    </p:anim>
                                    <p:anim calcmode="lin" valueType="num">
                                      <p:cBhvr additive="base">
                                        <p:cTn id="44" dur="1750" fill="hold"/>
                                        <p:tgtEl>
                                          <p:spTgt spid="10"/>
                                        </p:tgtEl>
                                        <p:attrNameLst>
                                          <p:attrName>ppt_y</p:attrName>
                                        </p:attrNameLst>
                                      </p:cBhvr>
                                      <p:tavLst>
                                        <p:tav tm="0">
                                          <p:val>
                                            <p:strVal val="0-#ppt_h/2"/>
                                          </p:val>
                                        </p:tav>
                                        <p:tav tm="100000">
                                          <p:val>
                                            <p:strVal val="#ppt_y"/>
                                          </p:val>
                                        </p:tav>
                                      </p:tavLst>
                                    </p:anim>
                                  </p:childTnLst>
                                </p:cTn>
                              </p:par>
                              <p:par>
                                <p:cTn id="45" presetID="26" presetClass="emph" presetSubtype="0" repeatCount="5000" fill="hold" grpId="1" nodeType="withEffect">
                                  <p:stCondLst>
                                    <p:cond delay="4000"/>
                                  </p:stCondLst>
                                  <p:childTnLst>
                                    <p:animEffect transition="out" filter="fade">
                                      <p:cBhvr>
                                        <p:cTn id="46" dur="1000" tmFilter="0, 0; .2, .5; .8, .5; 1, 0"/>
                                        <p:tgtEl>
                                          <p:spTgt spid="10"/>
                                        </p:tgtEl>
                                      </p:cBhvr>
                                    </p:animEffect>
                                    <p:animScale>
                                      <p:cBhvr>
                                        <p:cTn id="47" dur="500" autoRev="1" fill="hold"/>
                                        <p:tgtEl>
                                          <p:spTgt spid="10"/>
                                        </p:tgtEl>
                                      </p:cBhvr>
                                      <p:by x="105000" y="105000"/>
                                    </p:animScale>
                                  </p:childTnLst>
                                </p:cTn>
                              </p:par>
                              <p:par>
                                <p:cTn id="48" presetID="2" presetClass="entr" presetSubtype="9" fill="hold" grpId="0" nodeType="withEffect">
                                  <p:stCondLst>
                                    <p:cond delay="3000"/>
                                  </p:stCondLst>
                                  <p:childTnLst>
                                    <p:set>
                                      <p:cBhvr>
                                        <p:cTn id="49" dur="1" fill="hold">
                                          <p:stCondLst>
                                            <p:cond delay="0"/>
                                          </p:stCondLst>
                                        </p:cTn>
                                        <p:tgtEl>
                                          <p:spTgt spid="9"/>
                                        </p:tgtEl>
                                        <p:attrNameLst>
                                          <p:attrName>style.visibility</p:attrName>
                                        </p:attrNameLst>
                                      </p:cBhvr>
                                      <p:to>
                                        <p:strVal val="visible"/>
                                      </p:to>
                                    </p:set>
                                    <p:anim calcmode="lin" valueType="num">
                                      <p:cBhvr additive="base">
                                        <p:cTn id="50" dur="1250" fill="hold"/>
                                        <p:tgtEl>
                                          <p:spTgt spid="9"/>
                                        </p:tgtEl>
                                        <p:attrNameLst>
                                          <p:attrName>ppt_x</p:attrName>
                                        </p:attrNameLst>
                                      </p:cBhvr>
                                      <p:tavLst>
                                        <p:tav tm="0">
                                          <p:val>
                                            <p:strVal val="0-#ppt_w/2"/>
                                          </p:val>
                                        </p:tav>
                                        <p:tav tm="100000">
                                          <p:val>
                                            <p:strVal val="#ppt_x"/>
                                          </p:val>
                                        </p:tav>
                                      </p:tavLst>
                                    </p:anim>
                                    <p:anim calcmode="lin" valueType="num">
                                      <p:cBhvr additive="base">
                                        <p:cTn id="51" dur="1250" fill="hold"/>
                                        <p:tgtEl>
                                          <p:spTgt spid="9"/>
                                        </p:tgtEl>
                                        <p:attrNameLst>
                                          <p:attrName>ppt_y</p:attrName>
                                        </p:attrNameLst>
                                      </p:cBhvr>
                                      <p:tavLst>
                                        <p:tav tm="0">
                                          <p:val>
                                            <p:strVal val="0-#ppt_h/2"/>
                                          </p:val>
                                        </p:tav>
                                        <p:tav tm="100000">
                                          <p:val>
                                            <p:strVal val="#ppt_y"/>
                                          </p:val>
                                        </p:tav>
                                      </p:tavLst>
                                    </p:anim>
                                  </p:childTnLst>
                                </p:cTn>
                              </p:par>
                              <p:par>
                                <p:cTn id="52" presetID="26" presetClass="emph" presetSubtype="0" repeatCount="5000" fill="hold" grpId="1" nodeType="withEffect">
                                  <p:stCondLst>
                                    <p:cond delay="3000"/>
                                  </p:stCondLst>
                                  <p:childTnLst>
                                    <p:animEffect transition="out" filter="fade">
                                      <p:cBhvr>
                                        <p:cTn id="53" dur="1000" tmFilter="0, 0; .2, .5; .8, .5; 1, 0"/>
                                        <p:tgtEl>
                                          <p:spTgt spid="9"/>
                                        </p:tgtEl>
                                      </p:cBhvr>
                                    </p:animEffect>
                                    <p:animScale>
                                      <p:cBhvr>
                                        <p:cTn id="54" dur="50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2" grpId="0" animBg="1"/>
      <p:bldP spid="7" grpId="0" animBg="1"/>
      <p:bldP spid="10" grpId="0" animBg="1"/>
      <p:bldP spid="10" grpId="1" animBg="1"/>
      <p:bldP spid="11" grpId="0"/>
      <p:bldP spid="13" grpId="0"/>
      <p:bldP spid="9" grpId="0" animBg="1"/>
      <p:bldP spid="9"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316655" y="6411850"/>
            <a:ext cx="2743200" cy="365125"/>
          </a:xfrm>
        </p:spPr>
        <p:txBody>
          <a:bodyPr/>
          <a:lstStyle/>
          <a:p>
            <a:fld id="{79D454C9-693C-4B68-AEF7-F33F1BD73953}" type="slidenum">
              <a:rPr lang="en-US" b="1" smtClean="0">
                <a:solidFill>
                  <a:schemeClr val="tx1"/>
                </a:solidFill>
              </a:rPr>
              <a:t>2</a:t>
            </a:fld>
            <a:endParaRPr lang="en-US" b="1" dirty="0">
              <a:solidFill>
                <a:schemeClr val="tx1"/>
              </a:solidFill>
            </a:endParaRPr>
          </a:p>
        </p:txBody>
      </p:sp>
      <p:sp>
        <p:nvSpPr>
          <p:cNvPr id="3" name="Rectangle 2"/>
          <p:cNvSpPr/>
          <p:nvPr/>
        </p:nvSpPr>
        <p:spPr>
          <a:xfrm>
            <a:off x="150471" y="4191652"/>
            <a:ext cx="11869399" cy="2585323"/>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cap="none" spc="0" dirty="0" smtClean="0">
                <a:ln w="3175">
                  <a:solidFill>
                    <a:srgbClr val="C00000"/>
                  </a:solidFill>
                </a:ln>
                <a:solidFill>
                  <a:srgbClr val="00B0F0"/>
                </a:solidFill>
                <a:effectLst>
                  <a:glow rad="228600">
                    <a:schemeClr val="accent2">
                      <a:satMod val="175000"/>
                      <a:alpha val="40000"/>
                    </a:schemeClr>
                  </a:glow>
                </a:effectLst>
                <a:latin typeface="Arial Rounded MT Bold" pitchFamily="34" charset="0"/>
              </a:rPr>
              <a:t>This</a:t>
            </a:r>
            <a:r>
              <a:rPr lang="en-US" sz="5400" b="1" cap="none" spc="0" dirty="0" smtClean="0">
                <a:ln w="3175">
                  <a:solidFill>
                    <a:srgbClr val="C00000"/>
                  </a:solidFill>
                </a:ln>
                <a:solidFill>
                  <a:schemeClr val="bg1">
                    <a:shade val="50000"/>
                  </a:schemeClr>
                </a:solidFill>
                <a:effectLst>
                  <a:glow rad="228600">
                    <a:schemeClr val="accent2">
                      <a:satMod val="175000"/>
                      <a:alpha val="40000"/>
                    </a:schemeClr>
                  </a:glow>
                </a:effectLst>
                <a:latin typeface="Arial Rounded MT Bold" pitchFamily="34" charset="0"/>
              </a:rPr>
              <a:t> </a:t>
            </a:r>
            <a:r>
              <a:rPr lang="en-US" sz="5400" b="1" cap="none" spc="0" dirty="0" smtClean="0">
                <a:ln w="3175">
                  <a:solidFill>
                    <a:srgbClr val="C00000"/>
                  </a:solidFill>
                </a:ln>
                <a:solidFill>
                  <a:srgbClr val="00B0F0"/>
                </a:solidFill>
                <a:effectLst>
                  <a:glow rad="228600">
                    <a:schemeClr val="accent2">
                      <a:satMod val="175000"/>
                      <a:alpha val="40000"/>
                    </a:schemeClr>
                  </a:glow>
                </a:effectLst>
                <a:latin typeface="Arial Rounded MT Bold" pitchFamily="34" charset="0"/>
              </a:rPr>
              <a:t>study will complete </a:t>
            </a:r>
            <a:br>
              <a:rPr lang="en-US" sz="5400" b="1" cap="none" spc="0" dirty="0" smtClean="0">
                <a:ln w="3175">
                  <a:solidFill>
                    <a:srgbClr val="C00000"/>
                  </a:solidFill>
                </a:ln>
                <a:solidFill>
                  <a:srgbClr val="00B0F0"/>
                </a:solidFill>
                <a:effectLst>
                  <a:glow rad="228600">
                    <a:schemeClr val="accent2">
                      <a:satMod val="175000"/>
                      <a:alpha val="40000"/>
                    </a:schemeClr>
                  </a:glow>
                </a:effectLst>
                <a:latin typeface="Arial Rounded MT Bold" pitchFamily="34" charset="0"/>
              </a:rPr>
            </a:br>
            <a:r>
              <a:rPr lang="en-US" sz="5400" b="1" cap="none" spc="0" dirty="0" smtClean="0">
                <a:ln w="3175">
                  <a:solidFill>
                    <a:srgbClr val="C00000"/>
                  </a:solidFill>
                </a:ln>
                <a:solidFill>
                  <a:srgbClr val="00B0F0"/>
                </a:solidFill>
                <a:effectLst>
                  <a:glow rad="228600">
                    <a:schemeClr val="accent2">
                      <a:satMod val="175000"/>
                      <a:alpha val="40000"/>
                    </a:schemeClr>
                  </a:glow>
                </a:effectLst>
                <a:latin typeface="Arial Rounded MT Bold" pitchFamily="34" charset="0"/>
              </a:rPr>
              <a:t>the investigation for the </a:t>
            </a:r>
            <a:br>
              <a:rPr lang="en-US" sz="5400" b="1" cap="none" spc="0" dirty="0" smtClean="0">
                <a:ln w="3175">
                  <a:solidFill>
                    <a:srgbClr val="C00000"/>
                  </a:solidFill>
                </a:ln>
                <a:solidFill>
                  <a:srgbClr val="00B0F0"/>
                </a:solidFill>
                <a:effectLst>
                  <a:glow rad="228600">
                    <a:schemeClr val="accent2">
                      <a:satMod val="175000"/>
                      <a:alpha val="40000"/>
                    </a:schemeClr>
                  </a:glow>
                </a:effectLst>
                <a:latin typeface="Arial Rounded MT Bold" pitchFamily="34" charset="0"/>
              </a:rPr>
            </a:br>
            <a:r>
              <a:rPr lang="en-US" sz="5400" b="1" cap="none" spc="0" dirty="0" smtClean="0">
                <a:ln w="3175">
                  <a:solidFill>
                    <a:srgbClr val="C00000"/>
                  </a:solidFill>
                </a:ln>
                <a:solidFill>
                  <a:srgbClr val="00B0F0"/>
                </a:solidFill>
                <a:effectLst>
                  <a:glow rad="228600">
                    <a:schemeClr val="accent2">
                      <a:satMod val="175000"/>
                      <a:alpha val="40000"/>
                    </a:schemeClr>
                  </a:glow>
                </a:effectLst>
                <a:latin typeface="Arial Rounded MT Bold" pitchFamily="34" charset="0"/>
              </a:rPr>
              <a:t>Creation Week.</a:t>
            </a:r>
            <a:endParaRPr lang="en-US" sz="5400" b="1" cap="none" spc="0" dirty="0">
              <a:ln w="3175">
                <a:solidFill>
                  <a:srgbClr val="C00000"/>
                </a:solidFill>
              </a:ln>
              <a:solidFill>
                <a:srgbClr val="00B0F0"/>
              </a:solidFill>
              <a:effectLst>
                <a:glow rad="228600">
                  <a:schemeClr val="accent2">
                    <a:satMod val="175000"/>
                    <a:alpha val="40000"/>
                  </a:schemeClr>
                </a:glow>
              </a:effectLst>
              <a:latin typeface="Arial Rounded MT Bold" pitchFamily="34" charset="0"/>
            </a:endParaRPr>
          </a:p>
        </p:txBody>
      </p:sp>
    </p:spTree>
    <p:extLst>
      <p:ext uri="{BB962C8B-B14F-4D97-AF65-F5344CB8AC3E}">
        <p14:creationId xmlns:p14="http://schemas.microsoft.com/office/powerpoint/2010/main" val="424458938"/>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35000"/>
              </a:srgbClr>
            </a:gs>
            <a:gs pos="50000">
              <a:srgbClr val="E2FD59">
                <a:alpha val="67000"/>
              </a:srgbClr>
            </a:gs>
            <a:gs pos="100000">
              <a:srgbClr val="CC00FF">
                <a:alpha val="24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6" name="Pie 15"/>
          <p:cNvSpPr/>
          <p:nvPr/>
        </p:nvSpPr>
        <p:spPr>
          <a:xfrm>
            <a:off x="5665642" y="2658806"/>
            <a:ext cx="2499014" cy="2418580"/>
          </a:xfrm>
          <a:prstGeom prst="pie">
            <a:avLst>
              <a:gd name="adj1" fmla="val 21598990"/>
              <a:gd name="adj2" fmla="val 10773670"/>
            </a:avLst>
          </a:prstGeom>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rtlCol="0" anchor="ctr">
            <a:sp3d extrusionH="57150">
              <a:bevelT w="38100" h="38100"/>
            </a:sp3d>
          </a:bodyPr>
          <a:lstStyle/>
          <a:p>
            <a:pPr algn="ctr"/>
            <a:endParaRPr lang="en-CA">
              <a:solidFill>
                <a:schemeClr val="tx1"/>
              </a:solidFill>
            </a:endParaRPr>
          </a:p>
        </p:txBody>
      </p:sp>
      <p:sp>
        <p:nvSpPr>
          <p:cNvPr id="3" name="Title 2"/>
          <p:cNvSpPr>
            <a:spLocks noGrp="1"/>
          </p:cNvSpPr>
          <p:nvPr>
            <p:ph type="title"/>
          </p:nvPr>
        </p:nvSpPr>
        <p:spPr>
          <a:xfrm>
            <a:off x="93518" y="154547"/>
            <a:ext cx="11980717" cy="1248226"/>
          </a:xfrm>
          <a:scene3d>
            <a:camera prst="orthographicFront"/>
            <a:lightRig rig="threePt" dir="t"/>
          </a:scene3d>
          <a:sp3d>
            <a:bevelT/>
          </a:sp3d>
        </p:spPr>
        <p:txBody>
          <a:bodyPr>
            <a:normAutofit fontScale="90000"/>
            <a:sp3d extrusionH="57150">
              <a:bevelT w="38100" h="38100"/>
            </a:sp3d>
          </a:bodyPr>
          <a:lstStyle/>
          <a:p>
            <a:pPr marL="0" marR="0">
              <a:lnSpc>
                <a:spcPct val="115000"/>
              </a:lnSpc>
              <a:spcBef>
                <a:spcPts val="0"/>
              </a:spcBef>
              <a:spcAft>
                <a:spcPts val="1000"/>
              </a:spcAft>
            </a:pPr>
            <a:r>
              <a:rPr lang="en-US" sz="3600" dirty="0" smtClean="0">
                <a:solidFill>
                  <a:prstClr val="black"/>
                </a:solidFill>
                <a:latin typeface="Calibri"/>
              </a:rPr>
              <a:t>Your </a:t>
            </a:r>
            <a:r>
              <a:rPr lang="en-US" sz="3600" dirty="0">
                <a:solidFill>
                  <a:prstClr val="black"/>
                </a:solidFill>
                <a:latin typeface="Calibri"/>
              </a:rPr>
              <a:t>Refresher: </a:t>
            </a:r>
            <a:r>
              <a:rPr lang="en-US" sz="3600" dirty="0" smtClean="0">
                <a:solidFill>
                  <a:prstClr val="black"/>
                </a:solidFill>
                <a:latin typeface="Calibri"/>
              </a:rPr>
              <a:t/>
            </a:r>
            <a:br>
              <a:rPr lang="en-US" sz="3600" dirty="0" smtClean="0">
                <a:solidFill>
                  <a:prstClr val="black"/>
                </a:solidFill>
                <a:latin typeface="Calibri"/>
              </a:rPr>
            </a:br>
            <a:r>
              <a:rPr lang="en-US" sz="3600" b="1" dirty="0" smtClean="0">
                <a:solidFill>
                  <a:srgbClr val="00B050"/>
                </a:solidFill>
                <a:latin typeface="Calibri" panose="020F0502020204030204" pitchFamily="34" charset="0"/>
                <a:ea typeface="Calibri" panose="020F0502020204030204" pitchFamily="34" charset="0"/>
                <a:cs typeface="Calibri" panose="020F0502020204030204" pitchFamily="34" charset="0"/>
              </a:rPr>
              <a:t>Gen 1:5</a:t>
            </a:r>
            <a:r>
              <a:rPr lang="en-US" sz="3600" b="1" u="sng" dirty="0" smtClean="0">
                <a:solidFill>
                  <a:srgbClr val="FF0000"/>
                </a:solidFill>
                <a:latin typeface="Calibri" panose="020F0502020204030204" pitchFamily="34" charset="0"/>
                <a:ea typeface="Calibri" panose="020F0502020204030204" pitchFamily="34" charset="0"/>
                <a:cs typeface="Calibri" panose="020F0502020204030204" pitchFamily="34" charset="0"/>
              </a:rPr>
              <a:t>b </a:t>
            </a:r>
            <a:r>
              <a:rPr lang="en-US" sz="3600" dirty="0" smtClean="0">
                <a:solidFill>
                  <a:srgbClr val="996633"/>
                </a:solidFill>
                <a:latin typeface="Calibri" panose="020F0502020204030204" pitchFamily="34" charset="0"/>
                <a:ea typeface="Calibri" panose="020F0502020204030204" pitchFamily="34" charset="0"/>
                <a:cs typeface="Calibri" panose="020F0502020204030204" pitchFamily="34" charset="0"/>
              </a:rPr>
              <a:t>… </a:t>
            </a:r>
            <a:r>
              <a:rPr lang="en-US" sz="3600" dirty="0">
                <a:solidFill>
                  <a:srgbClr val="000000"/>
                </a:solidFill>
                <a:latin typeface="Calibri" panose="020F0502020204030204" pitchFamily="34" charset="0"/>
                <a:ea typeface="Calibri" panose="020F0502020204030204" pitchFamily="34" charset="0"/>
                <a:cs typeface="Calibri" panose="020F0502020204030204" pitchFamily="34" charset="0"/>
              </a:rPr>
              <a:t>And there was </a:t>
            </a:r>
            <a:r>
              <a:rPr lang="en-US" sz="3600" b="1" dirty="0">
                <a:ln>
                  <a:solidFill>
                    <a:sysClr val="windowText" lastClr="000000"/>
                  </a:solidFill>
                </a:ln>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evening</a:t>
            </a:r>
            <a:r>
              <a:rPr lang="en-US" sz="3600" dirty="0">
                <a:solidFill>
                  <a:srgbClr val="000000"/>
                </a:solidFill>
                <a:latin typeface="Calibri" panose="020F0502020204030204" pitchFamily="34" charset="0"/>
                <a:ea typeface="Calibri" panose="020F0502020204030204" pitchFamily="34" charset="0"/>
                <a:cs typeface="Calibri" panose="020F0502020204030204" pitchFamily="34" charset="0"/>
              </a:rPr>
              <a:t> and there was </a:t>
            </a:r>
            <a:r>
              <a:rPr lang="en-US" sz="3600" b="1" u="sng" dirty="0">
                <a:solidFill>
                  <a:srgbClr val="00B050"/>
                </a:solidFill>
                <a:latin typeface="Calibri" panose="020F0502020204030204" pitchFamily="34" charset="0"/>
                <a:ea typeface="Calibri" panose="020F0502020204030204" pitchFamily="34" charset="0"/>
                <a:cs typeface="Calibri" panose="020F0502020204030204" pitchFamily="34" charset="0"/>
              </a:rPr>
              <a:t>morning</a:t>
            </a:r>
            <a:r>
              <a:rPr lang="en-US" sz="3600" b="1" dirty="0">
                <a:solidFill>
                  <a:srgbClr val="00B050"/>
                </a:solidFill>
                <a:latin typeface="Calibri" panose="020F0502020204030204" pitchFamily="34" charset="0"/>
                <a:ea typeface="Calibri" panose="020F0502020204030204" pitchFamily="34" charset="0"/>
                <a:cs typeface="Calibri" panose="020F0502020204030204" pitchFamily="34" charset="0"/>
              </a:rPr>
              <a:t>, </a:t>
            </a:r>
            <a:r>
              <a:rPr lang="en-US" sz="3600" dirty="0">
                <a:solidFill>
                  <a:srgbClr val="CC0099"/>
                </a:solidFill>
                <a:latin typeface="Arial Black" panose="020B0A04020102020204" pitchFamily="34" charset="0"/>
                <a:ea typeface="Calibri" panose="020F0502020204030204" pitchFamily="34" charset="0"/>
                <a:cs typeface="Calibri" panose="020F0502020204030204" pitchFamily="34" charset="0"/>
              </a:rPr>
              <a:t>one </a:t>
            </a:r>
            <a:r>
              <a:rPr lang="en-US" sz="3600" dirty="0" smtClean="0">
                <a:solidFill>
                  <a:srgbClr val="CC0099"/>
                </a:solidFill>
                <a:latin typeface="Arial Black" panose="020B0A04020102020204" pitchFamily="34" charset="0"/>
                <a:ea typeface="Calibri" panose="020F0502020204030204" pitchFamily="34" charset="0"/>
                <a:cs typeface="Calibri" panose="020F0502020204030204" pitchFamily="34" charset="0"/>
              </a:rPr>
              <a:t>day.</a:t>
            </a:r>
            <a:r>
              <a:rPr lang="en-US" sz="3600" dirty="0" smtClean="0">
                <a:solidFill>
                  <a:srgbClr val="CC0099"/>
                </a:solidFill>
                <a:latin typeface="Calibri" panose="020F0502020204030204" pitchFamily="34" charset="0"/>
                <a:ea typeface="Calibri" panose="020F0502020204030204" pitchFamily="34" charset="0"/>
                <a:cs typeface="Calibri" panose="020F0502020204030204" pitchFamily="34" charset="0"/>
              </a:rPr>
              <a:t> </a:t>
            </a:r>
            <a:endParaRPr lang="en-US" sz="2400" dirty="0">
              <a:latin typeface="+mn-lt"/>
            </a:endParaRPr>
          </a:p>
        </p:txBody>
      </p:sp>
      <p:sp>
        <p:nvSpPr>
          <p:cNvPr id="4" name="Text Placeholder 3"/>
          <p:cNvSpPr>
            <a:spLocks noGrp="1"/>
          </p:cNvSpPr>
          <p:nvPr>
            <p:ph type="body" idx="1"/>
          </p:nvPr>
        </p:nvSpPr>
        <p:spPr>
          <a:xfrm>
            <a:off x="128731" y="1371644"/>
            <a:ext cx="11809926" cy="3802927"/>
          </a:xfrm>
          <a:scene3d>
            <a:camera prst="orthographicFront"/>
            <a:lightRig rig="threePt" dir="t"/>
          </a:scene3d>
          <a:sp3d>
            <a:bevelT/>
          </a:sp3d>
        </p:spPr>
        <p:txBody>
          <a:bodyPr>
            <a:noAutofit/>
            <a:sp3d extrusionH="57150">
              <a:bevelT w="38100" h="38100"/>
            </a:sp3d>
          </a:bodyPr>
          <a:lstStyle/>
          <a:p>
            <a:r>
              <a:rPr lang="en-US" dirty="0" smtClean="0">
                <a:noFill/>
              </a:rPr>
              <a:t> 		            </a:t>
            </a:r>
            <a:r>
              <a:rPr lang="en-US" sz="3200" dirty="0" smtClean="0">
                <a:solidFill>
                  <a:srgbClr val="800000"/>
                </a:solidFill>
                <a:latin typeface="Arial Black" pitchFamily="34" charset="0"/>
              </a:rPr>
              <a:t>The full 24         hours of Cycle #</a:t>
            </a:r>
            <a:r>
              <a:rPr lang="en-US" sz="3200" dirty="0">
                <a:solidFill>
                  <a:srgbClr val="800000"/>
                </a:solidFill>
                <a:latin typeface="Arial Black" pitchFamily="34" charset="0"/>
              </a:rPr>
              <a:t>1</a:t>
            </a:r>
            <a:r>
              <a:rPr lang="en-US" sz="3200" dirty="0" smtClean="0">
                <a:solidFill>
                  <a:srgbClr val="800000"/>
                </a:solidFill>
                <a:latin typeface="Arial Black" pitchFamily="34" charset="0"/>
              </a:rPr>
              <a:t/>
            </a:r>
            <a:br>
              <a:rPr lang="en-US" sz="3200" dirty="0" smtClean="0">
                <a:solidFill>
                  <a:srgbClr val="800000"/>
                </a:solidFill>
                <a:latin typeface="Arial Black" pitchFamily="34" charset="0"/>
              </a:rPr>
            </a:br>
            <a:r>
              <a:rPr lang="en-US" sz="2800" b="1" dirty="0" smtClean="0">
                <a:ln>
                  <a:solidFill>
                    <a:srgbClr val="9900FF"/>
                  </a:solidFill>
                </a:ln>
                <a:solidFill>
                  <a:prstClr val="black"/>
                </a:solidFill>
                <a:effectLst>
                  <a:glow rad="228600">
                    <a:srgbClr val="ED7D31">
                      <a:lumMod val="60000"/>
                      <a:lumOff val="40000"/>
                    </a:srgbClr>
                  </a:glow>
                </a:effectLst>
                <a:latin typeface="Arial Black" pitchFamily="34" charset="0"/>
              </a:rPr>
              <a:t>Creation</a:t>
            </a:r>
            <a:r>
              <a:rPr lang="en-US" sz="2800" dirty="0" smtClean="0">
                <a:solidFill>
                  <a:srgbClr val="800000"/>
                </a:solidFill>
              </a:rPr>
              <a:t> and </a:t>
            </a:r>
            <a:r>
              <a:rPr lang="en-US" sz="2800" b="1" i="1" dirty="0" smtClean="0">
                <a:solidFill>
                  <a:schemeClr val="tx1"/>
                </a:solidFill>
                <a:effectLst>
                  <a:glow rad="127000">
                    <a:srgbClr val="00FF00"/>
                  </a:glow>
                </a:effectLst>
              </a:rPr>
              <a:t>restoration</a:t>
            </a:r>
            <a:r>
              <a:rPr lang="en-US" sz="2800" dirty="0" smtClean="0">
                <a:solidFill>
                  <a:srgbClr val="800000"/>
                </a:solidFill>
              </a:rPr>
              <a:t> of Light</a:t>
            </a:r>
          </a:p>
          <a:p>
            <a:endParaRPr lang="en-US" sz="2800" dirty="0">
              <a:solidFill>
                <a:srgbClr val="800000"/>
              </a:solidFill>
            </a:endParaRPr>
          </a:p>
          <a:p>
            <a:endParaRPr lang="en-US" sz="2800" dirty="0" smtClean="0">
              <a:solidFill>
                <a:srgbClr val="800000"/>
              </a:solidFill>
            </a:endParaRPr>
          </a:p>
          <a:p>
            <a:r>
              <a:rPr lang="en-US" sz="2800" dirty="0" smtClean="0">
                <a:solidFill>
                  <a:srgbClr val="800000"/>
                </a:solidFill>
              </a:rPr>
              <a:t>								</a:t>
            </a:r>
            <a:endParaRPr lang="en-US" sz="2800" b="1" dirty="0">
              <a:solidFill>
                <a:srgbClr val="9900FF"/>
              </a:solidFill>
            </a:endParaRPr>
          </a:p>
          <a:p>
            <a:endParaRPr lang="en-US" sz="2800" dirty="0" smtClean="0">
              <a:solidFill>
                <a:srgbClr val="800000"/>
              </a:solidFill>
            </a:endParaRPr>
          </a:p>
        </p:txBody>
      </p:sp>
      <p:sp>
        <p:nvSpPr>
          <p:cNvPr id="2" name="Chord 1"/>
          <p:cNvSpPr/>
          <p:nvPr/>
        </p:nvSpPr>
        <p:spPr>
          <a:xfrm rot="7973960">
            <a:off x="5675950" y="2529768"/>
            <a:ext cx="2498213" cy="2567364"/>
          </a:xfrm>
          <a:prstGeom prst="chord">
            <a:avLst>
              <a:gd name="adj1" fmla="val 2700000"/>
              <a:gd name="adj2" fmla="val 13802171"/>
            </a:avLst>
          </a:prstGeom>
          <a:effectLst>
            <a:glow rad="139700">
              <a:schemeClr val="accent4">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p>
        </p:txBody>
      </p:sp>
      <p:cxnSp>
        <p:nvCxnSpPr>
          <p:cNvPr id="6" name="Straight Arrow Connector 5"/>
          <p:cNvCxnSpPr/>
          <p:nvPr/>
        </p:nvCxnSpPr>
        <p:spPr>
          <a:xfrm>
            <a:off x="3955055" y="2258458"/>
            <a:ext cx="2870158" cy="1025055"/>
          </a:xfrm>
          <a:prstGeom prst="straightConnector1">
            <a:avLst/>
          </a:prstGeom>
          <a:ln w="76200">
            <a:solidFill>
              <a:srgbClr val="00B050"/>
            </a:solidFill>
            <a:tailEnd type="arrow"/>
          </a:ln>
          <a:effectLst>
            <a:glow rad="228600">
              <a:schemeClr val="accent4">
                <a:satMod val="175000"/>
                <a:alpha val="40000"/>
              </a:schemeClr>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7" name="Curved Down Arrow 6"/>
          <p:cNvSpPr/>
          <p:nvPr/>
        </p:nvSpPr>
        <p:spPr>
          <a:xfrm>
            <a:off x="5270119" y="2161294"/>
            <a:ext cx="3664449" cy="1413164"/>
          </a:xfrm>
          <a:prstGeom prst="curvedDownArrow">
            <a:avLst>
              <a:gd name="adj1" fmla="val 7629"/>
              <a:gd name="adj2" fmla="val 50000"/>
              <a:gd name="adj3" fmla="val 33088"/>
            </a:avLst>
          </a:prstGeom>
          <a:solidFill>
            <a:schemeClr val="accent2">
              <a:lumMod val="75000"/>
            </a:schemeClr>
          </a:solidFill>
          <a:ln w="28575">
            <a:solidFill>
              <a:srgbClr val="0000CC"/>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solidFill>
                <a:schemeClr val="tx1"/>
              </a:solidFill>
            </a:endParaRPr>
          </a:p>
        </p:txBody>
      </p:sp>
      <p:sp>
        <p:nvSpPr>
          <p:cNvPr id="10" name="Pie 9"/>
          <p:cNvSpPr/>
          <p:nvPr/>
        </p:nvSpPr>
        <p:spPr>
          <a:xfrm rot="10380312">
            <a:off x="5670120" y="2952835"/>
            <a:ext cx="2536746" cy="1831119"/>
          </a:xfrm>
          <a:prstGeom prst="pie">
            <a:avLst>
              <a:gd name="adj1" fmla="val 10757645"/>
              <a:gd name="adj2" fmla="val 11295914"/>
            </a:avLst>
          </a:prstGeom>
          <a:solidFill>
            <a:schemeClr val="tx1">
              <a:lumMod val="75000"/>
              <a:lumOff val="25000"/>
            </a:schemeClr>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solidFill>
                <a:schemeClr val="tx1"/>
              </a:solidFill>
            </a:endParaRPr>
          </a:p>
        </p:txBody>
      </p:sp>
      <p:sp>
        <p:nvSpPr>
          <p:cNvPr id="11" name="Rectangle 10"/>
          <p:cNvSpPr/>
          <p:nvPr/>
        </p:nvSpPr>
        <p:spPr>
          <a:xfrm>
            <a:off x="1757204" y="5746049"/>
            <a:ext cx="10278737" cy="914400"/>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lvl="0" algn="ctr">
              <a:lnSpc>
                <a:spcPct val="90000"/>
              </a:lnSpc>
              <a:spcBef>
                <a:spcPts val="1000"/>
              </a:spcBef>
            </a:pPr>
            <a:r>
              <a:rPr lang="en-US" sz="2800" b="1" dirty="0" smtClean="0">
                <a:solidFill>
                  <a:schemeClr val="tx1"/>
                </a:solidFill>
                <a:effectLst>
                  <a:glow rad="101600">
                    <a:srgbClr val="FF33CC">
                      <a:alpha val="60000"/>
                    </a:srgbClr>
                  </a:glow>
                </a:effectLst>
              </a:rPr>
              <a:t>La</a:t>
            </a:r>
            <a:r>
              <a:rPr lang="en-US" sz="2800" b="1" dirty="0" smtClean="0">
                <a:solidFill>
                  <a:prstClr val="black"/>
                </a:solidFill>
                <a:effectLst>
                  <a:glow rad="101600">
                    <a:srgbClr val="FF33CC">
                      <a:alpha val="60000"/>
                    </a:srgbClr>
                  </a:glow>
                </a:effectLst>
              </a:rPr>
              <a:t>yil, </a:t>
            </a:r>
            <a:r>
              <a:rPr lang="en-US" sz="2800" b="1" dirty="0" smtClean="0">
                <a:solidFill>
                  <a:prstClr val="black"/>
                </a:solidFill>
              </a:rPr>
              <a:t>the </a:t>
            </a:r>
            <a:r>
              <a:rPr lang="en-US" sz="2800" b="1" u="sng" dirty="0" smtClean="0">
                <a:solidFill>
                  <a:prstClr val="black"/>
                </a:solidFill>
              </a:rPr>
              <a:t>acceptable night darkness</a:t>
            </a:r>
            <a:r>
              <a:rPr lang="en-US" sz="2800" b="1" dirty="0" smtClean="0">
                <a:solidFill>
                  <a:prstClr val="black"/>
                </a:solidFill>
              </a:rPr>
              <a:t> passes by unannounced. </a:t>
            </a:r>
            <a:br>
              <a:rPr lang="en-US" sz="2800" b="1" dirty="0" smtClean="0">
                <a:solidFill>
                  <a:prstClr val="black"/>
                </a:solidFill>
              </a:rPr>
            </a:br>
            <a:r>
              <a:rPr lang="en-US" sz="2800" b="1" dirty="0" smtClean="0">
                <a:solidFill>
                  <a:prstClr val="black"/>
                </a:solidFill>
              </a:rPr>
              <a:t>Why?  Nothing occurred in the night darkness! </a:t>
            </a:r>
            <a:endParaRPr lang="en-US" sz="2800" b="1" dirty="0">
              <a:solidFill>
                <a:prstClr val="black"/>
              </a:solidFill>
            </a:endParaRPr>
          </a:p>
        </p:txBody>
      </p:sp>
      <p:cxnSp>
        <p:nvCxnSpPr>
          <p:cNvPr id="8" name="Straight Connector 7"/>
          <p:cNvCxnSpPr/>
          <p:nvPr/>
        </p:nvCxnSpPr>
        <p:spPr>
          <a:xfrm flipV="1">
            <a:off x="6882098" y="3541407"/>
            <a:ext cx="2228864" cy="294692"/>
          </a:xfrm>
          <a:prstGeom prst="line">
            <a:avLst/>
          </a:prstGeom>
          <a:ln w="57150">
            <a:solidFill>
              <a:srgbClr val="9900FF"/>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9110962" y="3229118"/>
            <a:ext cx="3081038" cy="618169"/>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lvl="0">
              <a:lnSpc>
                <a:spcPct val="90000"/>
              </a:lnSpc>
              <a:spcBef>
                <a:spcPts val="1000"/>
              </a:spcBef>
            </a:pPr>
            <a:r>
              <a:rPr lang="en-US" sz="2800" b="1" dirty="0" err="1" smtClean="0">
                <a:solidFill>
                  <a:srgbClr val="9900FF"/>
                </a:solidFill>
              </a:rPr>
              <a:t>Yahusha</a:t>
            </a:r>
            <a:r>
              <a:rPr lang="en-US" sz="2800" b="1" dirty="0" smtClean="0">
                <a:solidFill>
                  <a:srgbClr val="9900FF"/>
                </a:solidFill>
              </a:rPr>
              <a:t> – </a:t>
            </a:r>
            <a:r>
              <a:rPr lang="en-US" sz="2800" b="1" dirty="0" smtClean="0">
                <a:solidFill>
                  <a:srgbClr val="9900FF"/>
                </a:solidFill>
                <a:effectLst>
                  <a:glow rad="431800">
                    <a:srgbClr val="FFFF00"/>
                  </a:glow>
                </a:effectLst>
              </a:rPr>
              <a:t>{LIGHT}, </a:t>
            </a:r>
            <a:r>
              <a:rPr lang="en-US" sz="2800" b="1" dirty="0" smtClean="0">
                <a:solidFill>
                  <a:srgbClr val="9900FF"/>
                </a:solidFill>
              </a:rPr>
              <a:t>withdraws!</a:t>
            </a:r>
            <a:endParaRPr lang="en-US" sz="2800" b="1" dirty="0">
              <a:solidFill>
                <a:srgbClr val="9900FF"/>
              </a:solidFill>
            </a:endParaRPr>
          </a:p>
        </p:txBody>
      </p:sp>
      <p:cxnSp>
        <p:nvCxnSpPr>
          <p:cNvPr id="12" name="Straight Arrow Connector 11"/>
          <p:cNvCxnSpPr/>
          <p:nvPr/>
        </p:nvCxnSpPr>
        <p:spPr>
          <a:xfrm>
            <a:off x="8185796" y="3836100"/>
            <a:ext cx="925166" cy="586656"/>
          </a:xfrm>
          <a:prstGeom prst="straightConnector1">
            <a:avLst/>
          </a:prstGeom>
          <a:ln w="57150">
            <a:solidFill>
              <a:schemeClr val="tx1">
                <a:lumMod val="65000"/>
                <a:lumOff val="35000"/>
              </a:schemeClr>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8764737" y="3836099"/>
            <a:ext cx="2711652" cy="1467196"/>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b="1" dirty="0" smtClean="0">
                <a:solidFill>
                  <a:schemeClr val="tx1">
                    <a:lumMod val="50000"/>
                    <a:lumOff val="50000"/>
                  </a:schemeClr>
                </a:solidFill>
              </a:rPr>
              <a:t>Arrival of the </a:t>
            </a:r>
            <a:r>
              <a:rPr lang="en-CA" sz="2800" b="1" dirty="0" err="1" smtClean="0">
                <a:solidFill>
                  <a:schemeClr val="tx1">
                    <a:lumMod val="50000"/>
                    <a:lumOff val="50000"/>
                  </a:schemeClr>
                </a:solidFill>
              </a:rPr>
              <a:t>Ereb</a:t>
            </a:r>
            <a:r>
              <a:rPr lang="en-CA" sz="2800" b="1" dirty="0" smtClean="0">
                <a:solidFill>
                  <a:schemeClr val="tx1">
                    <a:lumMod val="50000"/>
                    <a:lumOff val="50000"/>
                  </a:schemeClr>
                </a:solidFill>
              </a:rPr>
              <a:t>/evening </a:t>
            </a:r>
            <a:br>
              <a:rPr lang="en-CA" sz="2800" b="1" dirty="0" smtClean="0">
                <a:solidFill>
                  <a:schemeClr val="tx1">
                    <a:lumMod val="50000"/>
                    <a:lumOff val="50000"/>
                  </a:schemeClr>
                </a:solidFill>
              </a:rPr>
            </a:br>
            <a:r>
              <a:rPr lang="en-CA" sz="2800" b="1" dirty="0" smtClean="0">
                <a:solidFill>
                  <a:schemeClr val="tx1">
                    <a:lumMod val="50000"/>
                    <a:lumOff val="50000"/>
                  </a:schemeClr>
                </a:solidFill>
              </a:rPr>
              <a:t>twilight </a:t>
            </a:r>
            <a:r>
              <a:rPr lang="en-CA" sz="2800" b="1" dirty="0" smtClean="0">
                <a:solidFill>
                  <a:srgbClr val="FF0000"/>
                </a:solidFill>
              </a:rPr>
              <a:t>mixture.</a:t>
            </a:r>
            <a:endParaRPr lang="en-CA" sz="2800" b="1" dirty="0">
              <a:solidFill>
                <a:srgbClr val="FF0000"/>
              </a:solidFill>
            </a:endParaRPr>
          </a:p>
        </p:txBody>
      </p:sp>
      <p:sp>
        <p:nvSpPr>
          <p:cNvPr id="15" name="Notched Right Arrow 14"/>
          <p:cNvSpPr/>
          <p:nvPr/>
        </p:nvSpPr>
        <p:spPr>
          <a:xfrm rot="3033559">
            <a:off x="5240016" y="2320674"/>
            <a:ext cx="3142538" cy="576685"/>
          </a:xfrm>
          <a:prstGeom prst="notchedRightArrow">
            <a:avLst>
              <a:gd name="adj1" fmla="val 50000"/>
              <a:gd name="adj2" fmla="val 137873"/>
            </a:avLst>
          </a:prstGeom>
          <a:solidFill>
            <a:schemeClr val="bg2">
              <a:lumMod val="50000"/>
            </a:schemeClr>
          </a:solidFill>
          <a:ln w="190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p>
        </p:txBody>
      </p:sp>
      <p:sp>
        <p:nvSpPr>
          <p:cNvPr id="5" name="Rectangle 4"/>
          <p:cNvSpPr/>
          <p:nvPr/>
        </p:nvSpPr>
        <p:spPr>
          <a:xfrm>
            <a:off x="6268611" y="4131322"/>
            <a:ext cx="1255925" cy="550845"/>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3200" b="1" dirty="0" err="1">
                <a:solidFill>
                  <a:prstClr val="black"/>
                </a:solidFill>
                <a:effectLst>
                  <a:glow rad="101600">
                    <a:srgbClr val="FF33CC">
                      <a:alpha val="60000"/>
                    </a:srgbClr>
                  </a:glow>
                </a:effectLst>
              </a:rPr>
              <a:t>Layil</a:t>
            </a:r>
            <a:endParaRPr lang="en-CA" sz="3200" dirty="0"/>
          </a:p>
        </p:txBody>
      </p:sp>
      <p:sp>
        <p:nvSpPr>
          <p:cNvPr id="18" name="Curved Down Arrow 17"/>
          <p:cNvSpPr/>
          <p:nvPr/>
        </p:nvSpPr>
        <p:spPr>
          <a:xfrm rot="10800000">
            <a:off x="4516915" y="3849137"/>
            <a:ext cx="4096453" cy="1454157"/>
          </a:xfrm>
          <a:prstGeom prst="curvedDownArrow">
            <a:avLst>
              <a:gd name="adj1" fmla="val 7629"/>
              <a:gd name="adj2" fmla="val 50000"/>
              <a:gd name="adj3" fmla="val 33088"/>
            </a:avLst>
          </a:prstGeom>
          <a:solidFill>
            <a:schemeClr val="tx1"/>
          </a:solidFill>
          <a:ln w="28575">
            <a:solidFill>
              <a:srgbClr val="00FF00"/>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solidFill>
                <a:schemeClr val="tx1"/>
              </a:solidFill>
            </a:endParaRPr>
          </a:p>
        </p:txBody>
      </p:sp>
      <p:sp>
        <p:nvSpPr>
          <p:cNvPr id="9" name="Cloud Callout 8"/>
          <p:cNvSpPr/>
          <p:nvPr/>
        </p:nvSpPr>
        <p:spPr>
          <a:xfrm>
            <a:off x="88133" y="2258459"/>
            <a:ext cx="4428783" cy="3343844"/>
          </a:xfrm>
          <a:prstGeom prst="cloudCallout">
            <a:avLst>
              <a:gd name="adj1" fmla="val 72332"/>
              <a:gd name="adj2" fmla="val -3224"/>
            </a:avLst>
          </a:prstGeom>
          <a:solidFill>
            <a:srgbClr val="7BEEFD"/>
          </a:solidFill>
          <a:ln w="38100">
            <a:solidFill>
              <a:srgbClr val="FF33CC"/>
            </a:solidFill>
          </a:ln>
          <a:effectLst>
            <a:glow rad="228600">
              <a:schemeClr val="accent4">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200" dirty="0" smtClean="0">
                <a:solidFill>
                  <a:schemeClr val="tx1"/>
                </a:solidFill>
              </a:rPr>
              <a:t>And there was morning </a:t>
            </a:r>
            <a:r>
              <a:rPr lang="en-CA" sz="2000" dirty="0" smtClean="0">
                <a:solidFill>
                  <a:schemeClr val="tx1"/>
                </a:solidFill>
              </a:rPr>
              <a:t>[twilight],  </a:t>
            </a:r>
            <a:r>
              <a:rPr lang="en-CA" sz="3200" b="1" dirty="0" smtClean="0">
                <a:solidFill>
                  <a:srgbClr val="0000CC"/>
                </a:solidFill>
              </a:rPr>
              <a:t>[BOQER] </a:t>
            </a:r>
            <a:r>
              <a:rPr lang="en-CA" sz="3200" dirty="0" smtClean="0"/>
              <a:t/>
            </a:r>
            <a:br>
              <a:rPr lang="en-CA" sz="3200" dirty="0" smtClean="0"/>
            </a:br>
            <a:endParaRPr lang="en-CA" sz="3200" dirty="0" smtClean="0"/>
          </a:p>
          <a:p>
            <a:pPr algn="ctr"/>
            <a:r>
              <a:rPr lang="en-CA" dirty="0" smtClean="0"/>
              <a:t/>
            </a:r>
            <a:br>
              <a:rPr lang="en-CA" dirty="0" smtClean="0"/>
            </a:br>
            <a:r>
              <a:rPr lang="en-CA" sz="1200" dirty="0" err="1" smtClean="0">
                <a:solidFill>
                  <a:schemeClr val="tx1"/>
                </a:solidFill>
              </a:rPr>
              <a:t>HalleluYah</a:t>
            </a:r>
            <a:r>
              <a:rPr lang="en-CA" sz="1200" dirty="0" smtClean="0">
                <a:solidFill>
                  <a:schemeClr val="tx1"/>
                </a:solidFill>
              </a:rPr>
              <a:t> Scriptures</a:t>
            </a:r>
            <a:endParaRPr lang="en-CA" sz="1200" dirty="0">
              <a:solidFill>
                <a:schemeClr val="tx1"/>
              </a:solidFill>
            </a:endParaRPr>
          </a:p>
        </p:txBody>
      </p:sp>
      <p:sp>
        <p:nvSpPr>
          <p:cNvPr id="20" name="Rectangle 19"/>
          <p:cNvSpPr/>
          <p:nvPr/>
        </p:nvSpPr>
        <p:spPr>
          <a:xfrm>
            <a:off x="932609" y="4179510"/>
            <a:ext cx="2420341" cy="486492"/>
          </a:xfrm>
          <a:prstGeom prst="rect">
            <a:avLst/>
          </a:prstGeom>
          <a:solidFill>
            <a:schemeClr val="bg1">
              <a:lumMod val="50000"/>
            </a:schemeClr>
          </a:solidFill>
          <a:ln w="38100">
            <a:solidFill>
              <a:srgbClr val="9900FF"/>
            </a:solidFill>
          </a:ln>
          <a:effectLst>
            <a:glow rad="127000">
              <a:srgbClr val="66FF99"/>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200" b="1" dirty="0">
                <a:solidFill>
                  <a:srgbClr val="FFFF00"/>
                </a:solidFill>
                <a:latin typeface="Arial Black" pitchFamily="34" charset="0"/>
              </a:rPr>
              <a:t>Day </a:t>
            </a:r>
            <a:r>
              <a:rPr lang="en-CA" sz="3200" b="1" dirty="0" smtClean="0">
                <a:solidFill>
                  <a:srgbClr val="FFFF00"/>
                </a:solidFill>
                <a:latin typeface="Arial Black" pitchFamily="34" charset="0"/>
              </a:rPr>
              <a:t>One. </a:t>
            </a:r>
            <a:endParaRPr lang="en-CA" dirty="0">
              <a:solidFill>
                <a:srgbClr val="FFFF00"/>
              </a:solidFill>
            </a:endParaRPr>
          </a:p>
        </p:txBody>
      </p:sp>
      <p:sp>
        <p:nvSpPr>
          <p:cNvPr id="17" name="Pie 16"/>
          <p:cNvSpPr/>
          <p:nvPr/>
        </p:nvSpPr>
        <p:spPr>
          <a:xfrm>
            <a:off x="4748270" y="2495026"/>
            <a:ext cx="4016467" cy="2708223"/>
          </a:xfrm>
          <a:prstGeom prst="pie">
            <a:avLst>
              <a:gd name="adj1" fmla="val 10713154"/>
              <a:gd name="adj2" fmla="val 11065007"/>
            </a:avLst>
          </a:prstGeom>
          <a:solidFill>
            <a:srgbClr val="FFFF00"/>
          </a:solidFill>
          <a:ln w="28575">
            <a:solidFill>
              <a:srgbClr val="0000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solidFill>
                <a:schemeClr val="tx1"/>
              </a:solidFill>
            </a:endParaRPr>
          </a:p>
        </p:txBody>
      </p:sp>
      <p:sp>
        <p:nvSpPr>
          <p:cNvPr id="19" name="Slide Number Placeholder 18"/>
          <p:cNvSpPr>
            <a:spLocks noGrp="1"/>
          </p:cNvSpPr>
          <p:nvPr>
            <p:ph type="sldNum" sz="quarter" idx="12"/>
          </p:nvPr>
        </p:nvSpPr>
        <p:spPr>
          <a:xfrm>
            <a:off x="9365478" y="6467495"/>
            <a:ext cx="2743200" cy="365125"/>
          </a:xfrm>
          <a:scene3d>
            <a:camera prst="orthographicFront"/>
            <a:lightRig rig="threePt" dir="t"/>
          </a:scene3d>
          <a:sp3d>
            <a:bevelT/>
          </a:sp3d>
        </p:spPr>
        <p:txBody>
          <a:bodyPr>
            <a:sp3d extrusionH="57150">
              <a:bevelT w="38100" h="38100"/>
            </a:sp3d>
          </a:bodyPr>
          <a:lstStyle/>
          <a:p>
            <a:fld id="{79D454C9-693C-4B68-AEF7-F33F1BD73953}" type="slidenum">
              <a:rPr lang="en-US" sz="1400" b="1" smtClean="0">
                <a:solidFill>
                  <a:schemeClr val="tx1"/>
                </a:solidFill>
              </a:rPr>
              <a:t>20</a:t>
            </a:fld>
            <a:endParaRPr lang="en-US" sz="1400" b="1" dirty="0">
              <a:solidFill>
                <a:schemeClr val="tx1"/>
              </a:solidFill>
            </a:endParaRPr>
          </a:p>
        </p:txBody>
      </p:sp>
    </p:spTree>
    <p:extLst>
      <p:ext uri="{BB962C8B-B14F-4D97-AF65-F5344CB8AC3E}">
        <p14:creationId xmlns:p14="http://schemas.microsoft.com/office/powerpoint/2010/main" val="18650985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250"/>
                                        <p:tgtEl>
                                          <p:spTgt spid="4">
                                            <p:txEl>
                                              <p:pRg st="0" end="0"/>
                                            </p:txEl>
                                          </p:spTgt>
                                        </p:tgtEl>
                                      </p:cBhvr>
                                    </p:animEffect>
                                    <p:anim calcmode="lin" valueType="num">
                                      <p:cBhvr>
                                        <p:cTn id="8" dur="125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25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250"/>
                                        <p:tgtEl>
                                          <p:spTgt spid="4">
                                            <p:txEl>
                                              <p:pRg st="3" end="3"/>
                                            </p:txEl>
                                          </p:spTgt>
                                        </p:tgtEl>
                                      </p:cBhvr>
                                    </p:animEffect>
                                    <p:anim calcmode="lin" valueType="num">
                                      <p:cBhvr>
                                        <p:cTn id="15" dur="125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250" fill="hold"/>
                                        <p:tgtEl>
                                          <p:spTgt spid="4">
                                            <p:txEl>
                                              <p:pRg st="3" end="3"/>
                                            </p:txEl>
                                          </p:spTgt>
                                        </p:tgtEl>
                                        <p:attrNameLst>
                                          <p:attrName>ppt_y</p:attrName>
                                        </p:attrNameLst>
                                      </p:cBhvr>
                                      <p:tavLst>
                                        <p:tav tm="0">
                                          <p:val>
                                            <p:strVal val="#ppt_y+.1"/>
                                          </p:val>
                                        </p:tav>
                                        <p:tav tm="100000">
                                          <p:val>
                                            <p:strVal val="#ppt_y"/>
                                          </p:val>
                                        </p:tav>
                                      </p:tavLst>
                                    </p:anim>
                                  </p:childTnLst>
                                </p:cTn>
                              </p:par>
                              <p:par>
                                <p:cTn id="17" presetID="22" presetClass="entr" presetSubtype="8"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1750"/>
                                        <p:tgtEl>
                                          <p:spTgt spid="2"/>
                                        </p:tgtEl>
                                      </p:cBhvr>
                                    </p:animEffect>
                                  </p:childTnLst>
                                </p:cTn>
                              </p:par>
                              <p:par>
                                <p:cTn id="20" presetID="22" presetClass="entr" presetSubtype="8" fill="hold" grpId="0" nodeType="withEffect">
                                  <p:stCondLst>
                                    <p:cond delay="125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1750"/>
                                        <p:tgtEl>
                                          <p:spTgt spid="7"/>
                                        </p:tgtEl>
                                      </p:cBhvr>
                                    </p:animEffect>
                                  </p:childTnLst>
                                </p:cTn>
                              </p:par>
                              <p:par>
                                <p:cTn id="23" presetID="22" presetClass="entr" presetSubtype="8" fill="hold" nodeType="withEffect">
                                  <p:stCondLst>
                                    <p:cond delay="275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125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9"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1250" fill="hold"/>
                                        <p:tgtEl>
                                          <p:spTgt spid="8"/>
                                        </p:tgtEl>
                                        <p:attrNameLst>
                                          <p:attrName>ppt_x</p:attrName>
                                        </p:attrNameLst>
                                      </p:cBhvr>
                                      <p:tavLst>
                                        <p:tav tm="0">
                                          <p:val>
                                            <p:strVal val="0-#ppt_w/2"/>
                                          </p:val>
                                        </p:tav>
                                        <p:tav tm="100000">
                                          <p:val>
                                            <p:strVal val="#ppt_x"/>
                                          </p:val>
                                        </p:tav>
                                      </p:tavLst>
                                    </p:anim>
                                    <p:anim calcmode="lin" valueType="num">
                                      <p:cBhvr additive="base">
                                        <p:cTn id="31" dur="1250" fill="hold"/>
                                        <p:tgtEl>
                                          <p:spTgt spid="8"/>
                                        </p:tgtEl>
                                        <p:attrNameLst>
                                          <p:attrName>ppt_y</p:attrName>
                                        </p:attrNameLst>
                                      </p:cBhvr>
                                      <p:tavLst>
                                        <p:tav tm="0">
                                          <p:val>
                                            <p:strVal val="0-#ppt_h/2"/>
                                          </p:val>
                                        </p:tav>
                                        <p:tav tm="100000">
                                          <p:val>
                                            <p:strVal val="#ppt_y"/>
                                          </p:val>
                                        </p:tav>
                                      </p:tavLst>
                                    </p:anim>
                                  </p:childTnLst>
                                </p:cTn>
                              </p:par>
                              <p:par>
                                <p:cTn id="32" presetID="2" presetClass="entr" presetSubtype="9"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1250" fill="hold"/>
                                        <p:tgtEl>
                                          <p:spTgt spid="13"/>
                                        </p:tgtEl>
                                        <p:attrNameLst>
                                          <p:attrName>ppt_x</p:attrName>
                                        </p:attrNameLst>
                                      </p:cBhvr>
                                      <p:tavLst>
                                        <p:tav tm="0">
                                          <p:val>
                                            <p:strVal val="0-#ppt_w/2"/>
                                          </p:val>
                                        </p:tav>
                                        <p:tav tm="100000">
                                          <p:val>
                                            <p:strVal val="#ppt_x"/>
                                          </p:val>
                                        </p:tav>
                                      </p:tavLst>
                                    </p:anim>
                                    <p:anim calcmode="lin" valueType="num">
                                      <p:cBhvr additive="base">
                                        <p:cTn id="35" dur="125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3"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1750" fill="hold"/>
                                        <p:tgtEl>
                                          <p:spTgt spid="10"/>
                                        </p:tgtEl>
                                        <p:attrNameLst>
                                          <p:attrName>ppt_x</p:attrName>
                                        </p:attrNameLst>
                                      </p:cBhvr>
                                      <p:tavLst>
                                        <p:tav tm="0">
                                          <p:val>
                                            <p:strVal val="1+#ppt_w/2"/>
                                          </p:val>
                                        </p:tav>
                                        <p:tav tm="100000">
                                          <p:val>
                                            <p:strVal val="#ppt_x"/>
                                          </p:val>
                                        </p:tav>
                                      </p:tavLst>
                                    </p:anim>
                                    <p:anim calcmode="lin" valueType="num">
                                      <p:cBhvr additive="base">
                                        <p:cTn id="41" dur="1750" fill="hold"/>
                                        <p:tgtEl>
                                          <p:spTgt spid="10"/>
                                        </p:tgtEl>
                                        <p:attrNameLst>
                                          <p:attrName>ppt_y</p:attrName>
                                        </p:attrNameLst>
                                      </p:cBhvr>
                                      <p:tavLst>
                                        <p:tav tm="0">
                                          <p:val>
                                            <p:strVal val="0-#ppt_h/2"/>
                                          </p:val>
                                        </p:tav>
                                        <p:tav tm="100000">
                                          <p:val>
                                            <p:strVal val="#ppt_y"/>
                                          </p:val>
                                        </p:tav>
                                      </p:tavLst>
                                    </p:anim>
                                  </p:childTnLst>
                                </p:cTn>
                              </p:par>
                              <p:par>
                                <p:cTn id="42" presetID="22" presetClass="entr" presetSubtype="8" fill="hold" nodeType="withEffect">
                                  <p:stCondLst>
                                    <p:cond delay="1500"/>
                                  </p:stCondLst>
                                  <p:childTnLst>
                                    <p:set>
                                      <p:cBhvr>
                                        <p:cTn id="43" dur="1" fill="hold">
                                          <p:stCondLst>
                                            <p:cond delay="0"/>
                                          </p:stCondLst>
                                        </p:cTn>
                                        <p:tgtEl>
                                          <p:spTgt spid="12"/>
                                        </p:tgtEl>
                                        <p:attrNameLst>
                                          <p:attrName>style.visibility</p:attrName>
                                        </p:attrNameLst>
                                      </p:cBhvr>
                                      <p:to>
                                        <p:strVal val="visible"/>
                                      </p:to>
                                    </p:set>
                                    <p:animEffect transition="in" filter="wipe(left)">
                                      <p:cBhvr>
                                        <p:cTn id="44" dur="1250"/>
                                        <p:tgtEl>
                                          <p:spTgt spid="12"/>
                                        </p:tgtEl>
                                      </p:cBhvr>
                                    </p:animEffect>
                                  </p:childTnLst>
                                </p:cTn>
                              </p:par>
                              <p:par>
                                <p:cTn id="45" presetID="26" presetClass="emph" presetSubtype="0" repeatCount="5000" fill="hold" grpId="1" nodeType="withEffect">
                                  <p:stCondLst>
                                    <p:cond delay="1500"/>
                                  </p:stCondLst>
                                  <p:childTnLst>
                                    <p:animEffect transition="out" filter="fade">
                                      <p:cBhvr>
                                        <p:cTn id="46" dur="1000" tmFilter="0, 0; .2, .5; .8, .5; 1, 0"/>
                                        <p:tgtEl>
                                          <p:spTgt spid="10"/>
                                        </p:tgtEl>
                                      </p:cBhvr>
                                    </p:animEffect>
                                    <p:animScale>
                                      <p:cBhvr>
                                        <p:cTn id="47" dur="500" autoRev="1" fill="hold"/>
                                        <p:tgtEl>
                                          <p:spTgt spid="10"/>
                                        </p:tgtEl>
                                      </p:cBhvr>
                                      <p:by x="105000" y="105000"/>
                                    </p:animScale>
                                  </p:childTnLst>
                                </p:cTn>
                              </p:par>
                              <p:par>
                                <p:cTn id="48" presetID="22" presetClass="entr" presetSubtype="8" fill="hold" grpId="0" nodeType="withEffect">
                                  <p:stCondLst>
                                    <p:cond delay="1500"/>
                                  </p:stCondLst>
                                  <p:childTnLst>
                                    <p:set>
                                      <p:cBhvr>
                                        <p:cTn id="49" dur="1" fill="hold">
                                          <p:stCondLst>
                                            <p:cond delay="0"/>
                                          </p:stCondLst>
                                        </p:cTn>
                                        <p:tgtEl>
                                          <p:spTgt spid="14"/>
                                        </p:tgtEl>
                                        <p:attrNameLst>
                                          <p:attrName>style.visibility</p:attrName>
                                        </p:attrNameLst>
                                      </p:cBhvr>
                                      <p:to>
                                        <p:strVal val="visible"/>
                                      </p:to>
                                    </p:set>
                                    <p:animEffect transition="in" filter="wipe(left)">
                                      <p:cBhvr>
                                        <p:cTn id="50" dur="1250"/>
                                        <p:tgtEl>
                                          <p:spTgt spid="14"/>
                                        </p:tgtEl>
                                      </p:cBhvr>
                                    </p:animEffect>
                                  </p:childTnLst>
                                </p:cTn>
                              </p:par>
                              <p:par>
                                <p:cTn id="51" presetID="22" presetClass="entr" presetSubtype="1" fill="hold" grpId="0" nodeType="withEffect">
                                  <p:stCondLst>
                                    <p:cond delay="1500"/>
                                  </p:stCondLst>
                                  <p:childTnLst>
                                    <p:set>
                                      <p:cBhvr>
                                        <p:cTn id="52" dur="1" fill="hold">
                                          <p:stCondLst>
                                            <p:cond delay="0"/>
                                          </p:stCondLst>
                                        </p:cTn>
                                        <p:tgtEl>
                                          <p:spTgt spid="15"/>
                                        </p:tgtEl>
                                        <p:attrNameLst>
                                          <p:attrName>style.visibility</p:attrName>
                                        </p:attrNameLst>
                                      </p:cBhvr>
                                      <p:to>
                                        <p:strVal val="visible"/>
                                      </p:to>
                                    </p:set>
                                    <p:animEffect transition="in" filter="wipe(up)">
                                      <p:cBhvr>
                                        <p:cTn id="53" dur="15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2"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wipe(right)">
                                      <p:cBhvr>
                                        <p:cTn id="58" dur="1750"/>
                                        <p:tgtEl>
                                          <p:spTgt spid="16"/>
                                        </p:tgtEl>
                                      </p:cBhvr>
                                    </p:animEffect>
                                  </p:childTnLst>
                                </p:cTn>
                              </p:par>
                              <p:par>
                                <p:cTn id="59" presetID="22" presetClass="entr" presetSubtype="2" fill="hold" grpId="0" nodeType="withEffect">
                                  <p:stCondLst>
                                    <p:cond delay="1250"/>
                                  </p:stCondLst>
                                  <p:childTnLst>
                                    <p:set>
                                      <p:cBhvr>
                                        <p:cTn id="60" dur="1" fill="hold">
                                          <p:stCondLst>
                                            <p:cond delay="0"/>
                                          </p:stCondLst>
                                        </p:cTn>
                                        <p:tgtEl>
                                          <p:spTgt spid="5"/>
                                        </p:tgtEl>
                                        <p:attrNameLst>
                                          <p:attrName>style.visibility</p:attrName>
                                        </p:attrNameLst>
                                      </p:cBhvr>
                                      <p:to>
                                        <p:strVal val="visible"/>
                                      </p:to>
                                    </p:set>
                                    <p:animEffect transition="in" filter="wipe(right)">
                                      <p:cBhvr>
                                        <p:cTn id="61" dur="500"/>
                                        <p:tgtEl>
                                          <p:spTgt spid="5"/>
                                        </p:tgtEl>
                                      </p:cBhvr>
                                    </p:animEffect>
                                  </p:childTnLst>
                                </p:cTn>
                              </p:par>
                              <p:par>
                                <p:cTn id="62" presetID="22" presetClass="entr" presetSubtype="2" fill="hold" grpId="0" nodeType="withEffect">
                                  <p:stCondLst>
                                    <p:cond delay="1250"/>
                                  </p:stCondLst>
                                  <p:childTnLst>
                                    <p:set>
                                      <p:cBhvr>
                                        <p:cTn id="63" dur="1" fill="hold">
                                          <p:stCondLst>
                                            <p:cond delay="0"/>
                                          </p:stCondLst>
                                        </p:cTn>
                                        <p:tgtEl>
                                          <p:spTgt spid="18"/>
                                        </p:tgtEl>
                                        <p:attrNameLst>
                                          <p:attrName>style.visibility</p:attrName>
                                        </p:attrNameLst>
                                      </p:cBhvr>
                                      <p:to>
                                        <p:strVal val="visible"/>
                                      </p:to>
                                    </p:set>
                                    <p:animEffect transition="in" filter="wipe(right)">
                                      <p:cBhvr>
                                        <p:cTn id="64" dur="2500"/>
                                        <p:tgtEl>
                                          <p:spTgt spid="18"/>
                                        </p:tgtEl>
                                      </p:cBhvr>
                                    </p:animEffect>
                                  </p:childTnLst>
                                </p:cTn>
                              </p:par>
                              <p:par>
                                <p:cTn id="65" presetID="22" presetClass="entr" presetSubtype="1" fill="hold" grpId="0" nodeType="withEffect">
                                  <p:stCondLst>
                                    <p:cond delay="3500"/>
                                  </p:stCondLst>
                                  <p:childTnLst>
                                    <p:set>
                                      <p:cBhvr>
                                        <p:cTn id="66" dur="1" fill="hold">
                                          <p:stCondLst>
                                            <p:cond delay="0"/>
                                          </p:stCondLst>
                                        </p:cTn>
                                        <p:tgtEl>
                                          <p:spTgt spid="11"/>
                                        </p:tgtEl>
                                        <p:attrNameLst>
                                          <p:attrName>style.visibility</p:attrName>
                                        </p:attrNameLst>
                                      </p:cBhvr>
                                      <p:to>
                                        <p:strVal val="visible"/>
                                      </p:to>
                                    </p:set>
                                    <p:animEffect transition="in" filter="wipe(up)">
                                      <p:cBhvr>
                                        <p:cTn id="67" dur="1750"/>
                                        <p:tgtEl>
                                          <p:spTgt spid="11"/>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6"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additive="base">
                                        <p:cTn id="72" dur="2000" fill="hold"/>
                                        <p:tgtEl>
                                          <p:spTgt spid="17"/>
                                        </p:tgtEl>
                                        <p:attrNameLst>
                                          <p:attrName>ppt_x</p:attrName>
                                        </p:attrNameLst>
                                      </p:cBhvr>
                                      <p:tavLst>
                                        <p:tav tm="0">
                                          <p:val>
                                            <p:strVal val="1+#ppt_w/2"/>
                                          </p:val>
                                        </p:tav>
                                        <p:tav tm="100000">
                                          <p:val>
                                            <p:strVal val="#ppt_x"/>
                                          </p:val>
                                        </p:tav>
                                      </p:tavLst>
                                    </p:anim>
                                    <p:anim calcmode="lin" valueType="num">
                                      <p:cBhvr additive="base">
                                        <p:cTn id="73" dur="2000" fill="hold"/>
                                        <p:tgtEl>
                                          <p:spTgt spid="17"/>
                                        </p:tgtEl>
                                        <p:attrNameLst>
                                          <p:attrName>ppt_y</p:attrName>
                                        </p:attrNameLst>
                                      </p:cBhvr>
                                      <p:tavLst>
                                        <p:tav tm="0">
                                          <p:val>
                                            <p:strVal val="1+#ppt_h/2"/>
                                          </p:val>
                                        </p:tav>
                                        <p:tav tm="100000">
                                          <p:val>
                                            <p:strVal val="#ppt_y"/>
                                          </p:val>
                                        </p:tav>
                                      </p:tavLst>
                                    </p:anim>
                                  </p:childTnLst>
                                </p:cTn>
                              </p:par>
                              <p:par>
                                <p:cTn id="74" presetID="8" presetClass="emph" presetSubtype="0" repeatCount="3000" fill="hold" grpId="1" nodeType="withEffect">
                                  <p:stCondLst>
                                    <p:cond delay="250"/>
                                  </p:stCondLst>
                                  <p:childTnLst>
                                    <p:animRot by="21600000">
                                      <p:cBhvr>
                                        <p:cTn id="75" dur="1250" fill="hold"/>
                                        <p:tgtEl>
                                          <p:spTgt spid="17"/>
                                        </p:tgtEl>
                                        <p:attrNameLst>
                                          <p:attrName>r</p:attrName>
                                        </p:attrNameLst>
                                      </p:cBhvr>
                                    </p:animRot>
                                  </p:childTnLst>
                                </p:cTn>
                              </p:par>
                              <p:par>
                                <p:cTn id="76" presetID="31" presetClass="entr" presetSubtype="0" fill="hold" grpId="0" nodeType="withEffect">
                                  <p:stCondLst>
                                    <p:cond delay="1750"/>
                                  </p:stCondLst>
                                  <p:childTnLst>
                                    <p:set>
                                      <p:cBhvr>
                                        <p:cTn id="77" dur="1" fill="hold">
                                          <p:stCondLst>
                                            <p:cond delay="0"/>
                                          </p:stCondLst>
                                        </p:cTn>
                                        <p:tgtEl>
                                          <p:spTgt spid="9"/>
                                        </p:tgtEl>
                                        <p:attrNameLst>
                                          <p:attrName>style.visibility</p:attrName>
                                        </p:attrNameLst>
                                      </p:cBhvr>
                                      <p:to>
                                        <p:strVal val="visible"/>
                                      </p:to>
                                    </p:set>
                                    <p:anim calcmode="lin" valueType="num">
                                      <p:cBhvr>
                                        <p:cTn id="78" dur="1000" fill="hold"/>
                                        <p:tgtEl>
                                          <p:spTgt spid="9"/>
                                        </p:tgtEl>
                                        <p:attrNameLst>
                                          <p:attrName>ppt_w</p:attrName>
                                        </p:attrNameLst>
                                      </p:cBhvr>
                                      <p:tavLst>
                                        <p:tav tm="0">
                                          <p:val>
                                            <p:fltVal val="0"/>
                                          </p:val>
                                        </p:tav>
                                        <p:tav tm="100000">
                                          <p:val>
                                            <p:strVal val="#ppt_w"/>
                                          </p:val>
                                        </p:tav>
                                      </p:tavLst>
                                    </p:anim>
                                    <p:anim calcmode="lin" valueType="num">
                                      <p:cBhvr>
                                        <p:cTn id="79" dur="1000" fill="hold"/>
                                        <p:tgtEl>
                                          <p:spTgt spid="9"/>
                                        </p:tgtEl>
                                        <p:attrNameLst>
                                          <p:attrName>ppt_h</p:attrName>
                                        </p:attrNameLst>
                                      </p:cBhvr>
                                      <p:tavLst>
                                        <p:tav tm="0">
                                          <p:val>
                                            <p:fltVal val="0"/>
                                          </p:val>
                                        </p:tav>
                                        <p:tav tm="100000">
                                          <p:val>
                                            <p:strVal val="#ppt_h"/>
                                          </p:val>
                                        </p:tav>
                                      </p:tavLst>
                                    </p:anim>
                                    <p:anim calcmode="lin" valueType="num">
                                      <p:cBhvr>
                                        <p:cTn id="80" dur="1000" fill="hold"/>
                                        <p:tgtEl>
                                          <p:spTgt spid="9"/>
                                        </p:tgtEl>
                                        <p:attrNameLst>
                                          <p:attrName>style.rotation</p:attrName>
                                        </p:attrNameLst>
                                      </p:cBhvr>
                                      <p:tavLst>
                                        <p:tav tm="0">
                                          <p:val>
                                            <p:fltVal val="90"/>
                                          </p:val>
                                        </p:tav>
                                        <p:tav tm="100000">
                                          <p:val>
                                            <p:fltVal val="0"/>
                                          </p:val>
                                        </p:tav>
                                      </p:tavLst>
                                    </p:anim>
                                    <p:animEffect transition="in" filter="fade">
                                      <p:cBhvr>
                                        <p:cTn id="81" dur="1000"/>
                                        <p:tgtEl>
                                          <p:spTgt spid="9"/>
                                        </p:tgtEl>
                                      </p:cBhvr>
                                    </p:animEffect>
                                  </p:childTnLst>
                                </p:cTn>
                              </p:par>
                              <p:par>
                                <p:cTn id="82" presetID="42" presetClass="entr" presetSubtype="0" fill="hold" grpId="0" nodeType="withEffect">
                                  <p:stCondLst>
                                    <p:cond delay="2500"/>
                                  </p:stCondLst>
                                  <p:childTnLst>
                                    <p:set>
                                      <p:cBhvr>
                                        <p:cTn id="83" dur="1" fill="hold">
                                          <p:stCondLst>
                                            <p:cond delay="0"/>
                                          </p:stCondLst>
                                        </p:cTn>
                                        <p:tgtEl>
                                          <p:spTgt spid="20"/>
                                        </p:tgtEl>
                                        <p:attrNameLst>
                                          <p:attrName>style.visibility</p:attrName>
                                        </p:attrNameLst>
                                      </p:cBhvr>
                                      <p:to>
                                        <p:strVal val="visible"/>
                                      </p:to>
                                    </p:set>
                                    <p:animEffect transition="in" filter="fade">
                                      <p:cBhvr>
                                        <p:cTn id="84" dur="1500"/>
                                        <p:tgtEl>
                                          <p:spTgt spid="20"/>
                                        </p:tgtEl>
                                      </p:cBhvr>
                                    </p:animEffect>
                                    <p:anim calcmode="lin" valueType="num">
                                      <p:cBhvr>
                                        <p:cTn id="85" dur="1500" fill="hold"/>
                                        <p:tgtEl>
                                          <p:spTgt spid="20"/>
                                        </p:tgtEl>
                                        <p:attrNameLst>
                                          <p:attrName>ppt_x</p:attrName>
                                        </p:attrNameLst>
                                      </p:cBhvr>
                                      <p:tavLst>
                                        <p:tav tm="0">
                                          <p:val>
                                            <p:strVal val="#ppt_x"/>
                                          </p:val>
                                        </p:tav>
                                        <p:tav tm="100000">
                                          <p:val>
                                            <p:strVal val="#ppt_x"/>
                                          </p:val>
                                        </p:tav>
                                      </p:tavLst>
                                    </p:anim>
                                    <p:anim calcmode="lin" valueType="num">
                                      <p:cBhvr>
                                        <p:cTn id="86" dur="1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 grpId="0" build="p"/>
      <p:bldP spid="2" grpId="0" animBg="1"/>
      <p:bldP spid="7" grpId="0" animBg="1"/>
      <p:bldP spid="10" grpId="0" animBg="1"/>
      <p:bldP spid="10" grpId="1" animBg="1"/>
      <p:bldP spid="11" grpId="0"/>
      <p:bldP spid="13" grpId="0"/>
      <p:bldP spid="14" grpId="0"/>
      <p:bldP spid="15" grpId="0" animBg="1"/>
      <p:bldP spid="5" grpId="0"/>
      <p:bldP spid="18" grpId="0" animBg="1"/>
      <p:bldP spid="9" grpId="0" animBg="1"/>
      <p:bldP spid="20" grpId="0" animBg="1"/>
      <p:bldP spid="17" grpId="0" animBg="1"/>
      <p:bldP spid="17"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62000"/>
              </a:srgbClr>
            </a:gs>
            <a:gs pos="50000">
              <a:srgbClr val="E2FD59">
                <a:alpha val="64000"/>
              </a:srgbClr>
            </a:gs>
            <a:gs pos="100000">
              <a:srgbClr val="CC00FF">
                <a:alpha val="25000"/>
              </a:srgbClr>
            </a:gs>
          </a:gsLst>
          <a:path path="rect">
            <a:fillToRect r="100000" b="100000"/>
          </a:path>
          <a:tileRect l="-100000" t="-100000"/>
        </a:gradFill>
        <a:effectLst/>
      </p:bgPr>
    </p:bg>
    <p:spTree>
      <p:nvGrpSpPr>
        <p:cNvPr id="1" name=""/>
        <p:cNvGrpSpPr/>
        <p:nvPr/>
      </p:nvGrpSpPr>
      <p:grpSpPr>
        <a:xfrm>
          <a:off x="0" y="0"/>
          <a:ext cx="0" cy="0"/>
          <a:chOff x="0" y="0"/>
          <a:chExt cx="0" cy="0"/>
        </a:xfrm>
      </p:grpSpPr>
      <p:sp>
        <p:nvSpPr>
          <p:cNvPr id="2" name="TextBox 1"/>
          <p:cNvSpPr txBox="1"/>
          <p:nvPr/>
        </p:nvSpPr>
        <p:spPr>
          <a:xfrm>
            <a:off x="284480" y="207818"/>
            <a:ext cx="11270213" cy="6401753"/>
          </a:xfrm>
          <a:prstGeom prst="rect">
            <a:avLst/>
          </a:prstGeom>
          <a:noFill/>
        </p:spPr>
        <p:txBody>
          <a:bodyPr wrap="square" rtlCol="0">
            <a:spAutoFit/>
            <a:scene3d>
              <a:camera prst="orthographicFront"/>
              <a:lightRig rig="threePt" dir="t"/>
            </a:scene3d>
            <a:sp3d extrusionH="57150">
              <a:bevelT w="38100" h="38100"/>
            </a:sp3d>
          </a:bodyPr>
          <a:lstStyle/>
          <a:p>
            <a:pPr>
              <a:spcAft>
                <a:spcPts val="1800"/>
              </a:spcAft>
            </a:pPr>
            <a:r>
              <a:rPr lang="en-US" sz="2800" dirty="0"/>
              <a:t>This word </a:t>
            </a:r>
            <a:r>
              <a:rPr lang="en-US" sz="3600" b="1"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ב</a:t>
            </a:r>
            <a:r>
              <a:rPr lang="en-US"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ק</a:t>
            </a:r>
            <a:r>
              <a:rPr lang="en-US" baseline="-250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ר</a:t>
            </a:r>
            <a:r>
              <a:rPr lang="en-US" sz="36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a:noFill/>
                <a:latin typeface="Calibri" panose="020F0502020204030204" pitchFamily="34" charset="0"/>
                <a:ea typeface="Calibri" panose="020F0502020204030204" pitchFamily="34" charset="0"/>
                <a:cs typeface="Calibri" panose="020F0502020204030204" pitchFamily="34" charset="0"/>
              </a:rPr>
              <a:t>.</a:t>
            </a:r>
            <a:r>
              <a:rPr lang="en-US" sz="36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2800" dirty="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&lt;</a:t>
            </a:r>
            <a:r>
              <a:rPr lang="en-US" sz="2800" dirty="0" err="1">
                <a:solidFill>
                  <a:srgbClr val="CC00FF"/>
                </a:solidFill>
                <a:latin typeface="Calibri" panose="020F0502020204030204" pitchFamily="34" charset="0"/>
                <a:ea typeface="Calibri" panose="020F0502020204030204" pitchFamily="34" charset="0"/>
                <a:cs typeface="Calibri" panose="020F0502020204030204" pitchFamily="34" charset="0"/>
              </a:rPr>
              <a:t>boqer</a:t>
            </a:r>
            <a:r>
              <a:rPr lang="en-US" sz="2800" dirty="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&gt;</a:t>
            </a:r>
            <a:r>
              <a:rPr lang="en-US" sz="2800" dirty="0">
                <a:solidFill>
                  <a:srgbClr val="CC00FF"/>
                </a:solidFill>
                <a:latin typeface="Calibri" panose="020F0502020204030204" pitchFamily="34" charset="0"/>
                <a:ea typeface="Calibri" panose="020F0502020204030204" pitchFamily="34" charset="0"/>
                <a:cs typeface="Calibri" panose="020F0502020204030204" pitchFamily="34" charset="0"/>
              </a:rPr>
              <a:t> {morning} </a:t>
            </a:r>
            <a:r>
              <a:rPr lang="en-US" sz="28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becomes ultra </a:t>
            </a:r>
            <a:r>
              <a:rPr lang="en-US" sz="2800" dirty="0" smtClean="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important.</a:t>
            </a:r>
          </a:p>
          <a:p>
            <a:pPr marL="3017520" indent="-3017520">
              <a:spcAft>
                <a:spcPts val="1800"/>
              </a:spcAft>
            </a:pPr>
            <a:r>
              <a:rPr lang="en-US" sz="28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Question </a:t>
            </a:r>
            <a:r>
              <a:rPr lang="en-US" sz="2800" b="1" dirty="0">
                <a:solidFill>
                  <a:srgbClr val="FF0000"/>
                </a:solidFill>
                <a:latin typeface="Calibri" panose="020F0502020204030204" pitchFamily="34" charset="0"/>
                <a:ea typeface="Calibri" panose="020F0502020204030204" pitchFamily="34" charset="0"/>
                <a:cs typeface="Calibri" panose="020F0502020204030204" pitchFamily="34" charset="0"/>
              </a:rPr>
              <a:t>to </a:t>
            </a:r>
            <a:r>
              <a:rPr lang="en-US" sz="28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ponder: </a:t>
            </a:r>
            <a:r>
              <a:rPr lang="en-US" sz="28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2800" dirty="0" smtClean="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What </a:t>
            </a:r>
            <a:r>
              <a:rPr lang="en-US" sz="28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on earth (pun intended) does an </a:t>
            </a:r>
            <a:r>
              <a:rPr lang="en-US" sz="2800" b="1" i="1" u="sng" dirty="0">
                <a:solidFill>
                  <a:srgbClr val="CC0099"/>
                </a:solidFill>
                <a:latin typeface="Calibri" panose="020F0502020204030204" pitchFamily="34" charset="0"/>
                <a:ea typeface="Calibri" panose="020F0502020204030204" pitchFamily="34" charset="0"/>
                <a:cs typeface="Calibri" panose="020F0502020204030204" pitchFamily="34" charset="0"/>
              </a:rPr>
              <a:t>ox</a:t>
            </a:r>
            <a:r>
              <a:rPr lang="en-US" sz="28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 have to do with the start of </a:t>
            </a:r>
            <a:r>
              <a:rPr lang="en-US" sz="2800" b="1" dirty="0">
                <a:solidFill>
                  <a:srgbClr val="0000CC"/>
                </a:solidFill>
                <a:latin typeface="Calibri" panose="020F0502020204030204" pitchFamily="34" charset="0"/>
                <a:ea typeface="Calibri" panose="020F0502020204030204" pitchFamily="34" charset="0"/>
                <a:cs typeface="Calibri" panose="020F0502020204030204" pitchFamily="34" charset="0"/>
              </a:rPr>
              <a:t>Yahuah’s</a:t>
            </a:r>
            <a:r>
              <a:rPr lang="en-US" sz="28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 24 hour cycle? </a:t>
            </a:r>
            <a:r>
              <a:rPr lang="en-US" sz="2800" dirty="0" smtClean="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
            </a:r>
            <a:br>
              <a:rPr lang="en-US" sz="2800" dirty="0" smtClean="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br>
            <a:r>
              <a:rPr lang="en-US" sz="2800" dirty="0" smtClean="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The </a:t>
            </a:r>
            <a:r>
              <a:rPr lang="en-US" sz="28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answer will come soon!  </a:t>
            </a:r>
            <a:r>
              <a:rPr lang="en-US" sz="2800" dirty="0" smtClean="0">
                <a:solidFill>
                  <a:srgbClr val="9900CC"/>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n-US" sz="2400" dirty="0" smtClean="0">
              <a:solidFill>
                <a:srgbClr val="9900CC"/>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endParaRPr>
          </a:p>
          <a:p>
            <a:r>
              <a:rPr lang="en-US" sz="3200" b="1" i="1" dirty="0" smtClean="0">
                <a:solidFill>
                  <a:srgbClr val="008080"/>
                </a:solidFill>
                <a:latin typeface="Georgia" panose="02040502050405020303" pitchFamily="18" charset="0"/>
                <a:ea typeface="Calibri" panose="020F0502020204030204" pitchFamily="34" charset="0"/>
                <a:cs typeface="Calibri" panose="020F0502020204030204" pitchFamily="34" charset="0"/>
              </a:rPr>
              <a:t>Brown-Driver-Briggs</a:t>
            </a:r>
            <a:r>
              <a:rPr lang="en-US" sz="2400" dirty="0" smtClean="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 </a:t>
            </a:r>
            <a:r>
              <a:rPr lang="en-US" sz="3200" b="1"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ב</a:t>
            </a:r>
            <a:r>
              <a:rPr lang="en-US" sz="32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ק</a:t>
            </a:r>
            <a:r>
              <a:rPr lang="en-US" sz="3200" baseline="-250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smtClean="0">
                <a:solidFill>
                  <a:srgbClr val="9900CC"/>
                </a:solidFill>
                <a:latin typeface="Times New Roman" panose="02020603050405020304" pitchFamily="18" charset="0"/>
                <a:ea typeface="Calibri" panose="020F0502020204030204" pitchFamily="34" charset="0"/>
                <a:cs typeface="Times New Roman" panose="02020603050405020304" pitchFamily="18" charset="0"/>
              </a:rPr>
              <a:t>ר</a:t>
            </a:r>
            <a:r>
              <a:rPr lang="en-US" sz="3600" dirty="0" smtClean="0">
                <a:solidFill>
                  <a:srgbClr val="70AD47">
                    <a:lumMod val="20000"/>
                    <a:lumOff val="80000"/>
                  </a:srgbClr>
                </a:solidFill>
                <a:latin typeface="Calibri" panose="020F0502020204030204" pitchFamily="34" charset="0"/>
                <a:ea typeface="Calibri" panose="020F0502020204030204" pitchFamily="34" charset="0"/>
                <a:cs typeface="Calibri" panose="020F0502020204030204" pitchFamily="34" charset="0"/>
              </a:rPr>
              <a:t>.</a:t>
            </a:r>
            <a:r>
              <a:rPr lang="en-US" sz="3600" dirty="0" smtClean="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2800" dirty="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&lt;</a:t>
            </a:r>
            <a:r>
              <a:rPr lang="en-US" sz="2800" dirty="0" err="1">
                <a:solidFill>
                  <a:srgbClr val="CC00FF"/>
                </a:solidFill>
                <a:latin typeface="Calibri" panose="020F0502020204030204" pitchFamily="34" charset="0"/>
                <a:ea typeface="Calibri" panose="020F0502020204030204" pitchFamily="34" charset="0"/>
                <a:cs typeface="Calibri" panose="020F0502020204030204" pitchFamily="34" charset="0"/>
              </a:rPr>
              <a:t>boqer</a:t>
            </a:r>
            <a:r>
              <a:rPr lang="en-US" sz="2800" dirty="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&gt;</a:t>
            </a:r>
            <a:r>
              <a:rPr lang="en-US" sz="2800" dirty="0">
                <a:solidFill>
                  <a:srgbClr val="CC00FF"/>
                </a:solidFill>
                <a:latin typeface="Calibri" panose="020F0502020204030204" pitchFamily="34" charset="0"/>
                <a:ea typeface="Calibri" panose="020F0502020204030204" pitchFamily="34" charset="0"/>
                <a:cs typeface="Calibri" panose="020F0502020204030204" pitchFamily="34" charset="0"/>
              </a:rPr>
              <a:t> </a:t>
            </a:r>
            <a:r>
              <a:rPr lang="en-US" sz="28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  </a:t>
            </a:r>
            <a:r>
              <a:rPr lang="en-US" sz="2400" dirty="0" smtClean="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a:t>
            </a:r>
            <a:r>
              <a:rPr lang="en-US" sz="24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OT:1242)   </a:t>
            </a:r>
            <a:br>
              <a:rPr lang="en-US" sz="24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br>
            <a:r>
              <a:rPr lang="en-US" sz="28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1)	 morning, </a:t>
            </a:r>
            <a:r>
              <a:rPr lang="en-US" sz="2800" i="1" dirty="0">
                <a:solidFill>
                  <a:srgbClr val="CC0099"/>
                </a:solidFill>
                <a:latin typeface="Calibri" panose="020F0502020204030204" pitchFamily="34" charset="0"/>
                <a:ea typeface="Calibri" panose="020F0502020204030204" pitchFamily="34" charset="0"/>
                <a:cs typeface="Calibri" panose="020F0502020204030204" pitchFamily="34" charset="0"/>
              </a:rPr>
              <a:t>break of day</a:t>
            </a:r>
            <a:br>
              <a:rPr lang="en-US" sz="2800" i="1" dirty="0">
                <a:solidFill>
                  <a:srgbClr val="CC0099"/>
                </a:solidFill>
                <a:latin typeface="Calibri" panose="020F0502020204030204" pitchFamily="34" charset="0"/>
                <a:ea typeface="Calibri" panose="020F0502020204030204" pitchFamily="34" charset="0"/>
                <a:cs typeface="Calibri" panose="020F0502020204030204" pitchFamily="34" charset="0"/>
              </a:rPr>
            </a:br>
            <a:r>
              <a:rPr lang="en-US" sz="28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	a)  morning</a:t>
            </a:r>
            <a:br>
              <a:rPr lang="en-US" sz="28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br>
            <a:r>
              <a:rPr lang="en-US" sz="28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		1)  of end of night</a:t>
            </a:r>
            <a:br>
              <a:rPr lang="en-US" sz="28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br>
            <a:r>
              <a:rPr lang="en-US" sz="28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		2)  of coming of daylight</a:t>
            </a:r>
            <a:br>
              <a:rPr lang="en-US" sz="28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br>
            <a:r>
              <a:rPr lang="en-US" sz="28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		3)  of coming of sunrise</a:t>
            </a:r>
            <a:br>
              <a:rPr lang="en-US" sz="28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br>
            <a:r>
              <a:rPr lang="en-US" sz="28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		4)  </a:t>
            </a:r>
            <a:r>
              <a:rPr lang="en-US" sz="2800" b="1" i="1" dirty="0">
                <a:solidFill>
                  <a:srgbClr val="CC0099"/>
                </a:solidFill>
                <a:latin typeface="Calibri" panose="020F0502020204030204" pitchFamily="34" charset="0"/>
                <a:ea typeface="Calibri" panose="020F0502020204030204" pitchFamily="34" charset="0"/>
                <a:cs typeface="Calibri" panose="020F0502020204030204" pitchFamily="34" charset="0"/>
              </a:rPr>
              <a:t>of beginning of day</a:t>
            </a:r>
            <a:r>
              <a:rPr lang="en-US" sz="2800" i="1" dirty="0">
                <a:solidFill>
                  <a:srgbClr val="CC0099"/>
                </a:solidFill>
                <a:latin typeface="Calibri" panose="020F0502020204030204" pitchFamily="34" charset="0"/>
                <a:ea typeface="Calibri" panose="020F0502020204030204" pitchFamily="34" charset="0"/>
                <a:cs typeface="Calibri" panose="020F0502020204030204" pitchFamily="34" charset="0"/>
              </a:rPr>
              <a:t/>
            </a:r>
            <a:br>
              <a:rPr lang="en-US" sz="2800" i="1" dirty="0">
                <a:solidFill>
                  <a:srgbClr val="CC0099"/>
                </a:solidFill>
                <a:latin typeface="Calibri" panose="020F0502020204030204" pitchFamily="34" charset="0"/>
                <a:ea typeface="Calibri" panose="020F0502020204030204" pitchFamily="34" charset="0"/>
                <a:cs typeface="Calibri" panose="020F0502020204030204" pitchFamily="34" charset="0"/>
              </a:rPr>
            </a:br>
            <a:r>
              <a:rPr lang="en-US" sz="28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		5)  of bright joy after night of distress (fig.)</a:t>
            </a:r>
            <a:br>
              <a:rPr lang="en-US" sz="28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br>
            <a:r>
              <a:rPr lang="en-US" sz="28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	b)  </a:t>
            </a:r>
            <a:r>
              <a:rPr lang="en-US" sz="2800" b="1" i="1" u="sng" dirty="0">
                <a:solidFill>
                  <a:srgbClr val="CC0099"/>
                </a:solidFill>
                <a:latin typeface="Calibri" panose="020F0502020204030204" pitchFamily="34" charset="0"/>
                <a:ea typeface="Calibri" panose="020F0502020204030204" pitchFamily="34" charset="0"/>
                <a:cs typeface="Calibri" panose="020F0502020204030204" pitchFamily="34" charset="0"/>
              </a:rPr>
              <a:t>morrow</a:t>
            </a:r>
            <a:r>
              <a:rPr lang="en-US" sz="2800" b="1" i="1" dirty="0">
                <a:solidFill>
                  <a:srgbClr val="CC0099"/>
                </a:solidFill>
                <a:latin typeface="Calibri" panose="020F0502020204030204" pitchFamily="34" charset="0"/>
                <a:ea typeface="Calibri" panose="020F0502020204030204" pitchFamily="34" charset="0"/>
                <a:cs typeface="Calibri" panose="020F0502020204030204" pitchFamily="34" charset="0"/>
              </a:rPr>
              <a:t>, </a:t>
            </a:r>
            <a:r>
              <a:rPr lang="en-US" sz="2800" b="1" i="1" u="sng" dirty="0">
                <a:solidFill>
                  <a:srgbClr val="CC0099"/>
                </a:solidFill>
                <a:latin typeface="Calibri" panose="020F0502020204030204" pitchFamily="34" charset="0"/>
                <a:ea typeface="Calibri" panose="020F0502020204030204" pitchFamily="34" charset="0"/>
                <a:cs typeface="Calibri" panose="020F0502020204030204" pitchFamily="34" charset="0"/>
              </a:rPr>
              <a:t>next day</a:t>
            </a:r>
            <a:r>
              <a:rPr lang="en-US" sz="2800" b="1" i="1" dirty="0">
                <a:solidFill>
                  <a:srgbClr val="CC0099"/>
                </a:solidFill>
                <a:latin typeface="Calibri" panose="020F0502020204030204" pitchFamily="34" charset="0"/>
                <a:ea typeface="Calibri" panose="020F0502020204030204" pitchFamily="34" charset="0"/>
                <a:cs typeface="Calibri" panose="020F0502020204030204" pitchFamily="34" charset="0"/>
              </a:rPr>
              <a:t>, </a:t>
            </a:r>
            <a:r>
              <a:rPr lang="en-US" sz="2800" b="1" i="1" u="sng" dirty="0">
                <a:solidFill>
                  <a:srgbClr val="CC0099"/>
                </a:solidFill>
                <a:latin typeface="Calibri" panose="020F0502020204030204" pitchFamily="34" charset="0"/>
                <a:ea typeface="Calibri" panose="020F0502020204030204" pitchFamily="34" charset="0"/>
                <a:cs typeface="Calibri" panose="020F0502020204030204" pitchFamily="34" charset="0"/>
              </a:rPr>
              <a:t>next morning</a:t>
            </a:r>
            <a:endParaRPr lang="en-US" sz="2800" dirty="0"/>
          </a:p>
        </p:txBody>
      </p:sp>
      <p:sp>
        <p:nvSpPr>
          <p:cNvPr id="3" name="Slide Number Placeholder 2"/>
          <p:cNvSpPr>
            <a:spLocks noGrp="1"/>
          </p:cNvSpPr>
          <p:nvPr>
            <p:ph type="sldNum" sz="quarter" idx="12"/>
          </p:nvPr>
        </p:nvSpPr>
        <p:spPr>
          <a:xfrm>
            <a:off x="9348354" y="6427008"/>
            <a:ext cx="2743200" cy="365125"/>
          </a:xfrm>
        </p:spPr>
        <p:txBody>
          <a:bodyPr/>
          <a:lstStyle/>
          <a:p>
            <a:fld id="{79D454C9-693C-4B68-AEF7-F33F1BD73953}" type="slidenum">
              <a:rPr lang="en-US" sz="1400" b="1" smtClean="0">
                <a:solidFill>
                  <a:schemeClr val="tx1"/>
                </a:solidFill>
              </a:rPr>
              <a:t>21</a:t>
            </a:fld>
            <a:endParaRPr lang="en-US" sz="1400" b="1" dirty="0">
              <a:solidFill>
                <a:schemeClr val="tx1"/>
              </a:solidFill>
            </a:endParaRPr>
          </a:p>
        </p:txBody>
      </p:sp>
    </p:spTree>
    <p:extLst>
      <p:ext uri="{BB962C8B-B14F-4D97-AF65-F5344CB8AC3E}">
        <p14:creationId xmlns:p14="http://schemas.microsoft.com/office/powerpoint/2010/main" val="668131556"/>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304" y="180305"/>
            <a:ext cx="11822806" cy="3279867"/>
          </a:xfrm>
        </p:spPr>
        <p:txBody>
          <a:bodyPr>
            <a:normAutofit fontScale="90000"/>
            <a:scene3d>
              <a:camera prst="orthographicFront"/>
              <a:lightRig rig="threePt" dir="t"/>
            </a:scene3d>
            <a:sp3d extrusionH="57150">
              <a:bevelT w="38100" h="38100"/>
            </a:sp3d>
          </a:bodyPr>
          <a:lstStyle/>
          <a:p>
            <a:pPr marL="0" marR="0">
              <a:spcBef>
                <a:spcPts val="0"/>
              </a:spcBef>
              <a:spcAft>
                <a:spcPts val="0"/>
              </a:spcAft>
            </a:pPr>
            <a:r>
              <a:rPr lang="en-US" sz="2800" b="1" i="1" dirty="0" smtClean="0">
                <a:solidFill>
                  <a:srgbClr val="008080"/>
                </a:solidFill>
                <a:latin typeface="Georgia" panose="02040502050405020303" pitchFamily="18" charset="0"/>
                <a:ea typeface="Calibri" panose="020F0502020204030204" pitchFamily="34" charset="0"/>
                <a:cs typeface="Calibri" panose="020F0502020204030204" pitchFamily="34" charset="0"/>
              </a:rPr>
              <a:t>Strong’s Exhaustive Concordance:</a:t>
            </a:r>
            <a:r>
              <a:rPr lang="en-US" sz="2800" b="1" dirty="0">
                <a:latin typeface="Calibri" panose="020F0502020204030204" pitchFamily="34" charset="0"/>
                <a:ea typeface="Calibri" panose="020F0502020204030204" pitchFamily="34" charset="0"/>
                <a:cs typeface="Calibri" panose="020F0502020204030204" pitchFamily="34" charset="0"/>
              </a:rPr>
              <a:t/>
            </a:r>
            <a:br>
              <a:rPr lang="en-US" sz="2800" b="1" dirty="0">
                <a:latin typeface="Calibri" panose="020F0502020204030204" pitchFamily="34" charset="0"/>
                <a:ea typeface="Calibri" panose="020F0502020204030204" pitchFamily="34" charset="0"/>
                <a:cs typeface="Calibri" panose="020F0502020204030204" pitchFamily="34" charset="0"/>
              </a:rPr>
            </a:br>
            <a:r>
              <a:rPr lang="en-US" sz="800" b="1" i="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2800" dirty="0">
                <a:latin typeface="Calibri" panose="020F0502020204030204" pitchFamily="34" charset="0"/>
                <a:ea typeface="Calibri" panose="020F0502020204030204" pitchFamily="34" charset="0"/>
                <a:cs typeface="Calibri" panose="020F0502020204030204" pitchFamily="34" charset="0"/>
              </a:rPr>
              <a:t/>
            </a:r>
            <a:br>
              <a:rPr lang="en-US" sz="2800" dirty="0">
                <a:latin typeface="Calibri" panose="020F0502020204030204" pitchFamily="34" charset="0"/>
                <a:ea typeface="Calibri" panose="020F0502020204030204" pitchFamily="34" charset="0"/>
                <a:cs typeface="Calibri" panose="020F0502020204030204" pitchFamily="34" charset="0"/>
              </a:rPr>
            </a:br>
            <a:r>
              <a:rPr lang="en-US" sz="3100" b="1" dirty="0">
                <a:solidFill>
                  <a:srgbClr val="CC00FF"/>
                </a:solidFill>
                <a:latin typeface="Calibri" panose="020F0502020204030204"/>
              </a:rPr>
              <a:t>Morning</a:t>
            </a:r>
            <a:r>
              <a:rPr lang="en-US" sz="3100" dirty="0">
                <a:solidFill>
                  <a:prstClr val="black">
                    <a:lumMod val="95000"/>
                    <a:lumOff val="5000"/>
                  </a:prstClr>
                </a:solidFill>
                <a:latin typeface="Calibri" panose="020F0502020204030204"/>
              </a:rPr>
              <a:t> - </a:t>
            </a:r>
            <a:r>
              <a:rPr lang="en-US" sz="32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ב</a:t>
            </a:r>
            <a:r>
              <a:rPr lang="en-US" sz="18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ק</a:t>
            </a:r>
            <a:r>
              <a:rPr lang="en-US" sz="1800" baseline="-250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ר</a:t>
            </a:r>
            <a:r>
              <a:rPr lang="en-US" sz="36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a:noFill/>
                <a:latin typeface="Calibri" panose="020F0502020204030204" pitchFamily="34" charset="0"/>
                <a:ea typeface="Calibri" panose="020F0502020204030204" pitchFamily="34" charset="0"/>
                <a:cs typeface="Calibri" panose="020F0502020204030204" pitchFamily="34" charset="0"/>
              </a:rPr>
              <a:t>.</a:t>
            </a:r>
            <a:r>
              <a:rPr lang="en-US" sz="36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3100" dirty="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&lt;</a:t>
            </a:r>
            <a:r>
              <a:rPr lang="en-US" sz="3100" dirty="0" err="1">
                <a:solidFill>
                  <a:srgbClr val="CC00FF"/>
                </a:solidFill>
                <a:latin typeface="Calibri" panose="020F0502020204030204" pitchFamily="34" charset="0"/>
                <a:ea typeface="Calibri" panose="020F0502020204030204" pitchFamily="34" charset="0"/>
                <a:cs typeface="Calibri" panose="020F0502020204030204" pitchFamily="34" charset="0"/>
              </a:rPr>
              <a:t>boqer</a:t>
            </a:r>
            <a:r>
              <a:rPr lang="en-US" sz="3100" dirty="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&gt;</a:t>
            </a:r>
            <a:r>
              <a:rPr lang="en-US" sz="3100" dirty="0">
                <a:solidFill>
                  <a:srgbClr val="CC00FF"/>
                </a:solidFill>
                <a:latin typeface="Calibri" panose="020F0502020204030204" pitchFamily="34" charset="0"/>
                <a:ea typeface="Calibri" panose="020F0502020204030204" pitchFamily="34" charset="0"/>
                <a:cs typeface="Calibri" panose="020F0502020204030204" pitchFamily="34" charset="0"/>
              </a:rPr>
              <a:t> </a:t>
            </a:r>
            <a:r>
              <a:rPr lang="en-US" sz="3100" dirty="0" smtClean="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OT 1242, </a:t>
            </a:r>
            <a:r>
              <a:rPr lang="en-US" sz="3100" dirty="0" smtClean="0">
                <a:latin typeface="Calibri" panose="020F0502020204030204" pitchFamily="34" charset="0"/>
                <a:ea typeface="Calibri" panose="020F0502020204030204" pitchFamily="34" charset="0"/>
                <a:cs typeface="Calibri" panose="020F0502020204030204" pitchFamily="34" charset="0"/>
              </a:rPr>
              <a:t>from </a:t>
            </a:r>
            <a:r>
              <a:rPr lang="en-US" sz="3100" dirty="0">
                <a:latin typeface="Calibri" panose="020F0502020204030204" pitchFamily="34" charset="0"/>
                <a:ea typeface="Calibri" panose="020F0502020204030204" pitchFamily="34" charset="0"/>
                <a:cs typeface="Calibri" panose="020F0502020204030204" pitchFamily="34" charset="0"/>
              </a:rPr>
              <a:t>OT:1239; </a:t>
            </a:r>
            <a:r>
              <a:rPr lang="en-US" sz="3100" b="1" u="dbl" dirty="0">
                <a:solidFill>
                  <a:srgbClr val="CC0099"/>
                </a:solidFill>
                <a:uFill>
                  <a:solidFill>
                    <a:srgbClr val="0070C0"/>
                  </a:solidFill>
                </a:uFill>
                <a:latin typeface="Calibri" panose="020F0502020204030204" pitchFamily="34" charset="0"/>
                <a:ea typeface="Calibri" panose="020F0502020204030204" pitchFamily="34" charset="0"/>
                <a:cs typeface="Calibri" panose="020F0502020204030204" pitchFamily="34" charset="0"/>
              </a:rPr>
              <a:t>properly</a:t>
            </a:r>
            <a:r>
              <a:rPr lang="en-US" sz="3100" b="1" dirty="0">
                <a:solidFill>
                  <a:srgbClr val="CC0099"/>
                </a:solidFill>
                <a:uFill>
                  <a:solidFill>
                    <a:srgbClr val="0070C0"/>
                  </a:solidFill>
                </a:uFill>
                <a:latin typeface="Calibri" panose="020F0502020204030204" pitchFamily="34" charset="0"/>
                <a:ea typeface="Calibri" panose="020F0502020204030204" pitchFamily="34" charset="0"/>
                <a:cs typeface="Calibri" panose="020F0502020204030204" pitchFamily="34" charset="0"/>
              </a:rPr>
              <a:t>, </a:t>
            </a:r>
            <a:r>
              <a:rPr lang="en-US" sz="3100" b="1" u="dbl" dirty="0">
                <a:solidFill>
                  <a:srgbClr val="CC0099"/>
                </a:solidFill>
                <a:uFill>
                  <a:solidFill>
                    <a:srgbClr val="0070C0"/>
                  </a:solidFill>
                </a:uFill>
                <a:latin typeface="Calibri" panose="020F0502020204030204" pitchFamily="34" charset="0"/>
                <a:ea typeface="Calibri" panose="020F0502020204030204" pitchFamily="34" charset="0"/>
                <a:cs typeface="Calibri" panose="020F0502020204030204" pitchFamily="34" charset="0"/>
              </a:rPr>
              <a:t>dawn</a:t>
            </a:r>
            <a:r>
              <a:rPr lang="en-US" sz="3100" b="1" dirty="0">
                <a:solidFill>
                  <a:srgbClr val="CC0099"/>
                </a:solidFill>
                <a:latin typeface="Calibri" panose="020F0502020204030204" pitchFamily="34" charset="0"/>
                <a:ea typeface="Calibri" panose="020F0502020204030204" pitchFamily="34" charset="0"/>
                <a:cs typeface="Calibri" panose="020F0502020204030204" pitchFamily="34" charset="0"/>
              </a:rPr>
              <a:t> </a:t>
            </a:r>
            <a:r>
              <a:rPr lang="en-US" sz="3100" dirty="0">
                <a:latin typeface="Calibri" panose="020F0502020204030204" pitchFamily="34" charset="0"/>
                <a:ea typeface="Calibri" panose="020F0502020204030204" pitchFamily="34" charset="0"/>
                <a:cs typeface="Calibri" panose="020F0502020204030204" pitchFamily="34" charset="0"/>
              </a:rPr>
              <a:t>(as the </a:t>
            </a:r>
            <a:r>
              <a:rPr lang="en-US" sz="3100" u="dbl" dirty="0">
                <a:uFill>
                  <a:solidFill>
                    <a:srgbClr val="0070C0"/>
                  </a:solidFill>
                </a:uFill>
                <a:latin typeface="Calibri" panose="020F0502020204030204" pitchFamily="34" charset="0"/>
                <a:ea typeface="Calibri" panose="020F0502020204030204" pitchFamily="34" charset="0"/>
                <a:cs typeface="Calibri" panose="020F0502020204030204" pitchFamily="34" charset="0"/>
              </a:rPr>
              <a:t>break of day</a:t>
            </a:r>
            <a:r>
              <a:rPr lang="en-US" sz="3100" dirty="0">
                <a:latin typeface="Calibri" panose="020F0502020204030204" pitchFamily="34" charset="0"/>
                <a:ea typeface="Calibri" panose="020F0502020204030204" pitchFamily="34" charset="0"/>
                <a:cs typeface="Calibri" panose="020F0502020204030204" pitchFamily="34" charset="0"/>
              </a:rPr>
              <a:t>); generally, </a:t>
            </a:r>
            <a:r>
              <a:rPr lang="en-US" sz="3100" u="dbl" dirty="0">
                <a:uFill>
                  <a:solidFill>
                    <a:srgbClr val="0070C0"/>
                  </a:solidFill>
                </a:uFill>
                <a:latin typeface="Calibri" panose="020F0502020204030204" pitchFamily="34" charset="0"/>
                <a:ea typeface="Calibri" panose="020F0502020204030204" pitchFamily="34" charset="0"/>
                <a:cs typeface="Calibri" panose="020F0502020204030204" pitchFamily="34" charset="0"/>
              </a:rPr>
              <a:t>morning</a:t>
            </a:r>
            <a:r>
              <a:rPr lang="en-US" sz="3100" dirty="0">
                <a:latin typeface="Calibri" panose="020F0502020204030204" pitchFamily="34" charset="0"/>
                <a:ea typeface="Calibri" panose="020F0502020204030204" pitchFamily="34" charset="0"/>
                <a:cs typeface="Calibri" panose="020F0502020204030204" pitchFamily="34" charset="0"/>
              </a:rPr>
              <a:t>:  KJV - (+)day, early, morning, morrow</a:t>
            </a:r>
            <a:r>
              <a:rPr lang="en-US" sz="3100" dirty="0" smtClean="0">
                <a:latin typeface="Calibri" panose="020F0502020204030204" pitchFamily="34" charset="0"/>
                <a:ea typeface="Calibri" panose="020F0502020204030204" pitchFamily="34" charset="0"/>
                <a:cs typeface="Calibri" panose="020F0502020204030204" pitchFamily="34" charset="0"/>
              </a:rPr>
              <a:t>.</a:t>
            </a:r>
            <a:br>
              <a:rPr lang="en-US" sz="3100" dirty="0" smtClean="0">
                <a:latin typeface="Calibri" panose="020F0502020204030204" pitchFamily="34" charset="0"/>
                <a:ea typeface="Calibri" panose="020F0502020204030204" pitchFamily="34" charset="0"/>
                <a:cs typeface="Calibri" panose="020F0502020204030204" pitchFamily="34" charset="0"/>
              </a:rPr>
            </a:br>
            <a:r>
              <a:rPr lang="en-US" sz="2400" dirty="0">
                <a:latin typeface="Calibri" panose="020F0502020204030204" pitchFamily="34" charset="0"/>
                <a:ea typeface="Calibri" panose="020F0502020204030204" pitchFamily="34" charset="0"/>
                <a:cs typeface="Calibri" panose="020F0502020204030204" pitchFamily="34" charset="0"/>
              </a:rPr>
              <a:t/>
            </a:r>
            <a:br>
              <a:rPr lang="en-US" sz="2400" dirty="0">
                <a:latin typeface="Calibri" panose="020F0502020204030204" pitchFamily="34" charset="0"/>
                <a:ea typeface="Calibri" panose="020F0502020204030204" pitchFamily="34" charset="0"/>
                <a:cs typeface="Calibri" panose="020F0502020204030204" pitchFamily="34" charset="0"/>
              </a:rPr>
            </a:br>
            <a:r>
              <a:rPr lang="en-US" sz="1000" dirty="0">
                <a:latin typeface="Calibri" panose="020F0502020204030204" pitchFamily="34" charset="0"/>
                <a:ea typeface="Calibri" panose="020F0502020204030204" pitchFamily="34" charset="0"/>
                <a:cs typeface="Calibri" panose="020F0502020204030204" pitchFamily="34" charset="0"/>
              </a:rPr>
              <a:t> </a:t>
            </a:r>
            <a:r>
              <a:rPr lang="en-US" sz="2400" dirty="0">
                <a:latin typeface="Calibri" panose="020F0502020204030204" pitchFamily="34" charset="0"/>
                <a:ea typeface="Calibri" panose="020F0502020204030204" pitchFamily="34" charset="0"/>
                <a:cs typeface="Calibri" panose="020F0502020204030204" pitchFamily="34" charset="0"/>
              </a:rPr>
              <a:t/>
            </a:r>
            <a:br>
              <a:rPr lang="en-US" sz="2400" dirty="0">
                <a:latin typeface="Calibri" panose="020F0502020204030204" pitchFamily="34" charset="0"/>
                <a:ea typeface="Calibri" panose="020F0502020204030204" pitchFamily="34" charset="0"/>
                <a:cs typeface="Calibri" panose="020F0502020204030204" pitchFamily="34" charset="0"/>
              </a:rPr>
            </a:br>
            <a:r>
              <a:rPr lang="en-US" sz="3100" b="1" dirty="0">
                <a:latin typeface="Calibri" panose="020F0502020204030204" pitchFamily="34" charset="0"/>
                <a:ea typeface="Calibri" panose="020F0502020204030204" pitchFamily="34" charset="0"/>
                <a:cs typeface="Calibri" panose="020F0502020204030204" pitchFamily="34" charset="0"/>
              </a:rPr>
              <a:t>OT:1239  </a:t>
            </a:r>
            <a:r>
              <a:rPr lang="en-US" sz="3100" b="1" dirty="0" err="1">
                <a:latin typeface="Calibri" panose="020F0502020204030204" pitchFamily="34" charset="0"/>
                <a:ea typeface="Calibri" panose="020F0502020204030204" pitchFamily="34" charset="0"/>
                <a:cs typeface="Calibri" panose="020F0502020204030204" pitchFamily="34" charset="0"/>
              </a:rPr>
              <a:t>baqar</a:t>
            </a:r>
            <a:r>
              <a:rPr lang="en-US" sz="3100" dirty="0">
                <a:latin typeface="Calibri" panose="020F0502020204030204" pitchFamily="34" charset="0"/>
                <a:ea typeface="Calibri" panose="020F0502020204030204" pitchFamily="34" charset="0"/>
                <a:cs typeface="Calibri" panose="020F0502020204030204" pitchFamily="34" charset="0"/>
              </a:rPr>
              <a:t>; a primitive root; properly, </a:t>
            </a:r>
            <a:r>
              <a:rPr lang="en-US" sz="3100" b="1" i="1" u="sng" dirty="0">
                <a:solidFill>
                  <a:srgbClr val="CC0099"/>
                </a:solidFill>
                <a:latin typeface="Calibri" panose="020F0502020204030204" pitchFamily="34" charset="0"/>
                <a:ea typeface="Calibri" panose="020F0502020204030204" pitchFamily="34" charset="0"/>
                <a:cs typeface="Calibri" panose="020F0502020204030204" pitchFamily="34" charset="0"/>
              </a:rPr>
              <a:t>to plough</a:t>
            </a:r>
            <a:r>
              <a:rPr lang="en-US" sz="3100" b="1" i="1" dirty="0">
                <a:solidFill>
                  <a:srgbClr val="CC0099"/>
                </a:solidFill>
                <a:latin typeface="Calibri" panose="020F0502020204030204" pitchFamily="34" charset="0"/>
                <a:ea typeface="Calibri" panose="020F0502020204030204" pitchFamily="34" charset="0"/>
                <a:cs typeface="Calibri" panose="020F0502020204030204" pitchFamily="34" charset="0"/>
              </a:rPr>
              <a:t>, </a:t>
            </a:r>
            <a:r>
              <a:rPr lang="en-US" sz="3100" dirty="0">
                <a:latin typeface="Calibri" panose="020F0502020204030204" pitchFamily="34" charset="0"/>
                <a:ea typeface="Calibri" panose="020F0502020204030204" pitchFamily="34" charset="0"/>
                <a:cs typeface="Calibri" panose="020F0502020204030204" pitchFamily="34" charset="0"/>
              </a:rPr>
              <a:t>or (generally) break forth, i.e. (figuratively) to inspect, admire, care for, consider:  </a:t>
            </a:r>
            <a:r>
              <a:rPr lang="en-US" sz="3100" dirty="0" smtClean="0">
                <a:latin typeface="Calibri" panose="020F0502020204030204" pitchFamily="34" charset="0"/>
                <a:ea typeface="Calibri" panose="020F0502020204030204" pitchFamily="34" charset="0"/>
                <a:cs typeface="Calibri" panose="020F0502020204030204" pitchFamily="34" charset="0"/>
              </a:rPr>
              <a:t/>
            </a:r>
            <a:br>
              <a:rPr lang="en-US" sz="3100" dirty="0" smtClean="0">
                <a:latin typeface="Calibri" panose="020F0502020204030204" pitchFamily="34" charset="0"/>
                <a:ea typeface="Calibri" panose="020F0502020204030204" pitchFamily="34" charset="0"/>
                <a:cs typeface="Calibri" panose="020F0502020204030204" pitchFamily="34" charset="0"/>
              </a:rPr>
            </a:br>
            <a:r>
              <a:rPr lang="en-US" sz="3100" dirty="0" smtClean="0">
                <a:latin typeface="Calibri" panose="020F0502020204030204" pitchFamily="34" charset="0"/>
                <a:ea typeface="Calibri" panose="020F0502020204030204" pitchFamily="34" charset="0"/>
                <a:cs typeface="Calibri" panose="020F0502020204030204" pitchFamily="34" charset="0"/>
              </a:rPr>
              <a:t>KJV </a:t>
            </a:r>
            <a:r>
              <a:rPr lang="en-US" sz="3100" dirty="0">
                <a:latin typeface="Calibri" panose="020F0502020204030204" pitchFamily="34" charset="0"/>
                <a:ea typeface="Calibri" panose="020F0502020204030204" pitchFamily="34" charset="0"/>
                <a:cs typeface="Calibri" panose="020F0502020204030204" pitchFamily="34" charset="0"/>
              </a:rPr>
              <a:t>- (make) inquire (-</a:t>
            </a:r>
            <a:r>
              <a:rPr lang="en-US" sz="3100" dirty="0" err="1">
                <a:latin typeface="Calibri" panose="020F0502020204030204" pitchFamily="34" charset="0"/>
                <a:ea typeface="Calibri" panose="020F0502020204030204" pitchFamily="34" charset="0"/>
                <a:cs typeface="Calibri" panose="020F0502020204030204" pitchFamily="34" charset="0"/>
              </a:rPr>
              <a:t>ry</a:t>
            </a:r>
            <a:r>
              <a:rPr lang="en-US" sz="3100" dirty="0">
                <a:latin typeface="Calibri" panose="020F0502020204030204" pitchFamily="34" charset="0"/>
                <a:ea typeface="Calibri" panose="020F0502020204030204" pitchFamily="34" charset="0"/>
                <a:cs typeface="Calibri" panose="020F0502020204030204" pitchFamily="34" charset="0"/>
              </a:rPr>
              <a:t>), (make) search, seek out</a:t>
            </a:r>
            <a:r>
              <a:rPr lang="en-US" sz="3100" dirty="0" smtClean="0">
                <a:latin typeface="Calibri" panose="020F0502020204030204" pitchFamily="34" charset="0"/>
                <a:ea typeface="Calibri" panose="020F0502020204030204" pitchFamily="34" charset="0"/>
                <a:cs typeface="Calibri" panose="020F0502020204030204" pitchFamily="34" charset="0"/>
              </a:rPr>
              <a:t>.</a:t>
            </a:r>
            <a:endParaRPr lang="en-US" dirty="0"/>
          </a:p>
        </p:txBody>
      </p:sp>
      <p:sp>
        <p:nvSpPr>
          <p:cNvPr id="3" name="4-Point Star 2"/>
          <p:cNvSpPr/>
          <p:nvPr/>
        </p:nvSpPr>
        <p:spPr>
          <a:xfrm>
            <a:off x="9950709" y="291235"/>
            <a:ext cx="579550" cy="463638"/>
          </a:xfrm>
          <a:prstGeom prst="star4">
            <a:avLst/>
          </a:prstGeom>
          <a:solidFill>
            <a:srgbClr val="7BEEFD"/>
          </a:solidFill>
          <a:ln w="28575">
            <a:solidFill>
              <a:schemeClr val="tx1">
                <a:lumMod val="95000"/>
                <a:lumOff val="5000"/>
              </a:schemeClr>
            </a:solidFill>
          </a:ln>
          <a:effectLst>
            <a:glow rad="127000">
              <a:srgbClr val="66FF99"/>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Lightning Bolt 3"/>
          <p:cNvSpPr/>
          <p:nvPr/>
        </p:nvSpPr>
        <p:spPr>
          <a:xfrm rot="7021648">
            <a:off x="8198847" y="1621539"/>
            <a:ext cx="763312" cy="549599"/>
          </a:xfrm>
          <a:prstGeom prst="lightningBolt">
            <a:avLst/>
          </a:prstGeom>
          <a:solidFill>
            <a:srgbClr val="66FF99"/>
          </a:solidFill>
          <a:ln w="38100">
            <a:solidFill>
              <a:srgbClr val="800000"/>
            </a:solidFill>
          </a:ln>
          <a:effectLst>
            <a:glow rad="228600">
              <a:schemeClr val="accent3">
                <a:satMod val="175000"/>
                <a:alpha val="40000"/>
              </a:schemeClr>
            </a:glo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p:cNvSpPr/>
          <p:nvPr/>
        </p:nvSpPr>
        <p:spPr>
          <a:xfrm>
            <a:off x="117763" y="3605645"/>
            <a:ext cx="11959936" cy="32003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r>
              <a:rPr lang="en-US" sz="3000" b="1" dirty="0">
                <a:solidFill>
                  <a:srgbClr val="FF0000"/>
                </a:solidFill>
                <a:latin typeface="Calibri" panose="020F0502020204030204" pitchFamily="34" charset="0"/>
                <a:ea typeface="Calibri" panose="020F0502020204030204" pitchFamily="34" charset="0"/>
                <a:cs typeface="Calibri" panose="020F0502020204030204" pitchFamily="34" charset="0"/>
              </a:rPr>
              <a:t>To plough?  </a:t>
            </a:r>
            <a:r>
              <a:rPr lang="en-US" sz="3000" dirty="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Eric Bissell who teaches </a:t>
            </a:r>
            <a:r>
              <a:rPr lang="en-US" sz="3000" dirty="0" err="1">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Paleo</a:t>
            </a:r>
            <a:r>
              <a:rPr lang="en-US" sz="3000" dirty="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-Hebrew explains the connections from the Hebrew letters to </a:t>
            </a:r>
            <a:r>
              <a:rPr lang="en-US" sz="3000" dirty="0" smtClean="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 </a:t>
            </a:r>
            <a:r>
              <a:rPr lang="en-US" sz="3000" dirty="0" smtClean="0">
                <a:solidFill>
                  <a:srgbClr val="FF0000"/>
                </a:solidFill>
                <a:latin typeface="Calibri" panose="020F0502020204030204" pitchFamily="34" charset="0"/>
                <a:ea typeface="Calibri" panose="020F0502020204030204" pitchFamily="34" charset="0"/>
                <a:cs typeface="Calibri" panose="020F0502020204030204" pitchFamily="34" charset="0"/>
              </a:rPr>
              <a:t>an </a:t>
            </a:r>
            <a:r>
              <a:rPr lang="en-US" sz="3000" dirty="0">
                <a:solidFill>
                  <a:srgbClr val="FF0000"/>
                </a:solidFill>
                <a:latin typeface="Calibri" panose="020F0502020204030204" pitchFamily="34" charset="0"/>
                <a:ea typeface="Calibri" panose="020F0502020204030204" pitchFamily="34" charset="0"/>
                <a:cs typeface="Calibri" panose="020F0502020204030204" pitchFamily="34" charset="0"/>
              </a:rPr>
              <a:t>ox </a:t>
            </a:r>
            <a:r>
              <a:rPr lang="en-US" sz="3000" dirty="0" err="1">
                <a:solidFill>
                  <a:srgbClr val="FF0000"/>
                </a:solidFill>
                <a:latin typeface="Calibri" panose="020F0502020204030204" pitchFamily="34" charset="0"/>
                <a:ea typeface="Calibri" panose="020F0502020204030204" pitchFamily="34" charset="0"/>
                <a:cs typeface="Calibri" panose="020F0502020204030204" pitchFamily="34" charset="0"/>
              </a:rPr>
              <a:t>ploughing</a:t>
            </a:r>
            <a:r>
              <a:rPr lang="en-US" sz="3000" dirty="0">
                <a:solidFill>
                  <a:srgbClr val="FF0000"/>
                </a:solidFill>
                <a:latin typeface="Calibri" panose="020F0502020204030204" pitchFamily="34" charset="0"/>
                <a:ea typeface="Calibri" panose="020F0502020204030204" pitchFamily="34" charset="0"/>
                <a:cs typeface="Calibri" panose="020F0502020204030204" pitchFamily="34" charset="0"/>
              </a:rPr>
              <a:t> a line in the soil.  </a:t>
            </a:r>
            <a:r>
              <a:rPr lang="en-US" sz="3000" dirty="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When the ox is shown the target on the other side of the field, it will walk forward </a:t>
            </a:r>
            <a:r>
              <a:rPr lang="en-US" sz="3000" dirty="0" err="1">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ploughing</a:t>
            </a:r>
            <a:r>
              <a:rPr lang="en-US" sz="3000" dirty="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 the soil in a straight line.  That</a:t>
            </a:r>
            <a:r>
              <a:rPr lang="en-US" sz="3000" b="1" i="1" dirty="0">
                <a:solidFill>
                  <a:srgbClr val="9900CC"/>
                </a:solidFill>
                <a:latin typeface="Calibri" panose="020F0502020204030204" pitchFamily="34" charset="0"/>
                <a:ea typeface="Calibri" panose="020F0502020204030204" pitchFamily="34" charset="0"/>
                <a:cs typeface="Calibri" panose="020F0502020204030204" pitchFamily="34" charset="0"/>
              </a:rPr>
              <a:t> line of partition</a:t>
            </a:r>
            <a:r>
              <a:rPr lang="en-US" sz="3000" dirty="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 is </a:t>
            </a:r>
            <a:r>
              <a:rPr lang="en-US" sz="3000" u="sng" dirty="0">
                <a:solidFill>
                  <a:srgbClr val="FF0000"/>
                </a:solidFill>
                <a:latin typeface="Calibri" panose="020F0502020204030204" pitchFamily="34" charset="0"/>
                <a:ea typeface="Calibri" panose="020F0502020204030204" pitchFamily="34" charset="0"/>
                <a:cs typeface="Calibri" panose="020F0502020204030204" pitchFamily="34" charset="0"/>
              </a:rPr>
              <a:t>separating</a:t>
            </a:r>
            <a:r>
              <a:rPr lang="en-US" sz="3000" dirty="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 one side from another.  There is still an underlying connection, but the soil surface has been </a:t>
            </a:r>
            <a:r>
              <a:rPr lang="en-US" sz="3000" b="1" i="1" dirty="0">
                <a:solidFill>
                  <a:srgbClr val="9900CC"/>
                </a:solidFill>
                <a:latin typeface="Calibri" panose="020F0502020204030204" pitchFamily="34" charset="0"/>
                <a:ea typeface="Calibri" panose="020F0502020204030204" pitchFamily="34" charset="0"/>
                <a:cs typeface="Calibri" panose="020F0502020204030204" pitchFamily="34" charset="0"/>
              </a:rPr>
              <a:t>segregated by a visible demarcation, one from another. </a:t>
            </a:r>
            <a:endParaRPr lang="en-CA" sz="3000" dirty="0"/>
          </a:p>
        </p:txBody>
      </p:sp>
      <p:sp>
        <p:nvSpPr>
          <p:cNvPr id="5" name="Slide Number Placeholder 4"/>
          <p:cNvSpPr>
            <a:spLocks noGrp="1"/>
          </p:cNvSpPr>
          <p:nvPr>
            <p:ph type="sldNum" sz="quarter" idx="12"/>
          </p:nvPr>
        </p:nvSpPr>
        <p:spPr>
          <a:xfrm>
            <a:off x="9334499" y="6440919"/>
            <a:ext cx="2743200" cy="365125"/>
          </a:xfrm>
        </p:spPr>
        <p:txBody>
          <a:bodyPr/>
          <a:lstStyle/>
          <a:p>
            <a:fld id="{79D454C9-693C-4B68-AEF7-F33F1BD73953}" type="slidenum">
              <a:rPr lang="en-US" sz="1400" b="1" smtClean="0">
                <a:solidFill>
                  <a:schemeClr val="tx1"/>
                </a:solidFill>
              </a:rPr>
              <a:t>22</a:t>
            </a:fld>
            <a:endParaRPr lang="en-US" sz="1400" b="1" dirty="0">
              <a:solidFill>
                <a:schemeClr val="tx1"/>
              </a:solidFill>
            </a:endParaRPr>
          </a:p>
        </p:txBody>
      </p:sp>
    </p:spTree>
    <p:extLst>
      <p:ext uri="{BB962C8B-B14F-4D97-AF65-F5344CB8AC3E}">
        <p14:creationId xmlns:p14="http://schemas.microsoft.com/office/powerpoint/2010/main" val="37070233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304" y="180305"/>
            <a:ext cx="11822806" cy="6677696"/>
          </a:xfrm>
        </p:spPr>
        <p:txBody>
          <a:bodyPr>
            <a:normAutofit/>
          </a:bodyPr>
          <a:lstStyle/>
          <a:p>
            <a:pPr marL="0" marR="0">
              <a:spcBef>
                <a:spcPts val="0"/>
              </a:spcBef>
              <a:spcAft>
                <a:spcPts val="0"/>
              </a:spcAft>
            </a:pPr>
            <a:r>
              <a:rPr lang="en-US" sz="2400" dirty="0" smtClean="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
            </a:r>
            <a:br>
              <a:rPr lang="en-US" sz="2400" dirty="0" smtClean="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br>
            <a:r>
              <a:rPr lang="en-US" sz="2400" dirty="0" smtClean="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
            </a:r>
            <a:br>
              <a:rPr lang="en-US" sz="2400" dirty="0" smtClean="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br>
            <a:r>
              <a:rPr lang="en-US" sz="24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
            </a:r>
            <a:br>
              <a:rPr lang="en-US" sz="24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br>
            <a:r>
              <a:rPr lang="en-US" sz="2400" dirty="0" smtClean="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
            </a:r>
            <a:br>
              <a:rPr lang="en-US" sz="2400" dirty="0" smtClean="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br>
            <a:r>
              <a:rPr lang="en-US" sz="24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
            </a:r>
            <a:br>
              <a:rPr lang="en-US" sz="24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br>
            <a:endParaRPr lang="en-US" dirty="0"/>
          </a:p>
        </p:txBody>
      </p:sp>
      <p:sp>
        <p:nvSpPr>
          <p:cNvPr id="5" name="Rectangle 4"/>
          <p:cNvSpPr/>
          <p:nvPr/>
        </p:nvSpPr>
        <p:spPr>
          <a:xfrm>
            <a:off x="135082" y="800101"/>
            <a:ext cx="11949545" cy="53824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r>
              <a:rPr lang="en-US" sz="2800" dirty="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One side </a:t>
            </a:r>
            <a:r>
              <a:rPr lang="en-US" sz="2800" dirty="0" smtClean="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of the furrow belongs </a:t>
            </a:r>
            <a:r>
              <a:rPr lang="en-US" sz="2800" dirty="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to one identity – </a:t>
            </a:r>
            <a:r>
              <a:rPr lang="en-US" sz="2800" b="1" u="sng" dirty="0">
                <a:solidFill>
                  <a:srgbClr val="932313"/>
                </a:solidFill>
                <a:latin typeface="Calibri" panose="020F0502020204030204" pitchFamily="34" charset="0"/>
                <a:ea typeface="Calibri" panose="020F0502020204030204" pitchFamily="34" charset="0"/>
                <a:cs typeface="Calibri" panose="020F0502020204030204" pitchFamily="34" charset="0"/>
              </a:rPr>
              <a:t>the  </a:t>
            </a:r>
            <a:r>
              <a:rPr lang="en-US" sz="2800" b="1" u="sng" dirty="0" smtClean="0">
                <a:solidFill>
                  <a:srgbClr val="932313"/>
                </a:solidFill>
                <a:latin typeface="Calibri" panose="020F0502020204030204" pitchFamily="34" charset="0"/>
                <a:ea typeface="Calibri" panose="020F0502020204030204" pitchFamily="34" charset="0"/>
                <a:cs typeface="Calibri" panose="020F0502020204030204" pitchFamily="34" charset="0"/>
              </a:rPr>
              <a:t>ploughed</a:t>
            </a:r>
            <a:r>
              <a:rPr lang="en-US" sz="2800" b="1" dirty="0" smtClean="0">
                <a:solidFill>
                  <a:srgbClr val="932313"/>
                </a:solidFill>
                <a:latin typeface="Calibri" panose="020F0502020204030204" pitchFamily="34" charset="0"/>
                <a:ea typeface="Calibri" panose="020F0502020204030204" pitchFamily="34" charset="0"/>
                <a:cs typeface="Calibri" panose="020F0502020204030204" pitchFamily="34" charset="0"/>
              </a:rPr>
              <a:t>. </a:t>
            </a:r>
            <a:r>
              <a:rPr lang="en-US" sz="2800" dirty="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T</a:t>
            </a:r>
            <a:r>
              <a:rPr lang="en-US" sz="2800" dirty="0" smtClean="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he opposite </a:t>
            </a:r>
            <a:r>
              <a:rPr lang="en-US" sz="2800" dirty="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side </a:t>
            </a:r>
            <a:r>
              <a:rPr lang="en-US" sz="2800" dirty="0" smtClean="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of the furrow, to </a:t>
            </a:r>
            <a:r>
              <a:rPr lang="en-US" sz="2800" dirty="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the identity of - </a:t>
            </a:r>
            <a:r>
              <a:rPr lang="en-US" sz="2800" b="1" u="sng" dirty="0">
                <a:solidFill>
                  <a:srgbClr val="932313"/>
                </a:solidFill>
                <a:latin typeface="Calibri" panose="020F0502020204030204" pitchFamily="34" charset="0"/>
                <a:ea typeface="Calibri" panose="020F0502020204030204" pitchFamily="34" charset="0"/>
                <a:cs typeface="Calibri" panose="020F0502020204030204" pitchFamily="34" charset="0"/>
              </a:rPr>
              <a:t>needing to be</a:t>
            </a:r>
            <a:r>
              <a:rPr lang="en-US" sz="2800" b="1" dirty="0">
                <a:solidFill>
                  <a:srgbClr val="932313"/>
                </a:solidFill>
                <a:latin typeface="Calibri" panose="020F0502020204030204" pitchFamily="34" charset="0"/>
                <a:ea typeface="Calibri" panose="020F0502020204030204" pitchFamily="34" charset="0"/>
                <a:cs typeface="Calibri" panose="020F0502020204030204" pitchFamily="34" charset="0"/>
              </a:rPr>
              <a:t> ploughed. </a:t>
            </a:r>
            <a:r>
              <a:rPr lang="en-US" sz="2800" dirty="0" smtClean="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Two </a:t>
            </a:r>
            <a:r>
              <a:rPr lang="en-US" sz="2800" dirty="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separate objects are created by a separating action and a specific boundary.  </a:t>
            </a:r>
            <a:endParaRPr lang="en-US" sz="2800" dirty="0" smtClean="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endParaRPr>
          </a:p>
          <a:p>
            <a:endParaRPr lang="en-US" sz="2800" dirty="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endParaRPr>
          </a:p>
          <a:p>
            <a:r>
              <a:rPr lang="en-US" sz="2800" dirty="0" smtClean="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Eric </a:t>
            </a:r>
            <a:r>
              <a:rPr lang="en-US" sz="2800" dirty="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also explains </a:t>
            </a:r>
            <a:r>
              <a:rPr lang="en-US" sz="29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ב</a:t>
            </a:r>
            <a:r>
              <a:rPr lang="en-US" sz="16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29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ק</a:t>
            </a:r>
            <a:r>
              <a:rPr lang="en-US" sz="1600" baseline="-250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29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ר</a:t>
            </a:r>
            <a:r>
              <a:rPr lang="en-US" sz="32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a:noFill/>
                <a:latin typeface="Calibri" panose="020F0502020204030204" pitchFamily="34" charset="0"/>
                <a:ea typeface="Calibri" panose="020F0502020204030204" pitchFamily="34" charset="0"/>
                <a:cs typeface="Calibri" panose="020F0502020204030204" pitchFamily="34" charset="0"/>
              </a:rPr>
              <a:t>.</a:t>
            </a:r>
            <a:r>
              <a:rPr lang="en-US" sz="32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2800" dirty="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&lt;</a:t>
            </a:r>
            <a:r>
              <a:rPr lang="en-US" sz="2800" dirty="0" err="1">
                <a:solidFill>
                  <a:srgbClr val="CC00FF"/>
                </a:solidFill>
                <a:latin typeface="Calibri" panose="020F0502020204030204" pitchFamily="34" charset="0"/>
                <a:ea typeface="Calibri" panose="020F0502020204030204" pitchFamily="34" charset="0"/>
                <a:cs typeface="Calibri" panose="020F0502020204030204" pitchFamily="34" charset="0"/>
              </a:rPr>
              <a:t>boqer</a:t>
            </a:r>
            <a:r>
              <a:rPr lang="en-US" sz="2800" dirty="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&gt;</a:t>
            </a:r>
            <a:r>
              <a:rPr lang="en-US" sz="2800" dirty="0">
                <a:solidFill>
                  <a:srgbClr val="CC00FF"/>
                </a:solidFill>
                <a:latin typeface="Calibri" panose="020F0502020204030204" pitchFamily="34" charset="0"/>
                <a:ea typeface="Calibri" panose="020F0502020204030204" pitchFamily="34" charset="0"/>
                <a:cs typeface="Calibri" panose="020F0502020204030204" pitchFamily="34" charset="0"/>
              </a:rPr>
              <a:t> </a:t>
            </a:r>
            <a:r>
              <a:rPr lang="en-US" sz="2800" dirty="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 by referring to a </a:t>
            </a:r>
            <a:r>
              <a:rPr lang="en-US" sz="2800" b="1" dirty="0">
                <a:solidFill>
                  <a:prstClr val="black">
                    <a:lumMod val="95000"/>
                    <a:lumOff val="5000"/>
                  </a:prstClr>
                </a:solidFill>
                <a:effectLst>
                  <a:glow rad="127000">
                    <a:srgbClr val="7DDDFF"/>
                  </a:glow>
                </a:effectLst>
                <a:latin typeface="Calibri" panose="020F0502020204030204" pitchFamily="34" charset="0"/>
                <a:ea typeface="Calibri" panose="020F0502020204030204" pitchFamily="34" charset="0"/>
                <a:cs typeface="Calibri" panose="020F0502020204030204" pitchFamily="34" charset="0"/>
              </a:rPr>
              <a:t>belt and buckle. </a:t>
            </a:r>
            <a:endParaRPr lang="en-US" sz="2800" b="1" dirty="0" smtClean="0">
              <a:solidFill>
                <a:prstClr val="black">
                  <a:lumMod val="95000"/>
                  <a:lumOff val="5000"/>
                </a:prstClr>
              </a:solidFill>
              <a:effectLst>
                <a:glow rad="127000">
                  <a:srgbClr val="7DDDFF"/>
                </a:glow>
              </a:effectLst>
              <a:latin typeface="Calibri" panose="020F0502020204030204" pitchFamily="34" charset="0"/>
              <a:ea typeface="Calibri" panose="020F0502020204030204" pitchFamily="34" charset="0"/>
              <a:cs typeface="Calibri" panose="020F0502020204030204" pitchFamily="34" charset="0"/>
            </a:endParaRPr>
          </a:p>
          <a:p>
            <a:pPr marL="514350" indent="-514350">
              <a:buFont typeface="+mj-lt"/>
              <a:buAutoNum type="arabicPeriod"/>
            </a:pPr>
            <a:r>
              <a:rPr lang="en-US" sz="2800" dirty="0" smtClean="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 </a:t>
            </a:r>
            <a:r>
              <a:rPr lang="en-US" sz="2400" dirty="0" smtClean="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The </a:t>
            </a:r>
            <a:r>
              <a:rPr lang="en-US" sz="32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ב</a:t>
            </a:r>
            <a:r>
              <a:rPr lang="en-US"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ק</a:t>
            </a:r>
            <a:r>
              <a:rPr lang="en-US" baseline="-250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ר</a:t>
            </a:r>
            <a:r>
              <a:rPr lang="en-US" sz="36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a:noFill/>
                <a:latin typeface="Calibri" panose="020F0502020204030204" pitchFamily="34" charset="0"/>
                <a:ea typeface="Calibri" panose="020F0502020204030204" pitchFamily="34" charset="0"/>
                <a:cs typeface="Calibri" panose="020F0502020204030204" pitchFamily="34" charset="0"/>
              </a:rPr>
              <a:t>.</a:t>
            </a:r>
            <a:r>
              <a:rPr lang="en-US" sz="36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2800" dirty="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&lt;</a:t>
            </a:r>
            <a:r>
              <a:rPr lang="en-US" sz="2800" dirty="0">
                <a:solidFill>
                  <a:srgbClr val="CC00FF"/>
                </a:solidFill>
                <a:latin typeface="Calibri" panose="020F0502020204030204" pitchFamily="34" charset="0"/>
                <a:ea typeface="Calibri" panose="020F0502020204030204" pitchFamily="34" charset="0"/>
                <a:cs typeface="Calibri" panose="020F0502020204030204" pitchFamily="34" charset="0"/>
              </a:rPr>
              <a:t>boqer</a:t>
            </a:r>
            <a:r>
              <a:rPr lang="en-US" sz="2800" dirty="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&gt; being the buckle itself. </a:t>
            </a:r>
            <a:endParaRPr lang="en-US" sz="2800" dirty="0" smtClean="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endParaRPr>
          </a:p>
          <a:p>
            <a:pPr marL="514350" indent="-514350">
              <a:buFont typeface="+mj-lt"/>
              <a:buAutoNum type="arabicPeriod"/>
            </a:pPr>
            <a:r>
              <a:rPr lang="en-US" sz="2800" dirty="0" smtClean="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The </a:t>
            </a:r>
            <a:r>
              <a:rPr lang="en-US" sz="2800" dirty="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belt goes full circle as in the 24 hours of a cycle (day) and the &lt;</a:t>
            </a:r>
            <a:r>
              <a:rPr lang="en-US" sz="2800" dirty="0">
                <a:solidFill>
                  <a:srgbClr val="CC00FF"/>
                </a:solidFill>
                <a:latin typeface="Calibri" panose="020F0502020204030204" pitchFamily="34" charset="0"/>
                <a:ea typeface="Calibri" panose="020F0502020204030204" pitchFamily="34" charset="0"/>
                <a:cs typeface="Calibri" panose="020F0502020204030204" pitchFamily="34" charset="0"/>
              </a:rPr>
              <a:t>boqer</a:t>
            </a:r>
            <a:r>
              <a:rPr lang="en-US" sz="2800" dirty="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&gt; provides the separation from one cycle to another</a:t>
            </a:r>
            <a:r>
              <a:rPr lang="en-US" sz="2800" dirty="0" smtClean="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a:t>
            </a:r>
          </a:p>
          <a:p>
            <a:pPr marL="514350" indent="-514350">
              <a:buFont typeface="+mj-lt"/>
              <a:buAutoNum type="arabicPeriod"/>
            </a:pPr>
            <a:r>
              <a:rPr lang="en-US" sz="2800" dirty="0" smtClean="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Yet </a:t>
            </a:r>
            <a:r>
              <a:rPr lang="en-US" sz="2800" dirty="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the (belt) buckle, (</a:t>
            </a:r>
            <a:r>
              <a:rPr lang="en-US" sz="2800" dirty="0">
                <a:solidFill>
                  <a:srgbClr val="CC00FF"/>
                </a:solidFill>
                <a:latin typeface="Calibri" panose="020F0502020204030204" pitchFamily="34" charset="0"/>
                <a:ea typeface="Calibri" panose="020F0502020204030204" pitchFamily="34" charset="0"/>
                <a:cs typeface="Calibri" panose="020F0502020204030204" pitchFamily="34" charset="0"/>
              </a:rPr>
              <a:t>boqer</a:t>
            </a:r>
            <a:r>
              <a:rPr lang="en-US" sz="2800" dirty="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 also supplies the connection of one cycle to the next cycle of the week. </a:t>
            </a:r>
            <a:endParaRPr lang="en-US" sz="2800" dirty="0" smtClean="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endParaRPr>
          </a:p>
          <a:p>
            <a:pPr marL="514350" indent="-514350">
              <a:buFont typeface="+mj-lt"/>
              <a:buAutoNum type="arabicPeriod"/>
            </a:pPr>
            <a:r>
              <a:rPr lang="en-US" sz="2800" dirty="0" smtClean="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The buckle effectively </a:t>
            </a:r>
            <a:r>
              <a:rPr lang="en-US" sz="2800" dirty="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divides asunder the weekly cycles. </a:t>
            </a:r>
            <a:endParaRPr lang="en-CA" sz="2800" dirty="0"/>
          </a:p>
        </p:txBody>
      </p:sp>
      <p:sp>
        <p:nvSpPr>
          <p:cNvPr id="3" name="Slide Number Placeholder 2"/>
          <p:cNvSpPr>
            <a:spLocks noGrp="1"/>
          </p:cNvSpPr>
          <p:nvPr>
            <p:ph type="sldNum" sz="quarter" idx="12"/>
          </p:nvPr>
        </p:nvSpPr>
        <p:spPr>
          <a:xfrm>
            <a:off x="9341427" y="6418695"/>
            <a:ext cx="2743200" cy="365125"/>
          </a:xfrm>
        </p:spPr>
        <p:txBody>
          <a:bodyPr/>
          <a:lstStyle/>
          <a:p>
            <a:fld id="{79D454C9-693C-4B68-AEF7-F33F1BD73953}" type="slidenum">
              <a:rPr lang="en-US" sz="1400" b="1" smtClean="0">
                <a:solidFill>
                  <a:schemeClr val="tx1"/>
                </a:solidFill>
              </a:rPr>
              <a:t>23</a:t>
            </a:fld>
            <a:endParaRPr lang="en-US" sz="1400" b="1" dirty="0">
              <a:solidFill>
                <a:schemeClr val="tx1"/>
              </a:solidFill>
            </a:endParaRPr>
          </a:p>
        </p:txBody>
      </p:sp>
    </p:spTree>
    <p:extLst>
      <p:ext uri="{BB962C8B-B14F-4D97-AF65-F5344CB8AC3E}">
        <p14:creationId xmlns:p14="http://schemas.microsoft.com/office/powerpoint/2010/main" val="21636249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lumMod val="46000"/>
                <a:lumOff val="54000"/>
                <a:alpha val="3000"/>
              </a:srgbClr>
            </a:gs>
            <a:gs pos="50000">
              <a:srgbClr val="E2FD59">
                <a:alpha val="31000"/>
              </a:srgbClr>
            </a:gs>
            <a:gs pos="100000">
              <a:srgbClr val="00FF00">
                <a:alpha val="5000"/>
              </a:srgb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425" y="180305"/>
            <a:ext cx="11848564" cy="6677696"/>
          </a:xfrm>
        </p:spPr>
        <p:txBody>
          <a:bodyPr>
            <a:normAutofit fontScale="90000"/>
            <a:scene3d>
              <a:camera prst="orthographicFront"/>
              <a:lightRig rig="threePt" dir="t"/>
            </a:scene3d>
            <a:sp3d extrusionH="57150">
              <a:bevelT w="38100" h="38100"/>
            </a:sp3d>
          </a:bodyPr>
          <a:lstStyle/>
          <a:p>
            <a:pPr marL="0" marR="0">
              <a:lnSpc>
                <a:spcPct val="115000"/>
              </a:lnSpc>
              <a:spcBef>
                <a:spcPts val="0"/>
              </a:spcBef>
              <a:spcAft>
                <a:spcPts val="1000"/>
              </a:spcAft>
            </a:pPr>
            <a:r>
              <a:rPr lang="en-US" sz="3100" b="1" i="1" dirty="0" smtClean="0">
                <a:solidFill>
                  <a:srgbClr val="008080"/>
                </a:solidFill>
                <a:latin typeface="Georgia" panose="02040502050405020303" pitchFamily="18" charset="0"/>
              </a:rPr>
              <a:t>Etymological </a:t>
            </a:r>
            <a:r>
              <a:rPr lang="en-US" sz="3100" b="1" i="1" dirty="0">
                <a:solidFill>
                  <a:srgbClr val="008080"/>
                </a:solidFill>
                <a:latin typeface="Georgia" panose="02040502050405020303" pitchFamily="18" charset="0"/>
              </a:rPr>
              <a:t>Dictionary of the Hebrew Language </a:t>
            </a:r>
            <a:r>
              <a:rPr lang="en-US" sz="3100" b="1" i="1" dirty="0" smtClean="0">
                <a:solidFill>
                  <a:srgbClr val="008080"/>
                </a:solidFill>
                <a:latin typeface="Georgia" panose="02040502050405020303" pitchFamily="18" charset="0"/>
              </a:rPr>
              <a:t>    </a:t>
            </a:r>
            <a:r>
              <a:rPr lang="en-US" sz="1800" dirty="0" smtClean="0">
                <a:solidFill>
                  <a:prstClr val="black">
                    <a:lumMod val="95000"/>
                    <a:lumOff val="5000"/>
                  </a:prstClr>
                </a:solidFill>
                <a:latin typeface="Calibri" panose="020F0502020204030204"/>
              </a:rPr>
              <a:t>by </a:t>
            </a:r>
            <a:r>
              <a:rPr lang="en-US" sz="1800" dirty="0">
                <a:solidFill>
                  <a:prstClr val="black">
                    <a:lumMod val="95000"/>
                    <a:lumOff val="5000"/>
                  </a:prstClr>
                </a:solidFill>
                <a:latin typeface="Calibri" panose="020F0502020204030204"/>
              </a:rPr>
              <a:t>Earnest Klein</a:t>
            </a:r>
            <a:br>
              <a:rPr lang="en-US" sz="1800" dirty="0">
                <a:solidFill>
                  <a:prstClr val="black">
                    <a:lumMod val="95000"/>
                    <a:lumOff val="5000"/>
                  </a:prstClr>
                </a:solidFill>
                <a:latin typeface="Calibri" panose="020F0502020204030204"/>
              </a:rPr>
            </a:br>
            <a:r>
              <a:rPr lang="en-US" sz="2400" b="1" dirty="0">
                <a:solidFill>
                  <a:srgbClr val="CC00FF"/>
                </a:solidFill>
                <a:latin typeface="Calibri" panose="020F0502020204030204"/>
              </a:rPr>
              <a:t>Morning</a:t>
            </a:r>
            <a:r>
              <a:rPr lang="en-US" sz="2400" dirty="0">
                <a:solidFill>
                  <a:prstClr val="black">
                    <a:lumMod val="95000"/>
                    <a:lumOff val="5000"/>
                  </a:prstClr>
                </a:solidFill>
                <a:latin typeface="Calibri" panose="020F0502020204030204"/>
              </a:rPr>
              <a:t> </a:t>
            </a:r>
            <a:r>
              <a:rPr lang="en-US" sz="2400" dirty="0" smtClean="0">
                <a:solidFill>
                  <a:prstClr val="black">
                    <a:lumMod val="95000"/>
                    <a:lumOff val="5000"/>
                  </a:prstClr>
                </a:solidFill>
                <a:latin typeface="Calibri" panose="020F0502020204030204"/>
              </a:rPr>
              <a:t> - </a:t>
            </a:r>
            <a:r>
              <a:rPr lang="en-US" sz="32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ב</a:t>
            </a:r>
            <a:r>
              <a:rPr lang="en-US" sz="18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ק</a:t>
            </a:r>
            <a:r>
              <a:rPr lang="en-US" sz="1800" baseline="-250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ר</a:t>
            </a:r>
            <a:r>
              <a:rPr lang="en-US" sz="36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a:solidFill>
                  <a:srgbClr val="70AD47">
                    <a:lumMod val="20000"/>
                    <a:lumOff val="80000"/>
                  </a:srgbClr>
                </a:solidFill>
                <a:latin typeface="Calibri" panose="020F0502020204030204" pitchFamily="34" charset="0"/>
                <a:ea typeface="Calibri" panose="020F0502020204030204" pitchFamily="34" charset="0"/>
                <a:cs typeface="Calibri" panose="020F0502020204030204" pitchFamily="34" charset="0"/>
              </a:rPr>
              <a:t>.</a:t>
            </a:r>
            <a:r>
              <a:rPr lang="en-US" sz="36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&lt;</a:t>
            </a:r>
            <a:r>
              <a:rPr lang="en-US" sz="2400" dirty="0" err="1">
                <a:solidFill>
                  <a:srgbClr val="CC00FF"/>
                </a:solidFill>
                <a:latin typeface="Calibri" panose="020F0502020204030204" pitchFamily="34" charset="0"/>
                <a:ea typeface="Calibri" panose="020F0502020204030204" pitchFamily="34" charset="0"/>
                <a:cs typeface="Calibri" panose="020F0502020204030204" pitchFamily="34" charset="0"/>
              </a:rPr>
              <a:t>boqer</a:t>
            </a:r>
            <a:r>
              <a:rPr lang="en-US" sz="2400" dirty="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&gt;</a:t>
            </a:r>
            <a:r>
              <a:rPr lang="en-US" sz="2400" dirty="0">
                <a:solidFill>
                  <a:srgbClr val="CC00FF"/>
                </a:solidFill>
                <a:latin typeface="Calibri" panose="020F0502020204030204" pitchFamily="34" charset="0"/>
                <a:ea typeface="Calibri" panose="020F0502020204030204" pitchFamily="34" charset="0"/>
                <a:cs typeface="Calibri" panose="020F0502020204030204" pitchFamily="34" charset="0"/>
              </a:rPr>
              <a:t> </a:t>
            </a:r>
            <a:r>
              <a:rPr lang="en-US" sz="2400" dirty="0" smtClean="0">
                <a:solidFill>
                  <a:srgbClr val="CC00FF"/>
                </a:solidFill>
                <a:latin typeface="Calibri" panose="020F0502020204030204" pitchFamily="34" charset="0"/>
                <a:ea typeface="Calibri" panose="020F0502020204030204" pitchFamily="34" charset="0"/>
                <a:cs typeface="Calibri" panose="020F0502020204030204" pitchFamily="34" charset="0"/>
              </a:rPr>
              <a:t/>
            </a:r>
            <a:br>
              <a:rPr lang="en-US" sz="2400" dirty="0" smtClean="0">
                <a:solidFill>
                  <a:srgbClr val="CC00FF"/>
                </a:solidFill>
                <a:latin typeface="Calibri" panose="020F0502020204030204" pitchFamily="34" charset="0"/>
                <a:ea typeface="Calibri" panose="020F0502020204030204" pitchFamily="34" charset="0"/>
                <a:cs typeface="Calibri" panose="020F0502020204030204" pitchFamily="34" charset="0"/>
              </a:rPr>
            </a:br>
            <a:r>
              <a:rPr lang="en-US" sz="2400" dirty="0">
                <a:latin typeface="Calibri" panose="020F0502020204030204" pitchFamily="34" charset="0"/>
                <a:ea typeface="Calibri" panose="020F0502020204030204" pitchFamily="34" charset="0"/>
                <a:cs typeface="Calibri" panose="020F0502020204030204" pitchFamily="34" charset="0"/>
              </a:rPr>
              <a:t>1.  </a:t>
            </a:r>
            <a:r>
              <a:rPr lang="en-US" sz="2400" i="1" dirty="0">
                <a:solidFill>
                  <a:srgbClr val="CC0099"/>
                </a:solidFill>
                <a:latin typeface="Calibri" panose="020F0502020204030204" pitchFamily="34" charset="0"/>
                <a:ea typeface="Calibri" panose="020F0502020204030204" pitchFamily="34" charset="0"/>
                <a:cs typeface="Calibri" panose="020F0502020204030204" pitchFamily="34" charset="0"/>
              </a:rPr>
              <a:t>to cleave, to split, differentiate, to break forth (said of the dawn and of light), to abandon, </a:t>
            </a:r>
            <a:r>
              <a:rPr lang="en-US" sz="2400" dirty="0">
                <a:latin typeface="Calibri" panose="020F0502020204030204" pitchFamily="34" charset="0"/>
                <a:ea typeface="Calibri" panose="020F0502020204030204" pitchFamily="34" charset="0"/>
                <a:cs typeface="Calibri" panose="020F0502020204030204" pitchFamily="34" charset="0"/>
              </a:rPr>
              <a:t/>
            </a:r>
            <a:br>
              <a:rPr lang="en-US" sz="2400" dirty="0">
                <a:latin typeface="Calibri" panose="020F0502020204030204" pitchFamily="34" charset="0"/>
                <a:ea typeface="Calibri" panose="020F0502020204030204" pitchFamily="34" charset="0"/>
                <a:cs typeface="Calibri" panose="020F0502020204030204" pitchFamily="34" charset="0"/>
              </a:rPr>
            </a:br>
            <a:r>
              <a:rPr lang="en-US" sz="2400" dirty="0">
                <a:latin typeface="Calibri" panose="020F0502020204030204" pitchFamily="34" charset="0"/>
                <a:ea typeface="Calibri" panose="020F0502020204030204" pitchFamily="34" charset="0"/>
                <a:cs typeface="Calibri" panose="020F0502020204030204" pitchFamily="34" charset="0"/>
              </a:rPr>
              <a:t>		2.  </a:t>
            </a:r>
            <a:r>
              <a:rPr lang="en-US" sz="2400" i="1" dirty="0">
                <a:solidFill>
                  <a:srgbClr val="CC0099"/>
                </a:solidFill>
                <a:latin typeface="Calibri" panose="020F0502020204030204" pitchFamily="34" charset="0"/>
                <a:ea typeface="Calibri" panose="020F0502020204030204" pitchFamily="34" charset="0"/>
                <a:cs typeface="Calibri" panose="020F0502020204030204" pitchFamily="34" charset="0"/>
              </a:rPr>
              <a:t>to cleave, to split, properly denoting the breaking through (of daylight)</a:t>
            </a:r>
            <a:br>
              <a:rPr lang="en-US" sz="2400" i="1" dirty="0">
                <a:solidFill>
                  <a:srgbClr val="CC0099"/>
                </a:solidFill>
                <a:latin typeface="Calibri" panose="020F0502020204030204" pitchFamily="34" charset="0"/>
                <a:ea typeface="Calibri" panose="020F0502020204030204" pitchFamily="34" charset="0"/>
                <a:cs typeface="Calibri" panose="020F0502020204030204" pitchFamily="34" charset="0"/>
              </a:rPr>
            </a:br>
            <a:r>
              <a:rPr lang="en-US" sz="2400" dirty="0">
                <a:latin typeface="Calibri" panose="020F0502020204030204" pitchFamily="34" charset="0"/>
                <a:ea typeface="Calibri" panose="020F0502020204030204" pitchFamily="34" charset="0"/>
                <a:cs typeface="Calibri" panose="020F0502020204030204" pitchFamily="34" charset="0"/>
              </a:rPr>
              <a:t>		3.  </a:t>
            </a:r>
            <a:r>
              <a:rPr lang="en-US" sz="2400" i="1" dirty="0">
                <a:solidFill>
                  <a:srgbClr val="CC0099"/>
                </a:solidFill>
                <a:latin typeface="Calibri" panose="020F0502020204030204" pitchFamily="34" charset="0"/>
                <a:ea typeface="Calibri" panose="020F0502020204030204" pitchFamily="34" charset="0"/>
                <a:cs typeface="Calibri" panose="020F0502020204030204" pitchFamily="34" charset="0"/>
              </a:rPr>
              <a:t>to split, to plow, </a:t>
            </a:r>
            <a:r>
              <a:rPr lang="en-US" sz="2400" dirty="0">
                <a:latin typeface="Calibri" panose="020F0502020204030204" pitchFamily="34" charset="0"/>
                <a:ea typeface="Calibri" panose="020F0502020204030204" pitchFamily="34" charset="0"/>
                <a:cs typeface="Calibri" panose="020F0502020204030204" pitchFamily="34" charset="0"/>
              </a:rPr>
              <a:t/>
            </a:r>
            <a:br>
              <a:rPr lang="en-US" sz="2400" dirty="0">
                <a:latin typeface="Calibri" panose="020F0502020204030204" pitchFamily="34" charset="0"/>
                <a:ea typeface="Calibri" panose="020F0502020204030204" pitchFamily="34" charset="0"/>
                <a:cs typeface="Calibri" panose="020F0502020204030204" pitchFamily="34" charset="0"/>
              </a:rPr>
            </a:br>
            <a:r>
              <a:rPr lang="en-US" sz="2400" dirty="0">
                <a:latin typeface="Calibri" panose="020F0502020204030204" pitchFamily="34" charset="0"/>
                <a:ea typeface="Calibri" panose="020F0502020204030204" pitchFamily="34" charset="0"/>
                <a:cs typeface="Calibri" panose="020F0502020204030204" pitchFamily="34" charset="0"/>
              </a:rPr>
              <a:t>		4.  the plowing </a:t>
            </a:r>
            <a:r>
              <a:rPr lang="en-US" sz="2400" dirty="0" smtClean="0">
                <a:latin typeface="Calibri" panose="020F0502020204030204" pitchFamily="34" charset="0"/>
                <a:ea typeface="Calibri" panose="020F0502020204030204" pitchFamily="34" charset="0"/>
                <a:cs typeface="Calibri" panose="020F0502020204030204" pitchFamily="34" charset="0"/>
              </a:rPr>
              <a:t>animal</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smtClean="0">
                <a:latin typeface="Calibri" panose="020F0502020204030204" pitchFamily="34" charset="0"/>
                <a:ea typeface="Calibri" panose="020F0502020204030204" pitchFamily="34" charset="0"/>
                <a:cs typeface="Calibri" panose="020F0502020204030204" pitchFamily="34" charset="0"/>
              </a:rPr>
              <a:t/>
            </a:r>
            <a:br>
              <a:rPr lang="en-US" sz="2400" dirty="0" smtClean="0">
                <a:latin typeface="Calibri" panose="020F0502020204030204" pitchFamily="34" charset="0"/>
                <a:ea typeface="Calibri" panose="020F0502020204030204" pitchFamily="34" charset="0"/>
                <a:cs typeface="Calibri" panose="020F0502020204030204" pitchFamily="34" charset="0"/>
              </a:rPr>
            </a:br>
            <a:r>
              <a:rPr lang="en-US" sz="2400" dirty="0">
                <a:latin typeface="Calibri" panose="020F0502020204030204" pitchFamily="34" charset="0"/>
                <a:ea typeface="Calibri" panose="020F0502020204030204" pitchFamily="34" charset="0"/>
                <a:cs typeface="Calibri" panose="020F0502020204030204" pitchFamily="34" charset="0"/>
              </a:rPr>
              <a:t/>
            </a:r>
            <a:br>
              <a:rPr lang="en-US" sz="2400" dirty="0">
                <a:latin typeface="Calibri" panose="020F0502020204030204" pitchFamily="34" charset="0"/>
                <a:ea typeface="Calibri" panose="020F0502020204030204" pitchFamily="34" charset="0"/>
                <a:cs typeface="Calibri" panose="020F0502020204030204" pitchFamily="34" charset="0"/>
              </a:rPr>
            </a:br>
            <a:r>
              <a:rPr lang="en-US" sz="2400" dirty="0" smtClean="0">
                <a:latin typeface="Calibri" panose="020F0502020204030204" pitchFamily="34" charset="0"/>
                <a:ea typeface="Calibri" panose="020F0502020204030204" pitchFamily="34" charset="0"/>
                <a:cs typeface="Calibri" panose="020F0502020204030204" pitchFamily="34" charset="0"/>
              </a:rPr>
              <a:t/>
            </a:r>
            <a:br>
              <a:rPr lang="en-US" sz="2400" dirty="0" smtClean="0">
                <a:latin typeface="Calibri" panose="020F0502020204030204" pitchFamily="34" charset="0"/>
                <a:ea typeface="Calibri" panose="020F0502020204030204" pitchFamily="34" charset="0"/>
                <a:cs typeface="Calibri" panose="020F0502020204030204" pitchFamily="34" charset="0"/>
              </a:rPr>
            </a:br>
            <a:r>
              <a:rPr lang="en-US" sz="2400" dirty="0">
                <a:latin typeface="Calibri" panose="020F0502020204030204" pitchFamily="34" charset="0"/>
                <a:ea typeface="Calibri" panose="020F0502020204030204" pitchFamily="34" charset="0"/>
                <a:cs typeface="Calibri" panose="020F0502020204030204" pitchFamily="34" charset="0"/>
              </a:rPr>
              <a:t/>
            </a:r>
            <a:br>
              <a:rPr lang="en-US" sz="2400" dirty="0">
                <a:latin typeface="Calibri" panose="020F0502020204030204" pitchFamily="34" charset="0"/>
                <a:ea typeface="Calibri" panose="020F0502020204030204" pitchFamily="34" charset="0"/>
                <a:cs typeface="Calibri" panose="020F0502020204030204" pitchFamily="34" charset="0"/>
              </a:rPr>
            </a:br>
            <a:r>
              <a:rPr lang="en-US" sz="2400" dirty="0" smtClean="0">
                <a:latin typeface="Calibri" panose="020F0502020204030204" pitchFamily="34" charset="0"/>
                <a:ea typeface="Calibri" panose="020F0502020204030204" pitchFamily="34" charset="0"/>
                <a:cs typeface="Calibri" panose="020F0502020204030204" pitchFamily="34" charset="0"/>
              </a:rPr>
              <a:t/>
            </a:r>
            <a:br>
              <a:rPr lang="en-US" sz="2400" dirty="0" smtClean="0">
                <a:latin typeface="Calibri" panose="020F0502020204030204" pitchFamily="34" charset="0"/>
                <a:ea typeface="Calibri" panose="020F0502020204030204" pitchFamily="34" charset="0"/>
                <a:cs typeface="Calibri" panose="020F0502020204030204" pitchFamily="34" charset="0"/>
              </a:rPr>
            </a:br>
            <a:r>
              <a:rPr lang="en-US" sz="2400" dirty="0">
                <a:latin typeface="Calibri" panose="020F0502020204030204" pitchFamily="34" charset="0"/>
                <a:ea typeface="Calibri" panose="020F0502020204030204" pitchFamily="34" charset="0"/>
                <a:cs typeface="Calibri" panose="020F0502020204030204" pitchFamily="34" charset="0"/>
              </a:rPr>
              <a:t>		</a:t>
            </a:r>
            <a:br>
              <a:rPr lang="en-US" sz="2400" dirty="0">
                <a:latin typeface="Calibri" panose="020F0502020204030204" pitchFamily="34" charset="0"/>
                <a:ea typeface="Calibri" panose="020F0502020204030204" pitchFamily="34" charset="0"/>
                <a:cs typeface="Calibri" panose="020F0502020204030204" pitchFamily="34" charset="0"/>
              </a:rPr>
            </a:br>
            <a:r>
              <a:rPr lang="en-US" sz="1000" dirty="0" smtClean="0">
                <a:latin typeface="Calibri" panose="020F0502020204030204" pitchFamily="34" charset="0"/>
                <a:ea typeface="Calibri" panose="020F0502020204030204" pitchFamily="34" charset="0"/>
                <a:cs typeface="Calibri" panose="020F0502020204030204" pitchFamily="34" charset="0"/>
              </a:rPr>
              <a:t/>
            </a:r>
            <a:br>
              <a:rPr lang="en-US" sz="1000" dirty="0" smtClean="0">
                <a:latin typeface="Calibri" panose="020F0502020204030204" pitchFamily="34" charset="0"/>
                <a:ea typeface="Calibri" panose="020F0502020204030204" pitchFamily="34" charset="0"/>
                <a:cs typeface="Calibri" panose="020F0502020204030204" pitchFamily="34" charset="0"/>
              </a:rPr>
            </a:br>
            <a:r>
              <a:rPr lang="en-US" sz="2700" dirty="0" smtClean="0">
                <a:solidFill>
                  <a:srgbClr val="00B0F0"/>
                </a:solidFill>
                <a:latin typeface="Calibri" panose="020F0502020204030204" pitchFamily="34" charset="0"/>
                <a:ea typeface="Calibri" panose="020F0502020204030204" pitchFamily="34" charset="0"/>
                <a:cs typeface="Calibri" panose="020F0502020204030204" pitchFamily="34" charset="0"/>
              </a:rPr>
              <a:t/>
            </a:r>
            <a:br>
              <a:rPr lang="en-US" sz="2700" dirty="0" smtClean="0">
                <a:solidFill>
                  <a:srgbClr val="00B0F0"/>
                </a:solidFill>
                <a:latin typeface="Calibri" panose="020F0502020204030204" pitchFamily="34" charset="0"/>
                <a:ea typeface="Calibri" panose="020F0502020204030204" pitchFamily="34" charset="0"/>
                <a:cs typeface="Calibri" panose="020F0502020204030204" pitchFamily="34" charset="0"/>
              </a:rPr>
            </a:br>
            <a:r>
              <a:rPr lang="en-US" sz="2700" dirty="0" smtClean="0">
                <a:latin typeface="Calibri" panose="020F0502020204030204" pitchFamily="34" charset="0"/>
                <a:ea typeface="Calibri" panose="020F0502020204030204" pitchFamily="34" charset="0"/>
                <a:cs typeface="Calibri" panose="020F0502020204030204" pitchFamily="34" charset="0"/>
              </a:rPr>
              <a:t>					</a:t>
            </a:r>
            <a:r>
              <a:rPr lang="en-US" sz="2700" i="1" dirty="0" smtClean="0">
                <a:solidFill>
                  <a:srgbClr val="CC00FF"/>
                </a:solidFill>
                <a:latin typeface="Calibri" panose="020F0502020204030204" pitchFamily="34" charset="0"/>
                <a:ea typeface="Calibri" panose="020F0502020204030204" pitchFamily="34" charset="0"/>
                <a:cs typeface="Calibri" panose="020F0502020204030204" pitchFamily="34" charset="0"/>
              </a:rPr>
              <a:t/>
            </a:r>
            <a:br>
              <a:rPr lang="en-US" sz="2700" i="1" dirty="0" smtClean="0">
                <a:solidFill>
                  <a:srgbClr val="CC00FF"/>
                </a:solidFill>
                <a:latin typeface="Calibri" panose="020F0502020204030204" pitchFamily="34" charset="0"/>
                <a:ea typeface="Calibri" panose="020F0502020204030204" pitchFamily="34" charset="0"/>
                <a:cs typeface="Calibri" panose="020F0502020204030204" pitchFamily="34" charset="0"/>
              </a:rPr>
            </a:br>
            <a:endParaRPr lang="en-US" sz="2700" dirty="0"/>
          </a:p>
        </p:txBody>
      </p:sp>
      <p:sp>
        <p:nvSpPr>
          <p:cNvPr id="3" name="Rectangle 2"/>
          <p:cNvSpPr/>
          <p:nvPr/>
        </p:nvSpPr>
        <p:spPr>
          <a:xfrm>
            <a:off x="155862" y="3065318"/>
            <a:ext cx="11856027" cy="36576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r>
              <a:rPr lang="en-US" sz="2800" b="1" i="1" dirty="0">
                <a:solidFill>
                  <a:srgbClr val="008080"/>
                </a:solidFill>
                <a:latin typeface="Georgia" panose="02040502050405020303" pitchFamily="18" charset="0"/>
                <a:ea typeface="Calibri" panose="020F0502020204030204" pitchFamily="34" charset="0"/>
                <a:cs typeface="Calibri" panose="020F0502020204030204" pitchFamily="34" charset="0"/>
              </a:rPr>
              <a:t>Hebrew English Lexicon by John </a:t>
            </a:r>
            <a:r>
              <a:rPr lang="en-US" sz="2800" b="1" i="1" dirty="0" err="1">
                <a:solidFill>
                  <a:srgbClr val="008080"/>
                </a:solidFill>
                <a:latin typeface="Georgia" panose="02040502050405020303" pitchFamily="18" charset="0"/>
                <a:ea typeface="Calibri" panose="020F0502020204030204" pitchFamily="34" charset="0"/>
                <a:cs typeface="Calibri" panose="020F0502020204030204" pitchFamily="34" charset="0"/>
              </a:rPr>
              <a:t>Parkhurst</a:t>
            </a:r>
            <a:r>
              <a:rPr lang="en-US" sz="2800" b="1" i="1" dirty="0">
                <a:solidFill>
                  <a:srgbClr val="008080"/>
                </a:solidFill>
                <a:latin typeface="Georgia" panose="02040502050405020303" pitchFamily="18" charset="0"/>
                <a:ea typeface="Calibri" panose="020F0502020204030204" pitchFamily="34" charset="0"/>
                <a:cs typeface="Calibri" panose="020F0502020204030204" pitchFamily="34" charset="0"/>
              </a:rPr>
              <a:t>  </a:t>
            </a:r>
            <a:r>
              <a:rPr lang="en-US" sz="2000" dirty="0">
                <a:solidFill>
                  <a:prstClr val="black">
                    <a:lumMod val="95000"/>
                    <a:lumOff val="5000"/>
                  </a:prstClr>
                </a:solidFill>
                <a:ea typeface="Calibri" panose="020F0502020204030204" pitchFamily="34" charset="0"/>
                <a:cs typeface="Calibri" panose="020F0502020204030204" pitchFamily="34" charset="0"/>
              </a:rPr>
              <a:t>(1762)</a:t>
            </a:r>
            <a:br>
              <a:rPr lang="en-US" sz="2000" dirty="0">
                <a:solidFill>
                  <a:prstClr val="black">
                    <a:lumMod val="95000"/>
                    <a:lumOff val="5000"/>
                  </a:prstClr>
                </a:solidFill>
                <a:ea typeface="Calibri" panose="020F0502020204030204" pitchFamily="34" charset="0"/>
                <a:cs typeface="Calibri" panose="020F0502020204030204" pitchFamily="34" charset="0"/>
              </a:rPr>
            </a:br>
            <a:r>
              <a:rPr lang="en-US" sz="2000" dirty="0">
                <a:solidFill>
                  <a:prstClr val="black">
                    <a:lumMod val="95000"/>
                    <a:lumOff val="5000"/>
                  </a:prstClr>
                </a:solidFill>
                <a:ea typeface="Calibri" panose="020F0502020204030204" pitchFamily="34" charset="0"/>
                <a:cs typeface="Calibri" panose="020F0502020204030204" pitchFamily="34" charset="0"/>
              </a:rPr>
              <a:t>(</a:t>
            </a:r>
            <a:r>
              <a:rPr lang="en-US" sz="2700" dirty="0" err="1">
                <a:solidFill>
                  <a:srgbClr val="0000FF"/>
                </a:solidFill>
                <a:latin typeface="Calibri" panose="020F0502020204030204" pitchFamily="34" charset="0"/>
                <a:ea typeface="Calibri" panose="020F0502020204030204" pitchFamily="34" charset="0"/>
                <a:cs typeface="Calibri" panose="020F0502020204030204" pitchFamily="34" charset="0"/>
              </a:rPr>
              <a:t>quf</a:t>
            </a:r>
            <a:r>
              <a:rPr lang="en-US" sz="2700"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700" dirty="0" err="1">
                <a:solidFill>
                  <a:srgbClr val="0000FF"/>
                </a:solidFill>
                <a:latin typeface="Calibri" panose="020F0502020204030204" pitchFamily="34" charset="0"/>
                <a:ea typeface="Calibri" panose="020F0502020204030204" pitchFamily="34" charset="0"/>
                <a:cs typeface="Calibri" panose="020F0502020204030204" pitchFamily="34" charset="0"/>
              </a:rPr>
              <a:t>resh</a:t>
            </a:r>
            <a:r>
              <a:rPr lang="en-US" sz="2700" dirty="0">
                <a:solidFill>
                  <a:srgbClr val="0000FF"/>
                </a:solidFill>
                <a:latin typeface="Calibri" panose="020F0502020204030204" pitchFamily="34" charset="0"/>
                <a:ea typeface="Calibri" panose="020F0502020204030204" pitchFamily="34" charset="0"/>
                <a:cs typeface="Calibri" panose="020F0502020204030204" pitchFamily="34" charset="0"/>
              </a:rPr>
              <a:t>)</a:t>
            </a:r>
            <a:r>
              <a:rPr lang="en-US" sz="32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 ק</a:t>
            </a:r>
            <a:r>
              <a:rPr lang="en-US" baseline="-250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ר </a:t>
            </a:r>
            <a:r>
              <a:rPr lang="en-US" sz="2700" b="1"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a hole through which white light appears </a:t>
            </a:r>
            <a:r>
              <a:rPr lang="en-US" sz="2400" dirty="0">
                <a:solidFill>
                  <a:srgbClr val="00B0F0"/>
                </a:solidFill>
                <a:latin typeface="Calibri" panose="020F0502020204030204" pitchFamily="34" charset="0"/>
                <a:ea typeface="Calibri" panose="020F0502020204030204" pitchFamily="34" charset="0"/>
                <a:cs typeface="Calibri" panose="020F0502020204030204" pitchFamily="34" charset="0"/>
              </a:rPr>
              <a:t>[as in the first rays of Dawn]</a:t>
            </a:r>
            <a:r>
              <a:rPr lang="en-US" sz="2700" dirty="0">
                <a:solidFill>
                  <a:srgbClr val="00B0F0"/>
                </a:solidFill>
                <a:latin typeface="Calibri" panose="020F0502020204030204" pitchFamily="34" charset="0"/>
                <a:ea typeface="Calibri" panose="020F0502020204030204" pitchFamily="34" charset="0"/>
                <a:cs typeface="Calibri" panose="020F0502020204030204" pitchFamily="34" charset="0"/>
              </a:rPr>
              <a:t/>
            </a:r>
            <a:br>
              <a:rPr lang="en-US" sz="2700" dirty="0">
                <a:solidFill>
                  <a:srgbClr val="00B0F0"/>
                </a:solidFill>
                <a:latin typeface="Calibri" panose="020F0502020204030204" pitchFamily="34" charset="0"/>
                <a:ea typeface="Calibri" panose="020F0502020204030204" pitchFamily="34" charset="0"/>
                <a:cs typeface="Calibri" panose="020F0502020204030204" pitchFamily="34" charset="0"/>
              </a:rPr>
            </a:br>
            <a:r>
              <a:rPr lang="en-US" sz="27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700" i="1" dirty="0" smtClean="0">
                <a:solidFill>
                  <a:prstClr val="black"/>
                </a:solidFill>
                <a:latin typeface="Calibri" panose="020F0502020204030204" pitchFamily="34" charset="0"/>
                <a:ea typeface="Calibri" panose="020F0502020204030204" pitchFamily="34" charset="0"/>
                <a:cs typeface="Calibri" panose="020F0502020204030204" pitchFamily="34" charset="0"/>
              </a:rPr>
              <a:t>[</a:t>
            </a:r>
            <a:r>
              <a:rPr lang="en-US" sz="2200" i="1" dirty="0" smtClean="0">
                <a:solidFill>
                  <a:prstClr val="black"/>
                </a:solidFill>
                <a:latin typeface="Calibri" panose="020F0502020204030204" pitchFamily="34" charset="0"/>
                <a:ea typeface="Calibri" panose="020F0502020204030204" pitchFamily="34" charset="0"/>
                <a:cs typeface="Calibri" panose="020F0502020204030204" pitchFamily="34" charset="0"/>
              </a:rPr>
              <a:t>A </a:t>
            </a:r>
            <a:r>
              <a:rPr lang="en-US" sz="2200" i="1" u="sng" dirty="0">
                <a:solidFill>
                  <a:prstClr val="black"/>
                </a:solidFill>
                <a:latin typeface="Calibri" panose="020F0502020204030204" pitchFamily="34" charset="0"/>
                <a:ea typeface="Calibri" panose="020F0502020204030204" pitchFamily="34" charset="0"/>
                <a:cs typeface="Calibri" panose="020F0502020204030204" pitchFamily="34" charset="0"/>
              </a:rPr>
              <a:t>two letter</a:t>
            </a:r>
            <a:r>
              <a:rPr lang="en-US" sz="2200" i="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200" b="1" i="1" u="sng" dirty="0">
                <a:solidFill>
                  <a:srgbClr val="FF0000"/>
                </a:solidFill>
                <a:latin typeface="Calibri" panose="020F0502020204030204" pitchFamily="34" charset="0"/>
                <a:ea typeface="Calibri" panose="020F0502020204030204" pitchFamily="34" charset="0"/>
                <a:cs typeface="Calibri" panose="020F0502020204030204" pitchFamily="34" charset="0"/>
              </a:rPr>
              <a:t>root</a:t>
            </a:r>
            <a:r>
              <a:rPr lang="en-US" sz="2200" i="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200" i="1" u="sng" dirty="0">
                <a:solidFill>
                  <a:prstClr val="black"/>
                </a:solidFill>
                <a:latin typeface="Calibri" panose="020F0502020204030204" pitchFamily="34" charset="0"/>
                <a:ea typeface="Calibri" panose="020F0502020204030204" pitchFamily="34" charset="0"/>
                <a:cs typeface="Calibri" panose="020F0502020204030204" pitchFamily="34" charset="0"/>
              </a:rPr>
              <a:t>word</a:t>
            </a:r>
            <a:r>
              <a:rPr lang="en-US" sz="2200" i="1" dirty="0">
                <a:solidFill>
                  <a:prstClr val="black"/>
                </a:solidFill>
                <a:latin typeface="Calibri" panose="020F0502020204030204" pitchFamily="34" charset="0"/>
                <a:ea typeface="Calibri" panose="020F0502020204030204" pitchFamily="34" charset="0"/>
                <a:cs typeface="Calibri" panose="020F0502020204030204" pitchFamily="34" charset="0"/>
              </a:rPr>
              <a:t> in older Hebrew Lexicons</a:t>
            </a:r>
            <a:r>
              <a:rPr lang="en-US" sz="2200" i="1" dirty="0" smtClean="0">
                <a:solidFill>
                  <a:prstClr val="black"/>
                </a:solidFill>
                <a:latin typeface="Calibri" panose="020F0502020204030204" pitchFamily="34" charset="0"/>
                <a:ea typeface="Calibri" panose="020F0502020204030204" pitchFamily="34" charset="0"/>
                <a:cs typeface="Calibri" panose="020F0502020204030204" pitchFamily="34" charset="0"/>
              </a:rPr>
              <a:t>.]</a:t>
            </a:r>
            <a:r>
              <a:rPr lang="en-US" sz="2200" b="1" dirty="0">
                <a:solidFill>
                  <a:srgbClr val="0000FF"/>
                </a:solidFill>
                <a:latin typeface="Calibri" panose="020F0502020204030204" pitchFamily="34" charset="0"/>
                <a:ea typeface="Calibri" panose="020F0502020204030204" pitchFamily="34" charset="0"/>
                <a:cs typeface="Calibri" panose="020F0502020204030204" pitchFamily="34" charset="0"/>
              </a:rPr>
              <a:t/>
            </a:r>
            <a:br>
              <a:rPr lang="en-US" sz="2200" b="1" dirty="0">
                <a:solidFill>
                  <a:srgbClr val="0000FF"/>
                </a:solidFill>
                <a:latin typeface="Calibri" panose="020F0502020204030204" pitchFamily="34" charset="0"/>
                <a:ea typeface="Calibri" panose="020F0502020204030204" pitchFamily="34" charset="0"/>
                <a:cs typeface="Calibri" panose="020F0502020204030204" pitchFamily="34" charset="0"/>
              </a:rPr>
            </a:br>
            <a:r>
              <a:rPr lang="en-US" sz="32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ב</a:t>
            </a:r>
            <a:r>
              <a:rPr lang="en-US"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ק</a:t>
            </a:r>
            <a:r>
              <a:rPr lang="en-US" baseline="-250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ר</a:t>
            </a:r>
            <a:r>
              <a:rPr lang="en-US" sz="2700" b="1" baseline="-250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2700" dirty="0">
                <a:solidFill>
                  <a:srgbClr val="9900FF"/>
                </a:solidFill>
                <a:latin typeface="Calibri" panose="020F0502020204030204" pitchFamily="34" charset="0"/>
                <a:ea typeface="Calibri" panose="020F0502020204030204" pitchFamily="34" charset="0"/>
                <a:cs typeface="Calibri" panose="020F0502020204030204" pitchFamily="34" charset="0"/>
              </a:rPr>
              <a:t>	</a:t>
            </a:r>
            <a:r>
              <a:rPr lang="en-US" sz="2700" dirty="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&lt;</a:t>
            </a:r>
            <a:r>
              <a:rPr lang="en-US" sz="2700" dirty="0" err="1">
                <a:solidFill>
                  <a:srgbClr val="CC00FF"/>
                </a:solidFill>
                <a:latin typeface="Calibri" panose="020F0502020204030204" pitchFamily="34" charset="0"/>
                <a:ea typeface="Calibri" panose="020F0502020204030204" pitchFamily="34" charset="0"/>
                <a:cs typeface="Calibri" panose="020F0502020204030204" pitchFamily="34" charset="0"/>
              </a:rPr>
              <a:t>boqer</a:t>
            </a:r>
            <a:r>
              <a:rPr lang="en-US" sz="2700" dirty="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&gt;</a:t>
            </a:r>
            <a:r>
              <a:rPr lang="en-US" sz="2700" dirty="0">
                <a:solidFill>
                  <a:srgbClr val="9900FF"/>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to look upon, survey, look accurately or diligently (the root meaning)  </a:t>
            </a:r>
            <a:b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b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990033"/>
                </a:solidFill>
                <a:latin typeface="Calibri" panose="020F0502020204030204" pitchFamily="34" charset="0"/>
                <a:ea typeface="Calibri" panose="020F0502020204030204" pitchFamily="34" charset="0"/>
                <a:cs typeface="Calibri" panose="020F0502020204030204" pitchFamily="34" charset="0"/>
              </a:rPr>
              <a:t>1.</a:t>
            </a: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  look search examine</a:t>
            </a:r>
            <a:b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b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990033"/>
                </a:solidFill>
                <a:latin typeface="Calibri" panose="020F0502020204030204" pitchFamily="34" charset="0"/>
                <a:ea typeface="Calibri" panose="020F0502020204030204" pitchFamily="34" charset="0"/>
                <a:cs typeface="Calibri" panose="020F0502020204030204" pitchFamily="34" charset="0"/>
              </a:rPr>
              <a:t>5.</a:t>
            </a: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400" i="1" dirty="0">
                <a:solidFill>
                  <a:srgbClr val="CC0099"/>
                </a:solidFill>
                <a:latin typeface="Calibri" panose="020F0502020204030204" pitchFamily="34" charset="0"/>
                <a:ea typeface="Calibri" panose="020F0502020204030204" pitchFamily="34" charset="0"/>
                <a:cs typeface="Calibri" panose="020F0502020204030204" pitchFamily="34" charset="0"/>
              </a:rPr>
              <a:t>the morning or morning light which </a:t>
            </a:r>
            <a:r>
              <a:rPr lang="en-US" sz="2400" i="1" u="dotted" dirty="0" err="1">
                <a:solidFill>
                  <a:srgbClr val="CC0099"/>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springeth</a:t>
            </a:r>
            <a:r>
              <a:rPr lang="en-US" sz="2400" i="1" u="dotted" dirty="0">
                <a:solidFill>
                  <a:srgbClr val="CC0099"/>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 forth</a:t>
            </a:r>
            <a:r>
              <a:rPr lang="en-US" sz="2400" i="1" dirty="0">
                <a:solidFill>
                  <a:srgbClr val="CC0099"/>
                </a:solidFill>
                <a:latin typeface="Calibri" panose="020F0502020204030204" pitchFamily="34" charset="0"/>
                <a:ea typeface="Calibri" panose="020F0502020204030204" pitchFamily="34" charset="0"/>
                <a:cs typeface="Calibri" panose="020F0502020204030204" pitchFamily="34" charset="0"/>
              </a:rPr>
              <a:t> upon the earth, </a:t>
            </a: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400" i="1" dirty="0">
                <a:solidFill>
                  <a:prstClr val="black"/>
                </a:solidFill>
                <a:latin typeface="Calibri" panose="020F0502020204030204" pitchFamily="34" charset="0"/>
                <a:ea typeface="Calibri" panose="020F0502020204030204" pitchFamily="34" charset="0"/>
                <a:cs typeface="Calibri" panose="020F0502020204030204" pitchFamily="34" charset="0"/>
              </a:rPr>
              <a:t>(surveys or </a:t>
            </a:r>
            <a:r>
              <a:rPr lang="en-US" sz="2400" i="1" dirty="0" err="1">
                <a:solidFill>
                  <a:prstClr val="black"/>
                </a:solidFill>
                <a:latin typeface="Calibri" panose="020F0502020204030204" pitchFamily="34" charset="0"/>
                <a:ea typeface="Calibri" panose="020F0502020204030204" pitchFamily="34" charset="0"/>
                <a:cs typeface="Calibri" panose="020F0502020204030204" pitchFamily="34" charset="0"/>
              </a:rPr>
              <a:t>searcheth</a:t>
            </a:r>
            <a:r>
              <a:rPr lang="en-US" sz="2400" i="1" dirty="0">
                <a:solidFill>
                  <a:prstClr val="black"/>
                </a:solidFill>
                <a:latin typeface="Calibri" panose="020F0502020204030204" pitchFamily="34" charset="0"/>
                <a:ea typeface="Calibri" panose="020F0502020204030204" pitchFamily="34" charset="0"/>
                <a:cs typeface="Calibri" panose="020F0502020204030204" pitchFamily="34" charset="0"/>
              </a:rPr>
              <a:t> out all things)</a:t>
            </a: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400" b="1" dirty="0">
                <a:solidFill>
                  <a:srgbClr val="00B050"/>
                </a:solidFill>
                <a:latin typeface="Calibri" panose="020F0502020204030204" pitchFamily="34" charset="0"/>
                <a:ea typeface="Calibri" panose="020F0502020204030204" pitchFamily="34" charset="0"/>
                <a:cs typeface="Calibri" panose="020F0502020204030204" pitchFamily="34" charset="0"/>
              </a:rPr>
              <a:t>Gen 1:5.</a:t>
            </a:r>
            <a:r>
              <a:rPr lang="en-US" sz="2400" dirty="0">
                <a:solidFill>
                  <a:srgbClr val="00B050"/>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
            </a:r>
            <a:b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b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990033"/>
                </a:solidFill>
                <a:latin typeface="Calibri" panose="020F0502020204030204" pitchFamily="34" charset="0"/>
                <a:ea typeface="Calibri" panose="020F0502020204030204" pitchFamily="34" charset="0"/>
                <a:cs typeface="Calibri" panose="020F0502020204030204" pitchFamily="34" charset="0"/>
              </a:rPr>
              <a:t>a)  </a:t>
            </a: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so in </a:t>
            </a:r>
            <a:r>
              <a:rPr lang="en-US" sz="2400" b="1" dirty="0">
                <a:solidFill>
                  <a:srgbClr val="00B050"/>
                </a:solidFill>
                <a:latin typeface="Calibri" panose="020F0502020204030204" pitchFamily="34" charset="0"/>
                <a:ea typeface="Calibri" panose="020F0502020204030204" pitchFamily="34" charset="0"/>
                <a:cs typeface="Calibri" panose="020F0502020204030204" pitchFamily="34" charset="0"/>
              </a:rPr>
              <a:t>Luke 1:78</a:t>
            </a:r>
            <a:r>
              <a:rPr lang="en-US" sz="2400" dirty="0">
                <a:solidFill>
                  <a:srgbClr val="00B050"/>
                </a:solidFill>
                <a:latin typeface="Calibri" panose="020F0502020204030204" pitchFamily="34" charset="0"/>
                <a:ea typeface="Calibri" panose="020F0502020204030204" pitchFamily="34" charset="0"/>
                <a:cs typeface="Calibri" panose="020F0502020204030204" pitchFamily="34" charset="0"/>
              </a:rPr>
              <a:t> </a:t>
            </a:r>
            <a:r>
              <a:rPr lang="en-US" sz="2400" i="1" dirty="0">
                <a:solidFill>
                  <a:srgbClr val="CC0099"/>
                </a:solidFill>
                <a:latin typeface="Calibri" panose="020F0502020204030204" pitchFamily="34" charset="0"/>
                <a:ea typeface="Calibri" panose="020F0502020204030204" pitchFamily="34" charset="0"/>
                <a:cs typeface="Calibri" panose="020F0502020204030204" pitchFamily="34" charset="0"/>
              </a:rPr>
              <a:t>it is said of the </a:t>
            </a:r>
            <a:r>
              <a:rPr lang="en-US" sz="2400" i="1" u="sng" dirty="0">
                <a:solidFill>
                  <a:srgbClr val="CC0099"/>
                </a:solidFill>
                <a:latin typeface="Calibri" panose="020F0502020204030204" pitchFamily="34" charset="0"/>
                <a:ea typeface="Calibri" panose="020F0502020204030204" pitchFamily="34" charset="0"/>
                <a:cs typeface="Calibri" panose="020F0502020204030204" pitchFamily="34" charset="0"/>
              </a:rPr>
              <a:t>spiritual day-spring or dawn of the gospel day</a:t>
            </a:r>
            <a:endParaRPr lang="en-CA" sz="2400" dirty="0"/>
          </a:p>
        </p:txBody>
      </p:sp>
      <p:sp>
        <p:nvSpPr>
          <p:cNvPr id="4" name="Slide Number Placeholder 3"/>
          <p:cNvSpPr>
            <a:spLocks noGrp="1"/>
          </p:cNvSpPr>
          <p:nvPr>
            <p:ph type="sldNum" sz="quarter" idx="12"/>
          </p:nvPr>
        </p:nvSpPr>
        <p:spPr>
          <a:xfrm>
            <a:off x="9438409" y="6509183"/>
            <a:ext cx="2743200" cy="365125"/>
          </a:xfrm>
        </p:spPr>
        <p:txBody>
          <a:bodyPr/>
          <a:lstStyle/>
          <a:p>
            <a:fld id="{79D454C9-693C-4B68-AEF7-F33F1BD73953}" type="slidenum">
              <a:rPr lang="en-US" sz="1400" b="1" smtClean="0">
                <a:solidFill>
                  <a:schemeClr val="tx1"/>
                </a:solidFill>
              </a:rPr>
              <a:t>24</a:t>
            </a:fld>
            <a:endParaRPr lang="en-US" sz="1400" b="1" dirty="0">
              <a:solidFill>
                <a:schemeClr val="tx1"/>
              </a:solidFill>
            </a:endParaRPr>
          </a:p>
        </p:txBody>
      </p:sp>
    </p:spTree>
    <p:extLst>
      <p:ext uri="{BB962C8B-B14F-4D97-AF65-F5344CB8AC3E}">
        <p14:creationId xmlns:p14="http://schemas.microsoft.com/office/powerpoint/2010/main" val="414113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1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8080">
                <a:alpha val="49000"/>
              </a:srgbClr>
            </a:gs>
            <a:gs pos="50000">
              <a:srgbClr val="E2FD59">
                <a:alpha val="43000"/>
              </a:srgbClr>
            </a:gs>
            <a:gs pos="100000">
              <a:schemeClr val="accent2">
                <a:lumMod val="75000"/>
                <a:alpha val="19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6087" y="5344733"/>
            <a:ext cx="11226426" cy="1378039"/>
          </a:xfrm>
        </p:spPr>
        <p:txBody>
          <a:bodyPr>
            <a:normAutofit/>
            <a:scene3d>
              <a:camera prst="orthographicFront"/>
              <a:lightRig rig="threePt" dir="t"/>
            </a:scene3d>
            <a:sp3d extrusionH="57150">
              <a:bevelT w="38100" h="38100"/>
            </a:sp3d>
          </a:bodyPr>
          <a:lstStyle/>
          <a:p>
            <a:r>
              <a:rPr lang="en-US" sz="2600" dirty="0" smtClean="0">
                <a:latin typeface="+mn-lt"/>
              </a:rPr>
              <a:t>This is taken from a Paleo-Hebrew chart and some of the definitions.  It is clearly pointing to the very initial time of </a:t>
            </a:r>
            <a:r>
              <a:rPr lang="en-US" sz="2600" b="1" dirty="0" smtClean="0">
                <a:solidFill>
                  <a:srgbClr val="0000CC"/>
                </a:solidFill>
                <a:latin typeface="+mn-lt"/>
              </a:rPr>
              <a:t>Dawn</a:t>
            </a:r>
            <a:r>
              <a:rPr lang="en-US" sz="2600" dirty="0" smtClean="0">
                <a:latin typeface="+mn-lt"/>
              </a:rPr>
              <a:t> when the first rays of distant sunlight are stretching above the horizon into the escaping darkness.  </a:t>
            </a:r>
            <a:r>
              <a:rPr lang="en-US" sz="2600" b="1" u="sng" dirty="0" smtClean="0">
                <a:solidFill>
                  <a:srgbClr val="0000CC"/>
                </a:solidFill>
                <a:latin typeface="+mn-lt"/>
              </a:rPr>
              <a:t>Dawn</a:t>
            </a:r>
            <a:r>
              <a:rPr lang="en-US" sz="2600" b="1" dirty="0" smtClean="0">
                <a:solidFill>
                  <a:srgbClr val="0000CC"/>
                </a:solidFill>
                <a:latin typeface="+mn-lt"/>
              </a:rPr>
              <a:t>,  </a:t>
            </a:r>
            <a:r>
              <a:rPr lang="en-US" sz="2600" b="1" dirty="0" smtClean="0">
                <a:latin typeface="+mn-lt"/>
              </a:rPr>
              <a:t>NOT SUNRISE!   </a:t>
            </a:r>
            <a:endParaRPr lang="en-US" sz="2600" b="1" dirty="0">
              <a:latin typeface="+mn-lt"/>
            </a:endParaRPr>
          </a:p>
        </p:txBody>
      </p:sp>
      <p:pic>
        <p:nvPicPr>
          <p:cNvPr id="3" name="Picture 2"/>
          <p:cNvPicPr>
            <a:picLocks noChangeAspect="1"/>
          </p:cNvPicPr>
          <p:nvPr/>
        </p:nvPicPr>
        <p:blipFill>
          <a:blip r:embed="rId2"/>
          <a:stretch>
            <a:fillRect/>
          </a:stretch>
        </p:blipFill>
        <p:spPr>
          <a:xfrm>
            <a:off x="746974" y="141669"/>
            <a:ext cx="10844011" cy="5306093"/>
          </a:xfrm>
          <a:prstGeom prst="rect">
            <a:avLst/>
          </a:prstGeom>
        </p:spPr>
      </p:pic>
      <p:sp>
        <p:nvSpPr>
          <p:cNvPr id="4" name="Rounded Rectangle 3"/>
          <p:cNvSpPr/>
          <p:nvPr/>
        </p:nvSpPr>
        <p:spPr>
          <a:xfrm>
            <a:off x="5561706" y="88750"/>
            <a:ext cx="1549102" cy="728830"/>
          </a:xfrm>
          <a:prstGeom prst="roundRect">
            <a:avLst/>
          </a:prstGeom>
          <a:solidFill>
            <a:schemeClr val="tx1">
              <a:lumMod val="95000"/>
              <a:lumOff val="5000"/>
            </a:schemeClr>
          </a:solidFill>
          <a:effectLst>
            <a:glow rad="228600">
              <a:schemeClr val="accent1">
                <a:satMod val="175000"/>
                <a:alpha val="4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200" b="1" dirty="0" err="1" smtClean="0">
                <a:ln>
                  <a:solidFill>
                    <a:sysClr val="windowText" lastClr="000000"/>
                  </a:solidFill>
                </a:ln>
                <a:solidFill>
                  <a:srgbClr val="00FF00"/>
                </a:solidFill>
                <a:effectLst>
                  <a:glow rad="495300">
                    <a:srgbClr val="FFFF00"/>
                  </a:glow>
                </a:effectLst>
              </a:rPr>
              <a:t>Boqer</a:t>
            </a:r>
            <a:endParaRPr lang="en-CA" sz="3200" b="1" dirty="0">
              <a:ln>
                <a:solidFill>
                  <a:sysClr val="windowText" lastClr="000000"/>
                </a:solidFill>
              </a:ln>
              <a:solidFill>
                <a:srgbClr val="00FF00"/>
              </a:solidFill>
              <a:effectLst>
                <a:glow rad="495300">
                  <a:srgbClr val="FFFF00"/>
                </a:glow>
              </a:effectLst>
            </a:endParaRPr>
          </a:p>
        </p:txBody>
      </p:sp>
      <p:sp>
        <p:nvSpPr>
          <p:cNvPr id="5" name="Slide Number Placeholder 4"/>
          <p:cNvSpPr>
            <a:spLocks noGrp="1"/>
          </p:cNvSpPr>
          <p:nvPr>
            <p:ph type="sldNum" sz="quarter" idx="12"/>
          </p:nvPr>
        </p:nvSpPr>
        <p:spPr>
          <a:xfrm>
            <a:off x="9369137" y="6418696"/>
            <a:ext cx="2743200" cy="365125"/>
          </a:xfrm>
        </p:spPr>
        <p:txBody>
          <a:bodyPr/>
          <a:lstStyle/>
          <a:p>
            <a:fld id="{79D454C9-693C-4B68-AEF7-F33F1BD73953}" type="slidenum">
              <a:rPr lang="en-US" sz="1400" b="1" smtClean="0">
                <a:solidFill>
                  <a:schemeClr val="tx1"/>
                </a:solidFill>
              </a:rPr>
              <a:t>25</a:t>
            </a:fld>
            <a:endParaRPr lang="en-US" sz="1400" b="1" dirty="0">
              <a:solidFill>
                <a:schemeClr val="tx1"/>
              </a:solidFill>
            </a:endParaRPr>
          </a:p>
        </p:txBody>
      </p:sp>
      <p:sp>
        <p:nvSpPr>
          <p:cNvPr id="6" name="Rectangle 5"/>
          <p:cNvSpPr/>
          <p:nvPr/>
        </p:nvSpPr>
        <p:spPr>
          <a:xfrm>
            <a:off x="7851228" y="179895"/>
            <a:ext cx="2942898"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err="1" smtClean="0">
                <a:ln>
                  <a:solidFill>
                    <a:sysClr val="windowText" lastClr="000000"/>
                  </a:solidFill>
                </a:ln>
                <a:solidFill>
                  <a:srgbClr val="FF5050"/>
                </a:solidFill>
                <a:effectLst>
                  <a:glow rad="127000">
                    <a:schemeClr val="accent4">
                      <a:lumMod val="60000"/>
                      <a:lumOff val="40000"/>
                    </a:schemeClr>
                  </a:glow>
                </a:effectLst>
              </a:rPr>
              <a:t>Beit</a:t>
            </a:r>
            <a:r>
              <a:rPr lang="en-US" sz="3200" b="1" i="1" dirty="0" smtClean="0">
                <a:ln>
                  <a:solidFill>
                    <a:sysClr val="windowText" lastClr="000000"/>
                  </a:solidFill>
                </a:ln>
                <a:solidFill>
                  <a:srgbClr val="FF5050"/>
                </a:solidFill>
                <a:effectLst>
                  <a:glow rad="127000">
                    <a:schemeClr val="accent4">
                      <a:lumMod val="60000"/>
                      <a:lumOff val="40000"/>
                    </a:schemeClr>
                  </a:glow>
                </a:effectLst>
              </a:rPr>
              <a:t>, </a:t>
            </a:r>
            <a:r>
              <a:rPr lang="en-US" sz="3200" b="1" i="1" dirty="0" err="1" smtClean="0">
                <a:ln>
                  <a:solidFill>
                    <a:sysClr val="windowText" lastClr="000000"/>
                  </a:solidFill>
                </a:ln>
                <a:solidFill>
                  <a:srgbClr val="FF5050"/>
                </a:solidFill>
                <a:effectLst>
                  <a:glow rad="127000">
                    <a:schemeClr val="accent4">
                      <a:lumMod val="60000"/>
                      <a:lumOff val="40000"/>
                    </a:schemeClr>
                  </a:glow>
                </a:effectLst>
              </a:rPr>
              <a:t>Quf</a:t>
            </a:r>
            <a:r>
              <a:rPr lang="en-US" sz="3200" b="1" i="1" dirty="0" smtClean="0">
                <a:ln>
                  <a:solidFill>
                    <a:sysClr val="windowText" lastClr="000000"/>
                  </a:solidFill>
                </a:ln>
                <a:solidFill>
                  <a:srgbClr val="FF5050"/>
                </a:solidFill>
                <a:effectLst>
                  <a:glow rad="127000">
                    <a:schemeClr val="accent4">
                      <a:lumMod val="60000"/>
                      <a:lumOff val="40000"/>
                    </a:schemeClr>
                  </a:glow>
                </a:effectLst>
              </a:rPr>
              <a:t>, </a:t>
            </a:r>
            <a:r>
              <a:rPr lang="en-US" sz="3200" b="1" i="1" dirty="0" err="1" smtClean="0">
                <a:ln>
                  <a:solidFill>
                    <a:sysClr val="windowText" lastClr="000000"/>
                  </a:solidFill>
                </a:ln>
                <a:solidFill>
                  <a:srgbClr val="FF5050"/>
                </a:solidFill>
                <a:effectLst>
                  <a:glow rad="127000">
                    <a:schemeClr val="accent4">
                      <a:lumMod val="60000"/>
                      <a:lumOff val="40000"/>
                    </a:schemeClr>
                  </a:glow>
                </a:effectLst>
              </a:rPr>
              <a:t>Resh</a:t>
            </a:r>
            <a:endParaRPr lang="en-CA" sz="3200" b="1" i="1" dirty="0">
              <a:ln>
                <a:solidFill>
                  <a:sysClr val="windowText" lastClr="000000"/>
                </a:solidFill>
              </a:ln>
              <a:solidFill>
                <a:srgbClr val="FF5050"/>
              </a:solidFill>
              <a:effectLst>
                <a:glow rad="127000">
                  <a:schemeClr val="accent4">
                    <a:lumMod val="60000"/>
                    <a:lumOff val="40000"/>
                  </a:schemeClr>
                </a:glow>
              </a:effectLst>
            </a:endParaRPr>
          </a:p>
        </p:txBody>
      </p:sp>
    </p:spTree>
    <p:extLst>
      <p:ext uri="{BB962C8B-B14F-4D97-AF65-F5344CB8AC3E}">
        <p14:creationId xmlns:p14="http://schemas.microsoft.com/office/powerpoint/2010/main" val="3949086094"/>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4546" y="154546"/>
            <a:ext cx="11835685" cy="4708399"/>
          </a:xfrm>
        </p:spPr>
        <p:txBody>
          <a:bodyPr>
            <a:normAutofit/>
          </a:bodyPr>
          <a:lstStyle/>
          <a:p>
            <a:r>
              <a:rPr lang="en-US" sz="2200" dirty="0">
                <a:solidFill>
                  <a:srgbClr val="FF0000"/>
                </a:solidFill>
                <a:latin typeface="Calibri" panose="020F0502020204030204" pitchFamily="34" charset="0"/>
                <a:ea typeface="Calibri" panose="020F0502020204030204" pitchFamily="34" charset="0"/>
                <a:cs typeface="Calibri" panose="020F0502020204030204" pitchFamily="34" charset="0"/>
              </a:rPr>
              <a:t/>
            </a:r>
            <a:br>
              <a:rPr lang="en-US" sz="2200" dirty="0">
                <a:solidFill>
                  <a:srgbClr val="FF0000"/>
                </a:solidFill>
                <a:latin typeface="Calibri" panose="020F0502020204030204" pitchFamily="34" charset="0"/>
                <a:ea typeface="Calibri" panose="020F0502020204030204" pitchFamily="34" charset="0"/>
                <a:cs typeface="Calibri" panose="020F0502020204030204" pitchFamily="34" charset="0"/>
              </a:rPr>
            </a:br>
            <a:r>
              <a:rPr lang="en-US" sz="2200" dirty="0" smtClean="0">
                <a:solidFill>
                  <a:srgbClr val="FF0000"/>
                </a:solidFill>
                <a:latin typeface="Calibri" panose="020F0502020204030204" pitchFamily="34" charset="0"/>
                <a:ea typeface="Calibri" panose="020F0502020204030204" pitchFamily="34" charset="0"/>
                <a:cs typeface="Calibri" panose="020F0502020204030204" pitchFamily="34" charset="0"/>
              </a:rPr>
              <a:t/>
            </a:r>
            <a:br>
              <a:rPr lang="en-US" sz="2200" dirty="0" smtClean="0">
                <a:solidFill>
                  <a:srgbClr val="FF0000"/>
                </a:solidFill>
                <a:latin typeface="Calibri" panose="020F0502020204030204" pitchFamily="34" charset="0"/>
                <a:ea typeface="Calibri" panose="020F0502020204030204" pitchFamily="34" charset="0"/>
                <a:cs typeface="Calibri" panose="020F0502020204030204" pitchFamily="34" charset="0"/>
              </a:rPr>
            </a:br>
            <a:r>
              <a:rPr lang="en-US" sz="2200" dirty="0">
                <a:solidFill>
                  <a:srgbClr val="FF0000"/>
                </a:solidFill>
                <a:latin typeface="Calibri" panose="020F0502020204030204" pitchFamily="34" charset="0"/>
                <a:ea typeface="Calibri" panose="020F0502020204030204" pitchFamily="34" charset="0"/>
                <a:cs typeface="Calibri" panose="020F0502020204030204" pitchFamily="34" charset="0"/>
              </a:rPr>
              <a:t/>
            </a:r>
            <a:br>
              <a:rPr lang="en-US" sz="2200" dirty="0">
                <a:solidFill>
                  <a:srgbClr val="FF0000"/>
                </a:solidFill>
                <a:latin typeface="Calibri" panose="020F0502020204030204" pitchFamily="34" charset="0"/>
                <a:ea typeface="Calibri" panose="020F0502020204030204" pitchFamily="34" charset="0"/>
                <a:cs typeface="Calibri" panose="020F0502020204030204" pitchFamily="34" charset="0"/>
              </a:rPr>
            </a:br>
            <a:r>
              <a:rPr lang="en-US" sz="2200" dirty="0" smtClean="0">
                <a:solidFill>
                  <a:srgbClr val="FF0000"/>
                </a:solidFill>
                <a:latin typeface="Calibri" panose="020F0502020204030204" pitchFamily="34" charset="0"/>
                <a:ea typeface="Calibri" panose="020F0502020204030204" pitchFamily="34" charset="0"/>
                <a:cs typeface="Calibri" panose="020F0502020204030204" pitchFamily="34" charset="0"/>
              </a:rPr>
              <a:t/>
            </a:r>
            <a:br>
              <a:rPr lang="en-US" sz="2200" dirty="0" smtClean="0">
                <a:solidFill>
                  <a:srgbClr val="FF0000"/>
                </a:solidFill>
                <a:latin typeface="Calibri" panose="020F0502020204030204" pitchFamily="34" charset="0"/>
                <a:ea typeface="Calibri" panose="020F0502020204030204" pitchFamily="34" charset="0"/>
                <a:cs typeface="Calibri" panose="020F0502020204030204" pitchFamily="34" charset="0"/>
              </a:rPr>
            </a:br>
            <a:r>
              <a:rPr lang="en-US" sz="2200" dirty="0">
                <a:solidFill>
                  <a:srgbClr val="FF0000"/>
                </a:solidFill>
                <a:latin typeface="Calibri" panose="020F0502020204030204" pitchFamily="34" charset="0"/>
                <a:ea typeface="Calibri" panose="020F0502020204030204" pitchFamily="34" charset="0"/>
                <a:cs typeface="Calibri" panose="020F0502020204030204" pitchFamily="34" charset="0"/>
              </a:rPr>
              <a:t/>
            </a:r>
            <a:br>
              <a:rPr lang="en-US" sz="2200" dirty="0">
                <a:solidFill>
                  <a:srgbClr val="FF0000"/>
                </a:solidFill>
                <a:latin typeface="Calibri" panose="020F0502020204030204" pitchFamily="34" charset="0"/>
                <a:ea typeface="Calibri" panose="020F0502020204030204" pitchFamily="34" charset="0"/>
                <a:cs typeface="Calibri" panose="020F0502020204030204" pitchFamily="34" charset="0"/>
              </a:rPr>
            </a:br>
            <a:r>
              <a:rPr lang="en-US" sz="2200" dirty="0" smtClean="0">
                <a:solidFill>
                  <a:srgbClr val="FF0000"/>
                </a:solidFill>
                <a:latin typeface="Calibri" panose="020F0502020204030204" pitchFamily="34" charset="0"/>
                <a:ea typeface="Calibri" panose="020F0502020204030204" pitchFamily="34" charset="0"/>
                <a:cs typeface="Calibri" panose="020F0502020204030204" pitchFamily="34" charset="0"/>
              </a:rPr>
              <a:t/>
            </a:r>
            <a:br>
              <a:rPr lang="en-US" sz="2200" dirty="0" smtClean="0">
                <a:solidFill>
                  <a:srgbClr val="FF0000"/>
                </a:solidFill>
                <a:latin typeface="Calibri" panose="020F0502020204030204" pitchFamily="34" charset="0"/>
                <a:ea typeface="Calibri" panose="020F0502020204030204" pitchFamily="34" charset="0"/>
                <a:cs typeface="Calibri" panose="020F0502020204030204" pitchFamily="34" charset="0"/>
              </a:rPr>
            </a:br>
            <a:r>
              <a:rPr lang="en-US" sz="2200" dirty="0">
                <a:solidFill>
                  <a:srgbClr val="FF0000"/>
                </a:solidFill>
                <a:latin typeface="Calibri" panose="020F0502020204030204" pitchFamily="34" charset="0"/>
                <a:ea typeface="Calibri" panose="020F0502020204030204" pitchFamily="34" charset="0"/>
                <a:cs typeface="Calibri" panose="020F0502020204030204" pitchFamily="34" charset="0"/>
              </a:rPr>
              <a:t/>
            </a:r>
            <a:br>
              <a:rPr lang="en-US" sz="2200" dirty="0">
                <a:solidFill>
                  <a:srgbClr val="FF0000"/>
                </a:solidFill>
                <a:latin typeface="Calibri" panose="020F0502020204030204" pitchFamily="34" charset="0"/>
                <a:ea typeface="Calibri" panose="020F0502020204030204" pitchFamily="34" charset="0"/>
                <a:cs typeface="Calibri" panose="020F0502020204030204" pitchFamily="34" charset="0"/>
              </a:rPr>
            </a:br>
            <a:r>
              <a:rPr lang="en-US" sz="2200" dirty="0" smtClean="0">
                <a:solidFill>
                  <a:srgbClr val="FF0000"/>
                </a:solidFill>
                <a:latin typeface="Calibri" panose="020F0502020204030204" pitchFamily="34" charset="0"/>
                <a:ea typeface="Calibri" panose="020F0502020204030204" pitchFamily="34" charset="0"/>
                <a:cs typeface="Calibri" panose="020F0502020204030204" pitchFamily="34" charset="0"/>
              </a:rPr>
              <a:t/>
            </a:r>
            <a:br>
              <a:rPr lang="en-US" sz="2200" dirty="0" smtClean="0">
                <a:solidFill>
                  <a:srgbClr val="FF0000"/>
                </a:solidFill>
                <a:latin typeface="Calibri" panose="020F0502020204030204" pitchFamily="34" charset="0"/>
                <a:ea typeface="Calibri" panose="020F0502020204030204" pitchFamily="34" charset="0"/>
                <a:cs typeface="Calibri" panose="020F0502020204030204" pitchFamily="34" charset="0"/>
              </a:rPr>
            </a:br>
            <a:r>
              <a:rPr lang="en-US" sz="2200" b="1" i="1" dirty="0">
                <a:solidFill>
                  <a:srgbClr val="CC0099"/>
                </a:solidFill>
                <a:latin typeface="Calibri" panose="020F0502020204030204" pitchFamily="34" charset="0"/>
                <a:ea typeface="Calibri" panose="020F0502020204030204" pitchFamily="34" charset="0"/>
                <a:cs typeface="Calibri" panose="020F0502020204030204" pitchFamily="34" charset="0"/>
              </a:rPr>
              <a:t/>
            </a:r>
            <a:br>
              <a:rPr lang="en-US" sz="2200" b="1" i="1" dirty="0">
                <a:solidFill>
                  <a:srgbClr val="CC0099"/>
                </a:solidFill>
                <a:latin typeface="Calibri" panose="020F0502020204030204" pitchFamily="34" charset="0"/>
                <a:ea typeface="Calibri" panose="020F0502020204030204" pitchFamily="34" charset="0"/>
                <a:cs typeface="Calibri" panose="020F0502020204030204" pitchFamily="34" charset="0"/>
              </a:rPr>
            </a:br>
            <a:endParaRPr lang="en-US" dirty="0">
              <a:solidFill>
                <a:srgbClr val="FF0000"/>
              </a:solidFill>
            </a:endParaRPr>
          </a:p>
        </p:txBody>
      </p:sp>
      <p:sp>
        <p:nvSpPr>
          <p:cNvPr id="3" name="Rectangle 2"/>
          <p:cNvSpPr/>
          <p:nvPr/>
        </p:nvSpPr>
        <p:spPr>
          <a:xfrm>
            <a:off x="166253" y="280556"/>
            <a:ext cx="11793681" cy="37822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r>
              <a:rPr lang="en-US" sz="3200" b="1" i="1" dirty="0">
                <a:solidFill>
                  <a:srgbClr val="008080"/>
                </a:solidFill>
                <a:latin typeface="Georgia" panose="02040502050405020303" pitchFamily="18" charset="0"/>
                <a:ea typeface="Calibri" panose="020F0502020204030204" pitchFamily="34" charset="0"/>
                <a:cs typeface="Times New Roman" panose="02020603050405020304" pitchFamily="18" charset="0"/>
              </a:rPr>
              <a:t>Hebrew and English </a:t>
            </a:r>
            <a:r>
              <a:rPr lang="en-US" sz="3200" b="1" i="1" dirty="0" smtClean="0">
                <a:solidFill>
                  <a:srgbClr val="008080"/>
                </a:solidFill>
                <a:latin typeface="Georgia" panose="02040502050405020303" pitchFamily="18" charset="0"/>
                <a:ea typeface="Calibri" panose="020F0502020204030204" pitchFamily="34" charset="0"/>
                <a:cs typeface="Times New Roman" panose="02020603050405020304" pitchFamily="18" charset="0"/>
              </a:rPr>
              <a:t>Lexicon </a:t>
            </a:r>
            <a:r>
              <a:rPr lang="en-US" sz="3200" b="1" i="1" dirty="0">
                <a:solidFill>
                  <a:srgbClr val="008080"/>
                </a:solidFill>
                <a:latin typeface="Georgia" panose="02040502050405020303" pitchFamily="18" charset="0"/>
                <a:ea typeface="Calibri" panose="020F0502020204030204" pitchFamily="34" charset="0"/>
                <a:cs typeface="Times New Roman" panose="02020603050405020304" pitchFamily="18" charset="0"/>
              </a:rPr>
              <a:t>of the Old Testament </a:t>
            </a:r>
            <a:r>
              <a:rPr lang="en-US" sz="4400" dirty="0">
                <a:solidFill>
                  <a:srgbClr val="CC00FF"/>
                </a:solidFill>
                <a:latin typeface="Georgia" panose="02040502050405020303" pitchFamily="18" charset="0"/>
                <a:ea typeface="Calibri" panose="020F0502020204030204" pitchFamily="34" charset="0"/>
                <a:cs typeface="Times New Roman" panose="02020603050405020304" pitchFamily="18" charset="0"/>
              </a:rPr>
              <a:t>	</a:t>
            </a:r>
            <a:br>
              <a:rPr lang="en-US" sz="4400" dirty="0">
                <a:solidFill>
                  <a:srgbClr val="CC00FF"/>
                </a:solidFill>
                <a:latin typeface="Georgia" panose="02040502050405020303" pitchFamily="18" charset="0"/>
                <a:ea typeface="Calibri" panose="020F0502020204030204" pitchFamily="34" charset="0"/>
                <a:cs typeface="Times New Roman" panose="02020603050405020304" pitchFamily="18" charset="0"/>
              </a:rPr>
            </a:br>
            <a:r>
              <a:rPr lang="en-US" dirty="0">
                <a:solidFill>
                  <a:prstClr val="black">
                    <a:lumMod val="95000"/>
                    <a:lumOff val="5000"/>
                  </a:prstClr>
                </a:solidFill>
                <a:ea typeface="Calibri" panose="020F0502020204030204" pitchFamily="34" charset="0"/>
                <a:cs typeface="Times New Roman" panose="02020603050405020304" pitchFamily="18" charset="0"/>
              </a:rPr>
              <a:t>	Based on the Lexicon of William </a:t>
            </a:r>
            <a:r>
              <a:rPr lang="en-US" dirty="0" err="1">
                <a:solidFill>
                  <a:prstClr val="black">
                    <a:lumMod val="95000"/>
                    <a:lumOff val="5000"/>
                  </a:prstClr>
                </a:solidFill>
                <a:ea typeface="Calibri" panose="020F0502020204030204" pitchFamily="34" charset="0"/>
                <a:cs typeface="Times New Roman" panose="02020603050405020304" pitchFamily="18" charset="0"/>
              </a:rPr>
              <a:t>Gesenius</a:t>
            </a:r>
            <a:r>
              <a:rPr lang="en-US" dirty="0">
                <a:solidFill>
                  <a:prstClr val="black">
                    <a:lumMod val="95000"/>
                    <a:lumOff val="5000"/>
                  </a:prstClr>
                </a:solidFill>
                <a:ea typeface="Calibri" panose="020F0502020204030204" pitchFamily="34" charset="0"/>
                <a:cs typeface="Times New Roman" panose="02020603050405020304" pitchFamily="18" charset="0"/>
              </a:rPr>
              <a:t>,  translated by Edward Robinson   (1906)</a:t>
            </a:r>
            <a:br>
              <a:rPr lang="en-US" dirty="0">
                <a:solidFill>
                  <a:prstClr val="black">
                    <a:lumMod val="95000"/>
                    <a:lumOff val="5000"/>
                  </a:prstClr>
                </a:solidFill>
                <a:ea typeface="Calibri" panose="020F0502020204030204" pitchFamily="34" charset="0"/>
                <a:cs typeface="Times New Roman" panose="02020603050405020304" pitchFamily="18" charset="0"/>
              </a:rPr>
            </a:br>
            <a:r>
              <a:rPr lang="en-US" sz="2800" b="1" dirty="0">
                <a:solidFill>
                  <a:srgbClr val="CC00FF"/>
                </a:solidFill>
                <a:ea typeface="+mj-ea"/>
                <a:cs typeface="+mj-cs"/>
              </a:rPr>
              <a:t>Morning</a:t>
            </a:r>
            <a:r>
              <a:rPr lang="en-US" sz="2800" dirty="0">
                <a:solidFill>
                  <a:prstClr val="black">
                    <a:lumMod val="95000"/>
                    <a:lumOff val="5000"/>
                  </a:prstClr>
                </a:solidFill>
                <a:ea typeface="+mj-ea"/>
                <a:cs typeface="+mj-cs"/>
              </a:rPr>
              <a:t> </a:t>
            </a:r>
            <a:r>
              <a:rPr lang="en-US" sz="2800" dirty="0" smtClean="0">
                <a:solidFill>
                  <a:prstClr val="black">
                    <a:lumMod val="95000"/>
                    <a:lumOff val="5000"/>
                  </a:prstClr>
                </a:solidFill>
                <a:ea typeface="+mj-ea"/>
                <a:cs typeface="+mj-cs"/>
              </a:rPr>
              <a:t> - </a:t>
            </a:r>
            <a:r>
              <a:rPr lang="en-US" sz="2900" b="1"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ב</a:t>
            </a:r>
            <a:r>
              <a:rPr lang="en-US" sz="16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2900" b="1"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ק</a:t>
            </a:r>
            <a:r>
              <a:rPr lang="en-US" sz="1600" baseline="-250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ר</a:t>
            </a:r>
            <a:r>
              <a:rPr lang="en-US" sz="32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a:noFill/>
                <a:latin typeface="Calibri" panose="020F0502020204030204" pitchFamily="34" charset="0"/>
                <a:ea typeface="Calibri" panose="020F0502020204030204" pitchFamily="34" charset="0"/>
                <a:cs typeface="Calibri" panose="020F0502020204030204" pitchFamily="34" charset="0"/>
              </a:rPr>
              <a:t>.</a:t>
            </a:r>
            <a:r>
              <a:rPr lang="en-US" sz="32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2800" dirty="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&lt;</a:t>
            </a:r>
            <a:r>
              <a:rPr lang="en-US" sz="2800" dirty="0" err="1">
                <a:solidFill>
                  <a:srgbClr val="CC00FF"/>
                </a:solidFill>
                <a:latin typeface="Calibri" panose="020F0502020204030204" pitchFamily="34" charset="0"/>
                <a:ea typeface="Calibri" panose="020F0502020204030204" pitchFamily="34" charset="0"/>
                <a:cs typeface="Calibri" panose="020F0502020204030204" pitchFamily="34" charset="0"/>
              </a:rPr>
              <a:t>boqer</a:t>
            </a:r>
            <a:r>
              <a:rPr lang="en-US" sz="2800" dirty="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&gt;</a:t>
            </a:r>
            <a:br>
              <a:rPr lang="en-US" sz="2800" dirty="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br>
            <a:r>
              <a:rPr lang="en-US" sz="2800" b="1" i="1" dirty="0">
                <a:solidFill>
                  <a:srgbClr val="CC0099"/>
                </a:solidFill>
                <a:latin typeface="Calibri" panose="020F0502020204030204" pitchFamily="34" charset="0"/>
                <a:ea typeface="Calibri" panose="020F0502020204030204" pitchFamily="34" charset="0"/>
                <a:cs typeface="Calibri" panose="020F0502020204030204" pitchFamily="34" charset="0"/>
              </a:rPr>
              <a:t>split, penetrate as the dawn the darkness, </a:t>
            </a:r>
            <a:r>
              <a:rPr lang="en-US" sz="2800" dirty="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light through cloud rifts, </a:t>
            </a:r>
            <a:r>
              <a:rPr lang="en-US" sz="2800" b="1" i="1" dirty="0">
                <a:solidFill>
                  <a:srgbClr val="CC0099"/>
                </a:solidFill>
                <a:latin typeface="Calibri" panose="020F0502020204030204" pitchFamily="34" charset="0"/>
                <a:ea typeface="Calibri" panose="020F0502020204030204" pitchFamily="34" charset="0"/>
                <a:cs typeface="Calibri" panose="020F0502020204030204" pitchFamily="34" charset="0"/>
              </a:rPr>
              <a:t>morning, end of night, coming of dawn even daylight, turn of the morning, beginning of day, coming of sunrise, time of prayer, </a:t>
            </a:r>
            <a:r>
              <a:rPr lang="en-US" sz="2800" b="1" i="1" dirty="0">
                <a:ln>
                  <a:solidFill>
                    <a:sysClr val="windowText" lastClr="000000"/>
                  </a:solidFill>
                </a:ln>
                <a:solidFill>
                  <a:srgbClr val="CC0099"/>
                </a:solidFill>
                <a:effectLst>
                  <a:glow rad="127000">
                    <a:srgbClr val="00FF00"/>
                  </a:glow>
                </a:effectLst>
                <a:latin typeface="Calibri" panose="020F0502020204030204" pitchFamily="34" charset="0"/>
                <a:ea typeface="Calibri" panose="020F0502020204030204" pitchFamily="34" charset="0"/>
                <a:cs typeface="Calibri" panose="020F0502020204030204" pitchFamily="34" charset="0"/>
              </a:rPr>
              <a:t>morrow, next day, tomorrow morning,</a:t>
            </a:r>
            <a:r>
              <a:rPr lang="en-US" sz="2800" b="1" i="1" dirty="0">
                <a:solidFill>
                  <a:srgbClr val="CC0099"/>
                </a:solidFill>
                <a:latin typeface="Calibri" panose="020F0502020204030204" pitchFamily="34" charset="0"/>
                <a:ea typeface="Calibri" panose="020F0502020204030204" pitchFamily="34" charset="0"/>
                <a:cs typeface="Calibri" panose="020F0502020204030204" pitchFamily="34" charset="0"/>
              </a:rPr>
              <a:t> </a:t>
            </a:r>
            <a:r>
              <a:rPr lang="en-US" sz="2800" dirty="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
            </a:r>
            <a:br>
              <a:rPr lang="en-US" sz="2800" dirty="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br>
            <a:r>
              <a:rPr lang="en-US" sz="2800" dirty="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inquire, </a:t>
            </a:r>
            <a:r>
              <a:rPr lang="en-US" sz="2800" b="1" i="1" dirty="0">
                <a:solidFill>
                  <a:srgbClr val="CC0099"/>
                </a:solidFill>
                <a:latin typeface="Calibri" panose="020F0502020204030204" pitchFamily="34" charset="0"/>
                <a:ea typeface="Calibri" panose="020F0502020204030204" pitchFamily="34" charset="0"/>
                <a:cs typeface="Calibri" panose="020F0502020204030204" pitchFamily="34" charset="0"/>
              </a:rPr>
              <a:t>seek, divide, discern, slit, split, rip, distinguish, </a:t>
            </a:r>
            <a:r>
              <a:rPr lang="en-US" sz="2800" dirty="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cattle, ox, herd, </a:t>
            </a:r>
            <a:r>
              <a:rPr lang="en-US" sz="2800" b="1" i="1" dirty="0" err="1">
                <a:solidFill>
                  <a:srgbClr val="CC0099"/>
                </a:solidFill>
                <a:latin typeface="Calibri" panose="020F0502020204030204" pitchFamily="34" charset="0"/>
                <a:ea typeface="Calibri" panose="020F0502020204030204" pitchFamily="34" charset="0"/>
                <a:cs typeface="Calibri" panose="020F0502020204030204" pitchFamily="34" charset="0"/>
              </a:rPr>
              <a:t>ploughing</a:t>
            </a:r>
            <a:r>
              <a:rPr lang="en-US" sz="2800" b="1" i="1" dirty="0">
                <a:solidFill>
                  <a:srgbClr val="CC0099"/>
                </a:solidFill>
                <a:latin typeface="Calibri" panose="020F0502020204030204" pitchFamily="34" charset="0"/>
                <a:ea typeface="Calibri" panose="020F0502020204030204" pitchFamily="34" charset="0"/>
                <a:cs typeface="Calibri" panose="020F0502020204030204" pitchFamily="34" charset="0"/>
              </a:rPr>
              <a:t> </a:t>
            </a:r>
            <a:endParaRPr lang="en-CA" sz="2800" dirty="0"/>
          </a:p>
        </p:txBody>
      </p:sp>
      <p:sp>
        <p:nvSpPr>
          <p:cNvPr id="4" name="Rectangle 3"/>
          <p:cNvSpPr/>
          <p:nvPr/>
        </p:nvSpPr>
        <p:spPr>
          <a:xfrm>
            <a:off x="124687" y="4218710"/>
            <a:ext cx="11876811" cy="2587336"/>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r>
              <a:rPr lang="en-US" sz="2800" dirty="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In this source there are </a:t>
            </a:r>
            <a:r>
              <a:rPr lang="en-US" sz="2800" u="sng" dirty="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MANY</a:t>
            </a:r>
            <a:r>
              <a:rPr lang="en-US" sz="2800" dirty="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 textual references for these definitions.  </a:t>
            </a:r>
            <a:r>
              <a:rPr lang="en-US" sz="2800" dirty="0" smtClean="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
            </a:r>
            <a:br>
              <a:rPr lang="en-US" sz="2800" dirty="0" smtClean="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br>
            <a:r>
              <a:rPr lang="en-US" sz="2800" dirty="0" smtClean="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Once </a:t>
            </a:r>
            <a:r>
              <a:rPr lang="en-US" sz="2800" dirty="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again we see the dividing concept that distinguishes one identity from another. </a:t>
            </a:r>
            <a:r>
              <a:rPr lang="en-US" sz="2800" dirty="0" smtClean="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Each </a:t>
            </a:r>
            <a:r>
              <a:rPr lang="en-US" sz="2800" dirty="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weekly cycle is terminated by the arrival of the dawn’s rays of light, and the new weekly cycle is ushered </a:t>
            </a:r>
            <a:r>
              <a:rPr lang="en-US" sz="2800" dirty="0" smtClean="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in enveloped with </a:t>
            </a:r>
            <a:r>
              <a:rPr lang="en-US" sz="2800" b="1" dirty="0">
                <a:solidFill>
                  <a:prstClr val="black">
                    <a:lumMod val="95000"/>
                    <a:lumOff val="5000"/>
                  </a:prstClr>
                </a:solidFill>
                <a:effectLst>
                  <a:glow rad="127000">
                    <a:srgbClr val="FFFF00"/>
                  </a:glow>
                </a:effectLst>
                <a:latin typeface="Calibri" panose="020F0502020204030204" pitchFamily="34" charset="0"/>
                <a:ea typeface="Calibri" panose="020F0502020204030204" pitchFamily="34" charset="0"/>
                <a:cs typeface="Calibri" panose="020F0502020204030204" pitchFamily="34" charset="0"/>
              </a:rPr>
              <a:t>LIGHT.  </a:t>
            </a:r>
            <a:r>
              <a:rPr lang="en-US" sz="2800" b="1" dirty="0" smtClean="0">
                <a:solidFill>
                  <a:prstClr val="black">
                    <a:lumMod val="95000"/>
                    <a:lumOff val="5000"/>
                  </a:prstClr>
                </a:solidFill>
                <a:effectLst>
                  <a:glow rad="127000">
                    <a:srgbClr val="FFFF00"/>
                  </a:glow>
                </a:effectLst>
                <a:latin typeface="Calibri" panose="020F0502020204030204" pitchFamily="34" charset="0"/>
                <a:ea typeface="Calibri" panose="020F0502020204030204" pitchFamily="34" charset="0"/>
                <a:cs typeface="Calibri" panose="020F0502020204030204" pitchFamily="34" charset="0"/>
              </a:rPr>
              <a:t/>
            </a:r>
            <a:br>
              <a:rPr lang="en-US" sz="2800" b="1" dirty="0" smtClean="0">
                <a:solidFill>
                  <a:prstClr val="black">
                    <a:lumMod val="95000"/>
                    <a:lumOff val="5000"/>
                  </a:prstClr>
                </a:solidFill>
                <a:effectLst>
                  <a:glow rad="127000">
                    <a:srgbClr val="FFFF00"/>
                  </a:glow>
                </a:effectLst>
                <a:latin typeface="Calibri" panose="020F0502020204030204" pitchFamily="34" charset="0"/>
                <a:ea typeface="Calibri" panose="020F0502020204030204" pitchFamily="34" charset="0"/>
                <a:cs typeface="Calibri" panose="020F0502020204030204" pitchFamily="34" charset="0"/>
              </a:rPr>
            </a:br>
            <a:r>
              <a:rPr lang="en-US" sz="2800" dirty="0" smtClean="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The </a:t>
            </a:r>
            <a:r>
              <a:rPr lang="en-US" sz="2800" dirty="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deep inferences of LIGHT is a very extensive topic. </a:t>
            </a:r>
            <a:endParaRPr lang="en-CA" sz="2800" dirty="0"/>
          </a:p>
        </p:txBody>
      </p:sp>
      <p:sp>
        <p:nvSpPr>
          <p:cNvPr id="5" name="Slide Number Placeholder 4"/>
          <p:cNvSpPr>
            <a:spLocks noGrp="1"/>
          </p:cNvSpPr>
          <p:nvPr>
            <p:ph type="sldNum" sz="quarter" idx="12"/>
          </p:nvPr>
        </p:nvSpPr>
        <p:spPr>
          <a:xfrm>
            <a:off x="9216734" y="6440921"/>
            <a:ext cx="2743200" cy="365125"/>
          </a:xfrm>
        </p:spPr>
        <p:txBody>
          <a:bodyPr/>
          <a:lstStyle/>
          <a:p>
            <a:fld id="{79D454C9-693C-4B68-AEF7-F33F1BD73953}" type="slidenum">
              <a:rPr lang="en-US" sz="1400" b="1" smtClean="0">
                <a:solidFill>
                  <a:schemeClr val="tx1"/>
                </a:solidFill>
              </a:rPr>
              <a:t>26</a:t>
            </a:fld>
            <a:endParaRPr lang="en-US" sz="1400" b="1" dirty="0">
              <a:solidFill>
                <a:schemeClr val="tx1"/>
              </a:solidFill>
            </a:endParaRPr>
          </a:p>
        </p:txBody>
      </p:sp>
    </p:spTree>
    <p:extLst>
      <p:ext uri="{BB962C8B-B14F-4D97-AF65-F5344CB8AC3E}">
        <p14:creationId xmlns:p14="http://schemas.microsoft.com/office/powerpoint/2010/main" val="10344288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90"/>
                                          </p:val>
                                        </p:tav>
                                        <p:tav tm="100000">
                                          <p:val>
                                            <p:fltVal val="0"/>
                                          </p:val>
                                        </p:tav>
                                      </p:tavLst>
                                    </p:anim>
                                    <p:animEffect transition="in" filter="fade">
                                      <p:cBhvr>
                                        <p:cTn id="10" dur="1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4546" y="623453"/>
            <a:ext cx="11835685" cy="5652656"/>
          </a:xfrm>
        </p:spPr>
        <p:txBody>
          <a:bodyPr>
            <a:normAutofit fontScale="90000"/>
            <a:scene3d>
              <a:camera prst="orthographicFront"/>
              <a:lightRig rig="threePt" dir="t"/>
            </a:scene3d>
            <a:sp3d extrusionH="57150">
              <a:bevelT w="38100" h="38100"/>
            </a:sp3d>
          </a:bodyPr>
          <a:lstStyle/>
          <a:p>
            <a:r>
              <a:rPr lang="en-US" sz="3600" b="1" i="1" dirty="0" smtClean="0">
                <a:solidFill>
                  <a:srgbClr val="008080"/>
                </a:solidFill>
                <a:latin typeface="Georgia" panose="02040502050405020303" pitchFamily="18" charset="0"/>
              </a:rPr>
              <a:t>A </a:t>
            </a:r>
            <a:r>
              <a:rPr lang="en-US" sz="3600" b="1" i="1" dirty="0">
                <a:solidFill>
                  <a:srgbClr val="008080"/>
                </a:solidFill>
                <a:latin typeface="Georgia" panose="02040502050405020303" pitchFamily="18" charset="0"/>
              </a:rPr>
              <a:t>Hebrew Lexicon   </a:t>
            </a:r>
            <a:r>
              <a:rPr lang="en-US" sz="2800" i="1" dirty="0">
                <a:solidFill>
                  <a:srgbClr val="008080"/>
                </a:solidFill>
                <a:latin typeface="Georgia" panose="02040502050405020303" pitchFamily="18" charset="0"/>
              </a:rPr>
              <a:t>	</a:t>
            </a:r>
            <a:r>
              <a:rPr lang="en-US" sz="2200" dirty="0" smtClean="0">
                <a:solidFill>
                  <a:prstClr val="black"/>
                </a:solidFill>
                <a:latin typeface="Calibri" panose="020F0502020204030204"/>
              </a:rPr>
              <a:t>by  </a:t>
            </a:r>
            <a:r>
              <a:rPr lang="en-US" sz="2200" dirty="0">
                <a:solidFill>
                  <a:prstClr val="black"/>
                </a:solidFill>
                <a:latin typeface="Calibri" panose="020F0502020204030204"/>
              </a:rPr>
              <a:t>W</a:t>
            </a:r>
            <a:r>
              <a:rPr lang="en-US" sz="2200" dirty="0" smtClean="0">
                <a:solidFill>
                  <a:prstClr val="black"/>
                </a:solidFill>
                <a:latin typeface="Calibri" panose="020F0502020204030204"/>
              </a:rPr>
              <a:t>. H</a:t>
            </a:r>
            <a:r>
              <a:rPr lang="en-US" sz="2200" dirty="0">
                <a:solidFill>
                  <a:prstClr val="black"/>
                </a:solidFill>
                <a:latin typeface="Calibri" panose="020F0502020204030204"/>
              </a:rPr>
              <a:t>. Barker   (1776)	</a:t>
            </a:r>
            <a:r>
              <a:rPr lang="en-US" sz="2200" dirty="0" smtClean="0">
                <a:solidFill>
                  <a:prstClr val="black"/>
                </a:solidFill>
                <a:latin typeface="Calibri" panose="020F0502020204030204"/>
              </a:rPr>
              <a:t>	(page 24)</a:t>
            </a:r>
            <a:br>
              <a:rPr lang="en-US" sz="2200" dirty="0" smtClean="0">
                <a:solidFill>
                  <a:prstClr val="black"/>
                </a:solidFill>
                <a:latin typeface="Calibri" panose="020F0502020204030204"/>
              </a:rPr>
            </a:br>
            <a:r>
              <a:rPr lang="en-US" sz="2200" dirty="0" smtClean="0">
                <a:solidFill>
                  <a:prstClr val="black"/>
                </a:solidFill>
                <a:latin typeface="Calibri" panose="020F0502020204030204"/>
              </a:rPr>
              <a:t/>
            </a:r>
            <a:br>
              <a:rPr lang="en-US" sz="2200" dirty="0" smtClean="0">
                <a:solidFill>
                  <a:prstClr val="black"/>
                </a:solidFill>
                <a:latin typeface="Calibri" panose="020F0502020204030204"/>
              </a:rPr>
            </a:br>
            <a:r>
              <a:rPr lang="en-US" sz="3100" b="1" dirty="0">
                <a:solidFill>
                  <a:srgbClr val="CC00FF"/>
                </a:solidFill>
                <a:latin typeface="Calibri" panose="020F0502020204030204"/>
              </a:rPr>
              <a:t>Morning</a:t>
            </a:r>
            <a:r>
              <a:rPr lang="en-US" sz="3100" dirty="0">
                <a:solidFill>
                  <a:prstClr val="black">
                    <a:lumMod val="95000"/>
                    <a:lumOff val="5000"/>
                  </a:prstClr>
                </a:solidFill>
                <a:latin typeface="Calibri" panose="020F0502020204030204"/>
              </a:rPr>
              <a:t> </a:t>
            </a:r>
            <a:r>
              <a:rPr lang="en-US" sz="3100" dirty="0" smtClean="0">
                <a:solidFill>
                  <a:prstClr val="black">
                    <a:lumMod val="95000"/>
                    <a:lumOff val="5000"/>
                  </a:prstClr>
                </a:solidFill>
                <a:latin typeface="Calibri" panose="020F0502020204030204"/>
              </a:rPr>
              <a:t> - </a:t>
            </a:r>
            <a:r>
              <a:rPr lang="en-US" sz="3100" b="1"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ב</a:t>
            </a:r>
            <a:r>
              <a:rPr lang="en-US" sz="16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100" b="1"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ק</a:t>
            </a:r>
            <a:r>
              <a:rPr lang="en-US" sz="1600" baseline="-250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100" b="1"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ר</a:t>
            </a:r>
            <a:r>
              <a:rPr lang="en-US" sz="32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a:noFill/>
                <a:latin typeface="Calibri" panose="020F0502020204030204" pitchFamily="34" charset="0"/>
                <a:ea typeface="Calibri" panose="020F0502020204030204" pitchFamily="34" charset="0"/>
                <a:cs typeface="Calibri" panose="020F0502020204030204" pitchFamily="34" charset="0"/>
              </a:rPr>
              <a:t>.</a:t>
            </a:r>
            <a:r>
              <a:rPr lang="en-US" sz="32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3100" dirty="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&lt;</a:t>
            </a:r>
            <a:r>
              <a:rPr lang="en-US" sz="3100" dirty="0">
                <a:solidFill>
                  <a:srgbClr val="CC00FF"/>
                </a:solidFill>
                <a:latin typeface="Calibri" panose="020F0502020204030204" pitchFamily="34" charset="0"/>
                <a:ea typeface="Calibri" panose="020F0502020204030204" pitchFamily="34" charset="0"/>
                <a:cs typeface="Calibri" panose="020F0502020204030204" pitchFamily="34" charset="0"/>
              </a:rPr>
              <a:t>boqer</a:t>
            </a:r>
            <a:r>
              <a:rPr lang="en-US" sz="3100" dirty="0" smtClean="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&gt;</a:t>
            </a:r>
            <a:br>
              <a:rPr lang="en-US" sz="3100" dirty="0" smtClean="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br>
            <a:r>
              <a:rPr lang="en-US" sz="3100" dirty="0" smtClean="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
            </a:r>
            <a:br>
              <a:rPr lang="en-US" sz="3100" dirty="0" smtClean="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br>
            <a:r>
              <a:rPr lang="en-US" sz="3100" b="1" i="1" dirty="0" smtClean="0">
                <a:solidFill>
                  <a:srgbClr val="CC0099"/>
                </a:solidFill>
                <a:latin typeface="Calibri" panose="020F0502020204030204" pitchFamily="34" charset="0"/>
                <a:ea typeface="Calibri" panose="020F0502020204030204" pitchFamily="34" charset="0"/>
                <a:cs typeface="Calibri" panose="020F0502020204030204" pitchFamily="34" charset="0"/>
              </a:rPr>
              <a:t>to seek, search, examine; morning, </a:t>
            </a:r>
            <a:r>
              <a:rPr lang="en-US" sz="3100" dirty="0" smtClean="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an herd; horned cattle, oxen, either from their </a:t>
            </a:r>
            <a:r>
              <a:rPr lang="en-US" sz="3100" b="1" i="1" dirty="0" smtClean="0">
                <a:solidFill>
                  <a:srgbClr val="CC0099"/>
                </a:solidFill>
                <a:latin typeface="Calibri" panose="020F0502020204030204" pitchFamily="34" charset="0"/>
                <a:ea typeface="Calibri" panose="020F0502020204030204" pitchFamily="34" charset="0"/>
                <a:cs typeface="Calibri" panose="020F0502020204030204" pitchFamily="34" charset="0"/>
              </a:rPr>
              <a:t>rising early </a:t>
            </a:r>
            <a:r>
              <a:rPr lang="en-US" sz="3100" dirty="0" smtClean="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to feed, or their lowing and searching for each other when </a:t>
            </a:r>
            <a:r>
              <a:rPr lang="en-US" sz="3100" b="1" i="1" dirty="0" smtClean="0">
                <a:solidFill>
                  <a:srgbClr val="CC0099"/>
                </a:solidFill>
                <a:latin typeface="Calibri" panose="020F0502020204030204" pitchFamily="34" charset="0"/>
                <a:ea typeface="Calibri" panose="020F0502020204030204" pitchFamily="34" charset="0"/>
                <a:cs typeface="Calibri" panose="020F0502020204030204" pitchFamily="34" charset="0"/>
              </a:rPr>
              <a:t>separated, </a:t>
            </a:r>
            <a:r>
              <a:rPr lang="en-US" sz="3100" b="1" dirty="0" smtClean="0">
                <a:ln w="3175">
                  <a:solidFill>
                    <a:srgbClr val="0000CC"/>
                  </a:solidFill>
                </a:ln>
                <a:solidFill>
                  <a:srgbClr val="FF0000"/>
                </a:solidFill>
                <a:effectLst>
                  <a:glow rad="127000">
                    <a:srgbClr val="FFFF00"/>
                  </a:glow>
                </a:effectLst>
                <a:latin typeface="Calibri" panose="020F0502020204030204" pitchFamily="34" charset="0"/>
                <a:ea typeface="Calibri" panose="020F0502020204030204" pitchFamily="34" charset="0"/>
                <a:cs typeface="Calibri" panose="020F0502020204030204" pitchFamily="34" charset="0"/>
              </a:rPr>
              <a:t>a scourging with a thing of ox hide; </a:t>
            </a:r>
            <a:r>
              <a:rPr lang="en-US" sz="3100" dirty="0" smtClean="0">
                <a:solidFill>
                  <a:srgbClr val="00B050"/>
                </a:solidFill>
                <a:latin typeface="Calibri" panose="020F0502020204030204" pitchFamily="34" charset="0"/>
                <a:ea typeface="Calibri" panose="020F0502020204030204" pitchFamily="34" charset="0"/>
                <a:cs typeface="Calibri" panose="020F0502020204030204" pitchFamily="34" charset="0"/>
              </a:rPr>
              <a:t>Lev 19:20.</a:t>
            </a:r>
            <a:br>
              <a:rPr lang="en-US" sz="3100" dirty="0" smtClean="0">
                <a:solidFill>
                  <a:srgbClr val="00B050"/>
                </a:solidFill>
                <a:latin typeface="Calibri" panose="020F0502020204030204" pitchFamily="34" charset="0"/>
                <a:ea typeface="Calibri" panose="020F0502020204030204" pitchFamily="34" charset="0"/>
                <a:cs typeface="Calibri" panose="020F0502020204030204" pitchFamily="34" charset="0"/>
              </a:rPr>
            </a:br>
            <a:r>
              <a:rPr lang="en-US" sz="3100" dirty="0" smtClean="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
            </a:r>
            <a:br>
              <a:rPr lang="en-US" sz="3100" dirty="0" smtClean="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br>
            <a:r>
              <a:rPr lang="en-US" sz="3100" dirty="0" smtClean="0">
                <a:solidFill>
                  <a:srgbClr val="9900FF"/>
                </a:solidFill>
                <a:latin typeface="Calibri" panose="020F0502020204030204" pitchFamily="34" charset="0"/>
                <a:ea typeface="Calibri" panose="020F0502020204030204" pitchFamily="34" charset="0"/>
                <a:cs typeface="Calibri" panose="020F0502020204030204" pitchFamily="34" charset="0"/>
              </a:rPr>
              <a:t>Can we see the </a:t>
            </a:r>
            <a:r>
              <a:rPr lang="en-US" sz="3100" i="1" dirty="0" smtClean="0">
                <a:solidFill>
                  <a:srgbClr val="CC0099"/>
                </a:solidFill>
                <a:latin typeface="Calibri" panose="020F0502020204030204" pitchFamily="34" charset="0"/>
                <a:ea typeface="Calibri" panose="020F0502020204030204" pitchFamily="34" charset="0"/>
                <a:cs typeface="Calibri" panose="020F0502020204030204" pitchFamily="34" charset="0"/>
              </a:rPr>
              <a:t>seek, and searching action </a:t>
            </a:r>
            <a:r>
              <a:rPr lang="en-US" sz="3100" dirty="0" smtClean="0">
                <a:solidFill>
                  <a:srgbClr val="9900FF"/>
                </a:solidFill>
                <a:latin typeface="Calibri" panose="020F0502020204030204" pitchFamily="34" charset="0"/>
                <a:ea typeface="Calibri" panose="020F0502020204030204" pitchFamily="34" charset="0"/>
                <a:cs typeface="Calibri" panose="020F0502020204030204" pitchFamily="34" charset="0"/>
              </a:rPr>
              <a:t>in the first rays of light over the dark horizon?  Absolutely!</a:t>
            </a:r>
            <a:br>
              <a:rPr lang="en-US" sz="3100" dirty="0" smtClean="0">
                <a:solidFill>
                  <a:srgbClr val="9900FF"/>
                </a:solidFill>
                <a:latin typeface="Calibri" panose="020F0502020204030204" pitchFamily="34" charset="0"/>
                <a:ea typeface="Calibri" panose="020F0502020204030204" pitchFamily="34" charset="0"/>
                <a:cs typeface="Calibri" panose="020F0502020204030204" pitchFamily="34" charset="0"/>
              </a:rPr>
            </a:br>
            <a:r>
              <a:rPr lang="en-US" sz="3100" dirty="0" smtClean="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
            </a:r>
            <a:br>
              <a:rPr lang="en-US" sz="3100" dirty="0" smtClean="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br>
            <a:r>
              <a:rPr lang="en-US" sz="3100" dirty="0" smtClean="0">
                <a:solidFill>
                  <a:srgbClr val="9900FF"/>
                </a:solidFill>
                <a:latin typeface="Calibri" panose="020F0502020204030204" pitchFamily="34" charset="0"/>
                <a:ea typeface="Calibri" panose="020F0502020204030204" pitchFamily="34" charset="0"/>
                <a:cs typeface="Calibri" panose="020F0502020204030204" pitchFamily="34" charset="0"/>
              </a:rPr>
              <a:t>What does a scourging with an ox hide thong produce?  </a:t>
            </a:r>
            <a:br>
              <a:rPr lang="en-US" sz="3100" dirty="0" smtClean="0">
                <a:solidFill>
                  <a:srgbClr val="9900FF"/>
                </a:solidFill>
                <a:latin typeface="Calibri" panose="020F0502020204030204" pitchFamily="34" charset="0"/>
                <a:ea typeface="Calibri" panose="020F0502020204030204" pitchFamily="34" charset="0"/>
                <a:cs typeface="Calibri" panose="020F0502020204030204" pitchFamily="34" charset="0"/>
              </a:rPr>
            </a:br>
            <a:r>
              <a:rPr lang="en-US" sz="3100" dirty="0" smtClean="0">
                <a:solidFill>
                  <a:srgbClr val="FF0000"/>
                </a:solidFill>
                <a:latin typeface="Calibri" panose="020F0502020204030204" pitchFamily="34" charset="0"/>
                <a:ea typeface="Calibri" panose="020F0502020204030204" pitchFamily="34" charset="0"/>
                <a:cs typeface="Calibri" panose="020F0502020204030204" pitchFamily="34" charset="0"/>
              </a:rPr>
              <a:t>Split and separated skin.  The </a:t>
            </a:r>
            <a:r>
              <a:rPr lang="en-US" sz="3100" u="sng" dirty="0" smtClean="0">
                <a:solidFill>
                  <a:srgbClr val="FF0000"/>
                </a:solidFill>
                <a:latin typeface="Calibri" panose="020F0502020204030204" pitchFamily="34" charset="0"/>
                <a:ea typeface="Calibri" panose="020F0502020204030204" pitchFamily="34" charset="0"/>
                <a:cs typeface="Calibri" panose="020F0502020204030204" pitchFamily="34" charset="0"/>
              </a:rPr>
              <a:t>dividing action</a:t>
            </a:r>
            <a:r>
              <a:rPr lang="en-US" sz="3100" dirty="0" smtClean="0">
                <a:solidFill>
                  <a:srgbClr val="FF0000"/>
                </a:solidFill>
                <a:latin typeface="Calibri" panose="020F0502020204030204" pitchFamily="34" charset="0"/>
                <a:ea typeface="Calibri" panose="020F0502020204030204" pitchFamily="34" charset="0"/>
                <a:cs typeface="Calibri" panose="020F0502020204030204" pitchFamily="34" charset="0"/>
              </a:rPr>
              <a:t> is seen once again.  </a:t>
            </a:r>
            <a:br>
              <a:rPr lang="en-US" sz="3100" dirty="0" smtClean="0">
                <a:solidFill>
                  <a:srgbClr val="FF0000"/>
                </a:solidFill>
                <a:latin typeface="Calibri" panose="020F0502020204030204" pitchFamily="34" charset="0"/>
                <a:ea typeface="Calibri" panose="020F0502020204030204" pitchFamily="34" charset="0"/>
                <a:cs typeface="Calibri" panose="020F0502020204030204" pitchFamily="34" charset="0"/>
              </a:rPr>
            </a:br>
            <a:r>
              <a:rPr lang="en-US" sz="3100" dirty="0" smtClean="0">
                <a:solidFill>
                  <a:srgbClr val="FF0000"/>
                </a:solidFill>
                <a:latin typeface="Calibri" panose="020F0502020204030204" pitchFamily="34" charset="0"/>
                <a:ea typeface="Calibri" panose="020F0502020204030204" pitchFamily="34" charset="0"/>
                <a:cs typeface="Calibri" panose="020F0502020204030204" pitchFamily="34" charset="0"/>
              </a:rPr>
              <a:t>Separating one item from another, yet ultimately with an underlying connection.</a:t>
            </a:r>
            <a:endParaRPr lang="en-US" dirty="0">
              <a:solidFill>
                <a:srgbClr val="FF0000"/>
              </a:solidFill>
            </a:endParaRPr>
          </a:p>
        </p:txBody>
      </p:sp>
      <p:sp>
        <p:nvSpPr>
          <p:cNvPr id="3" name="Slide Number Placeholder 2"/>
          <p:cNvSpPr>
            <a:spLocks noGrp="1"/>
          </p:cNvSpPr>
          <p:nvPr>
            <p:ph type="sldNum" sz="quarter" idx="12"/>
          </p:nvPr>
        </p:nvSpPr>
        <p:spPr>
          <a:xfrm>
            <a:off x="9337964" y="6418695"/>
            <a:ext cx="2743200" cy="365125"/>
          </a:xfrm>
        </p:spPr>
        <p:txBody>
          <a:bodyPr/>
          <a:lstStyle/>
          <a:p>
            <a:fld id="{79D454C9-693C-4B68-AEF7-F33F1BD73953}" type="slidenum">
              <a:rPr lang="en-US" sz="1400" b="1" smtClean="0">
                <a:solidFill>
                  <a:schemeClr val="tx1"/>
                </a:solidFill>
              </a:rPr>
              <a:t>27</a:t>
            </a:fld>
            <a:endParaRPr lang="en-US" sz="1400" b="1" dirty="0">
              <a:solidFill>
                <a:schemeClr val="tx1"/>
              </a:solidFill>
            </a:endParaRPr>
          </a:p>
        </p:txBody>
      </p:sp>
      <p:cxnSp>
        <p:nvCxnSpPr>
          <p:cNvPr id="5" name="Straight Connector 4"/>
          <p:cNvCxnSpPr/>
          <p:nvPr/>
        </p:nvCxnSpPr>
        <p:spPr>
          <a:xfrm>
            <a:off x="2155635" y="3447390"/>
            <a:ext cx="1391797" cy="0"/>
          </a:xfrm>
          <a:prstGeom prst="line">
            <a:avLst/>
          </a:prstGeom>
          <a:ln w="57150">
            <a:solidFill>
              <a:srgbClr val="00808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831246"/>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425" y="141669"/>
            <a:ext cx="11835685" cy="6716332"/>
          </a:xfrm>
        </p:spPr>
        <p:txBody>
          <a:bodyPr anchor="t">
            <a:normAutofit/>
          </a:bodyPr>
          <a:lstStyle/>
          <a:p>
            <a:pPr>
              <a:spcAft>
                <a:spcPts val="1800"/>
              </a:spcAft>
            </a:pPr>
            <a:r>
              <a:rPr lang="en-US" sz="2400" dirty="0" smtClean="0">
                <a:solidFill>
                  <a:srgbClr val="00B0F0"/>
                </a:solidFill>
                <a:latin typeface="Georgia" panose="02040502050405020303" pitchFamily="18" charset="0"/>
              </a:rPr>
              <a:t/>
            </a:r>
            <a:br>
              <a:rPr lang="en-US" sz="2400" dirty="0" smtClean="0">
                <a:solidFill>
                  <a:srgbClr val="00B0F0"/>
                </a:solidFill>
                <a:latin typeface="Georgia" panose="02040502050405020303" pitchFamily="18" charset="0"/>
              </a:rPr>
            </a:br>
            <a:r>
              <a:rPr lang="en-US" sz="1000" dirty="0" smtClean="0">
                <a:solidFill>
                  <a:srgbClr val="00B0F0"/>
                </a:solidFill>
                <a:latin typeface="Georgia" panose="02040502050405020303" pitchFamily="18" charset="0"/>
              </a:rPr>
              <a:t/>
            </a:r>
            <a:br>
              <a:rPr lang="en-US" sz="1000" dirty="0" smtClean="0">
                <a:solidFill>
                  <a:srgbClr val="00B0F0"/>
                </a:solidFill>
                <a:latin typeface="Georgia" panose="02040502050405020303" pitchFamily="18" charset="0"/>
              </a:rPr>
            </a:br>
            <a:r>
              <a:rPr lang="en-US" sz="1000" dirty="0" smtClean="0">
                <a:solidFill>
                  <a:srgbClr val="00B0F0"/>
                </a:solidFill>
                <a:latin typeface="Georgia" panose="02040502050405020303" pitchFamily="18" charset="0"/>
              </a:rPr>
              <a:t/>
            </a:r>
            <a:br>
              <a:rPr lang="en-US" sz="1000" dirty="0" smtClean="0">
                <a:solidFill>
                  <a:srgbClr val="00B0F0"/>
                </a:solidFill>
                <a:latin typeface="Georgia" panose="02040502050405020303" pitchFamily="18" charset="0"/>
              </a:rPr>
            </a:br>
            <a:r>
              <a:rPr lang="en-US" sz="1000" dirty="0">
                <a:solidFill>
                  <a:srgbClr val="00B0F0"/>
                </a:solidFill>
                <a:latin typeface="Georgia" panose="02040502050405020303" pitchFamily="18" charset="0"/>
              </a:rPr>
              <a:t/>
            </a:r>
            <a:br>
              <a:rPr lang="en-US" sz="1000" dirty="0">
                <a:solidFill>
                  <a:srgbClr val="00B0F0"/>
                </a:solidFill>
                <a:latin typeface="Georgia" panose="02040502050405020303" pitchFamily="18" charset="0"/>
              </a:rPr>
            </a:br>
            <a:r>
              <a:rPr lang="en-US" sz="1000" dirty="0" smtClean="0">
                <a:solidFill>
                  <a:srgbClr val="00B0F0"/>
                </a:solidFill>
                <a:latin typeface="Georgia" panose="02040502050405020303" pitchFamily="18" charset="0"/>
              </a:rPr>
              <a:t/>
            </a:r>
            <a:br>
              <a:rPr lang="en-US" sz="1000" dirty="0" smtClean="0">
                <a:solidFill>
                  <a:srgbClr val="00B0F0"/>
                </a:solidFill>
                <a:latin typeface="Georgia" panose="02040502050405020303" pitchFamily="18" charset="0"/>
              </a:rPr>
            </a:br>
            <a:r>
              <a:rPr lang="en-US" sz="1000" dirty="0">
                <a:solidFill>
                  <a:srgbClr val="00B0F0"/>
                </a:solidFill>
                <a:latin typeface="Georgia" panose="02040502050405020303" pitchFamily="18" charset="0"/>
              </a:rPr>
              <a:t/>
            </a:r>
            <a:br>
              <a:rPr lang="en-US" sz="1000" dirty="0">
                <a:solidFill>
                  <a:srgbClr val="00B0F0"/>
                </a:solidFill>
                <a:latin typeface="Georgia" panose="02040502050405020303" pitchFamily="18" charset="0"/>
              </a:rPr>
            </a:br>
            <a:r>
              <a:rPr lang="en-US" sz="1000" dirty="0" smtClean="0">
                <a:solidFill>
                  <a:srgbClr val="00B0F0"/>
                </a:solidFill>
                <a:latin typeface="Georgia" panose="02040502050405020303" pitchFamily="18" charset="0"/>
              </a:rPr>
              <a:t/>
            </a:r>
            <a:br>
              <a:rPr lang="en-US" sz="1000" dirty="0" smtClean="0">
                <a:solidFill>
                  <a:srgbClr val="00B0F0"/>
                </a:solidFill>
                <a:latin typeface="Georgia" panose="02040502050405020303" pitchFamily="18" charset="0"/>
              </a:rPr>
            </a:br>
            <a:r>
              <a:rPr lang="en-US" sz="1000" dirty="0">
                <a:solidFill>
                  <a:srgbClr val="00B0F0"/>
                </a:solidFill>
                <a:latin typeface="Georgia" panose="02040502050405020303" pitchFamily="18" charset="0"/>
              </a:rPr>
              <a:t/>
            </a:r>
            <a:br>
              <a:rPr lang="en-US" sz="1000" dirty="0">
                <a:solidFill>
                  <a:srgbClr val="00B0F0"/>
                </a:solidFill>
                <a:latin typeface="Georgia" panose="02040502050405020303" pitchFamily="18" charset="0"/>
              </a:rPr>
            </a:br>
            <a:r>
              <a:rPr lang="en-US" sz="1000" dirty="0" smtClean="0">
                <a:solidFill>
                  <a:srgbClr val="00B0F0"/>
                </a:solidFill>
                <a:latin typeface="Georgia" panose="02040502050405020303" pitchFamily="18" charset="0"/>
              </a:rPr>
              <a:t/>
            </a:r>
            <a:br>
              <a:rPr lang="en-US" sz="1000" dirty="0" smtClean="0">
                <a:solidFill>
                  <a:srgbClr val="00B0F0"/>
                </a:solidFill>
                <a:latin typeface="Georgia" panose="02040502050405020303" pitchFamily="18" charset="0"/>
              </a:rPr>
            </a:br>
            <a:r>
              <a:rPr lang="en-US" sz="1000" dirty="0">
                <a:solidFill>
                  <a:srgbClr val="00B0F0"/>
                </a:solidFill>
                <a:latin typeface="Georgia" panose="02040502050405020303" pitchFamily="18" charset="0"/>
              </a:rPr>
              <a:t/>
            </a:r>
            <a:br>
              <a:rPr lang="en-US" sz="1000" dirty="0">
                <a:solidFill>
                  <a:srgbClr val="00B0F0"/>
                </a:solidFill>
                <a:latin typeface="Georgia" panose="02040502050405020303" pitchFamily="18" charset="0"/>
              </a:rPr>
            </a:br>
            <a:r>
              <a:rPr lang="en-US" sz="1000" dirty="0" smtClean="0">
                <a:solidFill>
                  <a:srgbClr val="00B0F0"/>
                </a:solidFill>
                <a:latin typeface="Georgia" panose="02040502050405020303" pitchFamily="18" charset="0"/>
              </a:rPr>
              <a:t/>
            </a:r>
            <a:br>
              <a:rPr lang="en-US" sz="1000" dirty="0" smtClean="0">
                <a:solidFill>
                  <a:srgbClr val="00B0F0"/>
                </a:solidFill>
                <a:latin typeface="Georgia" panose="02040502050405020303" pitchFamily="18" charset="0"/>
              </a:rPr>
            </a:br>
            <a:r>
              <a:rPr lang="en-US" sz="1000" dirty="0">
                <a:solidFill>
                  <a:srgbClr val="00B0F0"/>
                </a:solidFill>
                <a:latin typeface="Georgia" panose="02040502050405020303" pitchFamily="18" charset="0"/>
              </a:rPr>
              <a:t/>
            </a:r>
            <a:br>
              <a:rPr lang="en-US" sz="1000" dirty="0">
                <a:solidFill>
                  <a:srgbClr val="00B0F0"/>
                </a:solidFill>
                <a:latin typeface="Georgia" panose="02040502050405020303" pitchFamily="18" charset="0"/>
              </a:rPr>
            </a:br>
            <a:r>
              <a:rPr lang="en-US" sz="1000" dirty="0" smtClean="0">
                <a:solidFill>
                  <a:srgbClr val="00B0F0"/>
                </a:solidFill>
                <a:latin typeface="Georgia" panose="02040502050405020303" pitchFamily="18" charset="0"/>
              </a:rPr>
              <a:t/>
            </a:r>
            <a:br>
              <a:rPr lang="en-US" sz="1000" dirty="0" smtClean="0">
                <a:solidFill>
                  <a:srgbClr val="00B0F0"/>
                </a:solidFill>
                <a:latin typeface="Georgia" panose="02040502050405020303" pitchFamily="18" charset="0"/>
              </a:rPr>
            </a:br>
            <a:r>
              <a:rPr lang="en-US" sz="1000" dirty="0">
                <a:solidFill>
                  <a:srgbClr val="00B0F0"/>
                </a:solidFill>
                <a:latin typeface="Georgia" panose="02040502050405020303" pitchFamily="18" charset="0"/>
              </a:rPr>
              <a:t/>
            </a:r>
            <a:br>
              <a:rPr lang="en-US" sz="1000" dirty="0">
                <a:solidFill>
                  <a:srgbClr val="00B0F0"/>
                </a:solidFill>
                <a:latin typeface="Georgia" panose="02040502050405020303" pitchFamily="18" charset="0"/>
              </a:rPr>
            </a:br>
            <a:r>
              <a:rPr lang="en-US" sz="1000" dirty="0" smtClean="0">
                <a:solidFill>
                  <a:srgbClr val="00B0F0"/>
                </a:solidFill>
                <a:latin typeface="Georgia" panose="02040502050405020303" pitchFamily="18" charset="0"/>
              </a:rPr>
              <a:t/>
            </a:r>
            <a:br>
              <a:rPr lang="en-US" sz="1000" dirty="0" smtClean="0">
                <a:solidFill>
                  <a:srgbClr val="00B0F0"/>
                </a:solidFill>
                <a:latin typeface="Georgia" panose="02040502050405020303" pitchFamily="18" charset="0"/>
              </a:rPr>
            </a:br>
            <a:r>
              <a:rPr lang="en-US" sz="1000" dirty="0">
                <a:solidFill>
                  <a:srgbClr val="00B0F0"/>
                </a:solidFill>
                <a:latin typeface="Georgia" panose="02040502050405020303" pitchFamily="18" charset="0"/>
              </a:rPr>
              <a:t/>
            </a:r>
            <a:br>
              <a:rPr lang="en-US" sz="1000" dirty="0">
                <a:solidFill>
                  <a:srgbClr val="00B0F0"/>
                </a:solidFill>
                <a:latin typeface="Georgia" panose="02040502050405020303" pitchFamily="18" charset="0"/>
              </a:rPr>
            </a:br>
            <a:r>
              <a:rPr lang="en-US" sz="1000" dirty="0" smtClean="0">
                <a:solidFill>
                  <a:srgbClr val="00B0F0"/>
                </a:solidFill>
                <a:latin typeface="Georgia" panose="02040502050405020303" pitchFamily="18" charset="0"/>
              </a:rPr>
              <a:t/>
            </a:r>
            <a:br>
              <a:rPr lang="en-US" sz="1000" dirty="0" smtClean="0">
                <a:solidFill>
                  <a:srgbClr val="00B0F0"/>
                </a:solidFill>
                <a:latin typeface="Georgia" panose="02040502050405020303" pitchFamily="18" charset="0"/>
              </a:rPr>
            </a:br>
            <a:r>
              <a:rPr lang="en-US" sz="1000" dirty="0">
                <a:solidFill>
                  <a:srgbClr val="00B0F0"/>
                </a:solidFill>
                <a:latin typeface="Georgia" panose="02040502050405020303" pitchFamily="18" charset="0"/>
              </a:rPr>
              <a:t/>
            </a:r>
            <a:br>
              <a:rPr lang="en-US" sz="1000" dirty="0">
                <a:solidFill>
                  <a:srgbClr val="00B0F0"/>
                </a:solidFill>
                <a:latin typeface="Georgia" panose="02040502050405020303" pitchFamily="18" charset="0"/>
              </a:rPr>
            </a:br>
            <a:r>
              <a:rPr lang="en-US" sz="1000" dirty="0" smtClean="0">
                <a:solidFill>
                  <a:srgbClr val="00B0F0"/>
                </a:solidFill>
                <a:latin typeface="Georgia" panose="02040502050405020303" pitchFamily="18" charset="0"/>
              </a:rPr>
              <a:t/>
            </a:r>
            <a:br>
              <a:rPr lang="en-US" sz="1000" dirty="0" smtClean="0">
                <a:solidFill>
                  <a:srgbClr val="00B0F0"/>
                </a:solidFill>
                <a:latin typeface="Georgia" panose="02040502050405020303" pitchFamily="18" charset="0"/>
              </a:rPr>
            </a:br>
            <a:r>
              <a:rPr lang="en-US" sz="1000" dirty="0">
                <a:solidFill>
                  <a:srgbClr val="00B0F0"/>
                </a:solidFill>
                <a:latin typeface="Georgia" panose="02040502050405020303" pitchFamily="18" charset="0"/>
              </a:rPr>
              <a:t/>
            </a:r>
            <a:br>
              <a:rPr lang="en-US" sz="1000" dirty="0">
                <a:solidFill>
                  <a:srgbClr val="00B0F0"/>
                </a:solidFill>
                <a:latin typeface="Georgia" panose="02040502050405020303" pitchFamily="18" charset="0"/>
              </a:rPr>
            </a:br>
            <a:r>
              <a:rPr lang="en-US" sz="1000" dirty="0" smtClean="0">
                <a:solidFill>
                  <a:srgbClr val="00B0F0"/>
                </a:solidFill>
                <a:latin typeface="Georgia" panose="02040502050405020303" pitchFamily="18" charset="0"/>
              </a:rPr>
              <a:t/>
            </a:r>
            <a:br>
              <a:rPr lang="en-US" sz="1000" dirty="0" smtClean="0">
                <a:solidFill>
                  <a:srgbClr val="00B0F0"/>
                </a:solidFill>
                <a:latin typeface="Georgia" panose="02040502050405020303" pitchFamily="18" charset="0"/>
              </a:rPr>
            </a:br>
            <a:r>
              <a:rPr lang="en-US" sz="1000" dirty="0">
                <a:solidFill>
                  <a:srgbClr val="00B0F0"/>
                </a:solidFill>
                <a:latin typeface="Georgia" panose="02040502050405020303" pitchFamily="18" charset="0"/>
              </a:rPr>
              <a:t/>
            </a:r>
            <a:br>
              <a:rPr lang="en-US" sz="1000" dirty="0">
                <a:solidFill>
                  <a:srgbClr val="00B0F0"/>
                </a:solidFill>
                <a:latin typeface="Georgia" panose="02040502050405020303" pitchFamily="18" charset="0"/>
              </a:rPr>
            </a:br>
            <a:r>
              <a:rPr lang="en-US" sz="1000" dirty="0" smtClean="0">
                <a:solidFill>
                  <a:srgbClr val="00B0F0"/>
                </a:solidFill>
                <a:latin typeface="Georgia" panose="02040502050405020303" pitchFamily="18" charset="0"/>
              </a:rPr>
              <a:t/>
            </a:r>
            <a:br>
              <a:rPr lang="en-US" sz="1000" dirty="0" smtClean="0">
                <a:solidFill>
                  <a:srgbClr val="00B0F0"/>
                </a:solidFill>
                <a:latin typeface="Georgia" panose="02040502050405020303" pitchFamily="18" charset="0"/>
              </a:rPr>
            </a:br>
            <a:r>
              <a:rPr lang="en-US" sz="1000" dirty="0">
                <a:solidFill>
                  <a:srgbClr val="00B0F0"/>
                </a:solidFill>
                <a:latin typeface="Georgia" panose="02040502050405020303" pitchFamily="18" charset="0"/>
              </a:rPr>
              <a:t/>
            </a:r>
            <a:br>
              <a:rPr lang="en-US" sz="1000" dirty="0">
                <a:solidFill>
                  <a:srgbClr val="00B0F0"/>
                </a:solidFill>
                <a:latin typeface="Georgia" panose="02040502050405020303" pitchFamily="18" charset="0"/>
              </a:rPr>
            </a:br>
            <a:r>
              <a:rPr lang="en-US" sz="1000" dirty="0" smtClean="0">
                <a:solidFill>
                  <a:srgbClr val="00B0F0"/>
                </a:solidFill>
                <a:latin typeface="Georgia" panose="02040502050405020303" pitchFamily="18" charset="0"/>
              </a:rPr>
              <a:t/>
            </a:r>
            <a:br>
              <a:rPr lang="en-US" sz="1000" dirty="0" smtClean="0">
                <a:solidFill>
                  <a:srgbClr val="00B0F0"/>
                </a:solidFill>
                <a:latin typeface="Georgia" panose="02040502050405020303" pitchFamily="18" charset="0"/>
              </a:rPr>
            </a:br>
            <a:r>
              <a:rPr lang="en-US" sz="1000" dirty="0">
                <a:solidFill>
                  <a:srgbClr val="00B0F0"/>
                </a:solidFill>
                <a:latin typeface="Georgia" panose="02040502050405020303" pitchFamily="18" charset="0"/>
              </a:rPr>
              <a:t/>
            </a:r>
            <a:br>
              <a:rPr lang="en-US" sz="1000" dirty="0">
                <a:solidFill>
                  <a:srgbClr val="00B0F0"/>
                </a:solidFill>
                <a:latin typeface="Georgia" panose="02040502050405020303" pitchFamily="18" charset="0"/>
              </a:rPr>
            </a:br>
            <a:r>
              <a:rPr lang="en-US" sz="1000" b="1" i="1" dirty="0" smtClean="0">
                <a:solidFill>
                  <a:schemeClr val="tx1">
                    <a:lumMod val="95000"/>
                    <a:lumOff val="5000"/>
                  </a:schemeClr>
                </a:solidFill>
                <a:latin typeface="Georgia" panose="02040502050405020303" pitchFamily="18" charset="0"/>
              </a:rPr>
              <a:t/>
            </a:r>
            <a:br>
              <a:rPr lang="en-US" sz="1000" b="1" i="1" dirty="0" smtClean="0">
                <a:solidFill>
                  <a:schemeClr val="tx1">
                    <a:lumMod val="95000"/>
                    <a:lumOff val="5000"/>
                  </a:schemeClr>
                </a:solidFill>
                <a:latin typeface="Georgia" panose="02040502050405020303" pitchFamily="18" charset="0"/>
              </a:rPr>
            </a:br>
            <a:r>
              <a:rPr lang="en-US" sz="1000" b="1" i="1" dirty="0" smtClean="0">
                <a:solidFill>
                  <a:schemeClr val="tx1">
                    <a:lumMod val="95000"/>
                    <a:lumOff val="5000"/>
                  </a:schemeClr>
                </a:solidFill>
                <a:latin typeface="Georgia" panose="02040502050405020303" pitchFamily="18" charset="0"/>
              </a:rPr>
              <a:t/>
            </a:r>
            <a:br>
              <a:rPr lang="en-US" sz="1000" b="1" i="1" dirty="0" smtClean="0">
                <a:solidFill>
                  <a:schemeClr val="tx1">
                    <a:lumMod val="95000"/>
                    <a:lumOff val="5000"/>
                  </a:schemeClr>
                </a:solidFill>
                <a:latin typeface="Georgia" panose="02040502050405020303" pitchFamily="18" charset="0"/>
              </a:rPr>
            </a:br>
            <a:r>
              <a:rPr lang="en-US" sz="1000" b="1" i="1" dirty="0">
                <a:solidFill>
                  <a:schemeClr val="tx1">
                    <a:lumMod val="95000"/>
                    <a:lumOff val="5000"/>
                  </a:schemeClr>
                </a:solidFill>
                <a:latin typeface="Georgia" panose="02040502050405020303" pitchFamily="18" charset="0"/>
              </a:rPr>
              <a:t/>
            </a:r>
            <a:br>
              <a:rPr lang="en-US" sz="1000" b="1" i="1" dirty="0">
                <a:solidFill>
                  <a:schemeClr val="tx1">
                    <a:lumMod val="95000"/>
                    <a:lumOff val="5000"/>
                  </a:schemeClr>
                </a:solidFill>
                <a:latin typeface="Georgia" panose="02040502050405020303" pitchFamily="18" charset="0"/>
              </a:rPr>
            </a:br>
            <a:r>
              <a:rPr lang="en-US" sz="1000" b="1" i="1" dirty="0" smtClean="0">
                <a:solidFill>
                  <a:schemeClr val="tx1">
                    <a:lumMod val="95000"/>
                    <a:lumOff val="5000"/>
                  </a:schemeClr>
                </a:solidFill>
                <a:latin typeface="Georgia" panose="02040502050405020303" pitchFamily="18" charset="0"/>
              </a:rPr>
              <a:t/>
            </a:r>
            <a:br>
              <a:rPr lang="en-US" sz="1000" b="1" i="1" dirty="0" smtClean="0">
                <a:solidFill>
                  <a:schemeClr val="tx1">
                    <a:lumMod val="95000"/>
                    <a:lumOff val="5000"/>
                  </a:schemeClr>
                </a:solidFill>
                <a:latin typeface="Georgia" panose="02040502050405020303" pitchFamily="18" charset="0"/>
              </a:rPr>
            </a:br>
            <a:r>
              <a:rPr lang="en-US" sz="1000" b="1" i="1" dirty="0">
                <a:solidFill>
                  <a:schemeClr val="tx1">
                    <a:lumMod val="95000"/>
                    <a:lumOff val="5000"/>
                  </a:schemeClr>
                </a:solidFill>
                <a:latin typeface="Georgia" panose="02040502050405020303" pitchFamily="18" charset="0"/>
              </a:rPr>
              <a:t/>
            </a:r>
            <a:br>
              <a:rPr lang="en-US" sz="1000" b="1" i="1" dirty="0">
                <a:solidFill>
                  <a:schemeClr val="tx1">
                    <a:lumMod val="95000"/>
                    <a:lumOff val="5000"/>
                  </a:schemeClr>
                </a:solidFill>
                <a:latin typeface="Georgia" panose="02040502050405020303" pitchFamily="18" charset="0"/>
              </a:rPr>
            </a:br>
            <a:r>
              <a:rPr lang="en-US" sz="1000" b="1" i="1" dirty="0" smtClean="0">
                <a:solidFill>
                  <a:schemeClr val="tx1">
                    <a:lumMod val="95000"/>
                    <a:lumOff val="5000"/>
                  </a:schemeClr>
                </a:solidFill>
                <a:latin typeface="Georgia" panose="02040502050405020303" pitchFamily="18" charset="0"/>
              </a:rPr>
              <a:t/>
            </a:r>
            <a:br>
              <a:rPr lang="en-US" sz="1000" b="1" i="1" dirty="0" smtClean="0">
                <a:solidFill>
                  <a:schemeClr val="tx1">
                    <a:lumMod val="95000"/>
                    <a:lumOff val="5000"/>
                  </a:schemeClr>
                </a:solidFill>
                <a:latin typeface="Georgia" panose="02040502050405020303" pitchFamily="18" charset="0"/>
              </a:rPr>
            </a:br>
            <a:r>
              <a:rPr lang="en-US" sz="1000" b="1" i="1" dirty="0">
                <a:solidFill>
                  <a:schemeClr val="tx1">
                    <a:lumMod val="95000"/>
                    <a:lumOff val="5000"/>
                  </a:schemeClr>
                </a:solidFill>
                <a:latin typeface="Georgia" panose="02040502050405020303" pitchFamily="18" charset="0"/>
              </a:rPr>
              <a:t/>
            </a:r>
            <a:br>
              <a:rPr lang="en-US" sz="1000" b="1" i="1" dirty="0">
                <a:solidFill>
                  <a:schemeClr val="tx1">
                    <a:lumMod val="95000"/>
                    <a:lumOff val="5000"/>
                  </a:schemeClr>
                </a:solidFill>
                <a:latin typeface="Georgia" panose="02040502050405020303" pitchFamily="18" charset="0"/>
              </a:rPr>
            </a:br>
            <a:r>
              <a:rPr lang="en-US" sz="1000" b="1" i="1" dirty="0" smtClean="0">
                <a:solidFill>
                  <a:schemeClr val="tx1">
                    <a:lumMod val="95000"/>
                    <a:lumOff val="5000"/>
                  </a:schemeClr>
                </a:solidFill>
                <a:latin typeface="Georgia" panose="02040502050405020303" pitchFamily="18" charset="0"/>
              </a:rPr>
              <a:t/>
            </a:r>
            <a:br>
              <a:rPr lang="en-US" sz="1000" b="1" i="1" dirty="0" smtClean="0">
                <a:solidFill>
                  <a:schemeClr val="tx1">
                    <a:lumMod val="95000"/>
                    <a:lumOff val="5000"/>
                  </a:schemeClr>
                </a:solidFill>
                <a:latin typeface="Georgia" panose="02040502050405020303" pitchFamily="18" charset="0"/>
              </a:rPr>
            </a:br>
            <a:endParaRPr lang="en-US" sz="2400" b="1" i="1" dirty="0">
              <a:solidFill>
                <a:srgbClr val="00B0F0"/>
              </a:solidFill>
              <a:latin typeface="+mn-lt"/>
            </a:endParaRPr>
          </a:p>
        </p:txBody>
      </p:sp>
      <p:sp>
        <p:nvSpPr>
          <p:cNvPr id="3" name="Rectangle 2"/>
          <p:cNvSpPr/>
          <p:nvPr/>
        </p:nvSpPr>
        <p:spPr>
          <a:xfrm>
            <a:off x="155862" y="249382"/>
            <a:ext cx="11907983" cy="640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spcAft>
                <a:spcPts val="1800"/>
              </a:spcAft>
            </a:pPr>
            <a:r>
              <a:rPr lang="en-US" sz="2800" dirty="0">
                <a:solidFill>
                  <a:schemeClr val="tx1">
                    <a:lumMod val="95000"/>
                    <a:lumOff val="5000"/>
                  </a:schemeClr>
                </a:solidFill>
              </a:rPr>
              <a:t>When </a:t>
            </a:r>
            <a:r>
              <a:rPr lang="en-US" sz="2800" b="1" dirty="0">
                <a:solidFill>
                  <a:srgbClr val="0000CC"/>
                </a:solidFill>
              </a:rPr>
              <a:t>Yahuah</a:t>
            </a:r>
            <a:r>
              <a:rPr lang="en-US" sz="2800" dirty="0">
                <a:solidFill>
                  <a:schemeClr val="tx1">
                    <a:lumMod val="95000"/>
                    <a:lumOff val="5000"/>
                  </a:schemeClr>
                </a:solidFill>
              </a:rPr>
              <a:t> preserved the Hebrew nation in Egypt what presence did He </a:t>
            </a:r>
            <a:r>
              <a:rPr lang="en-US" sz="2800" dirty="0" smtClean="0">
                <a:solidFill>
                  <a:schemeClr val="tx1">
                    <a:lumMod val="95000"/>
                    <a:lumOff val="5000"/>
                  </a:schemeClr>
                </a:solidFill>
              </a:rPr>
              <a:t>use?</a:t>
            </a:r>
          </a:p>
          <a:p>
            <a:pPr marL="640080" indent="-640080">
              <a:spcAft>
                <a:spcPts val="1200"/>
              </a:spcAft>
            </a:pPr>
            <a:r>
              <a:rPr lang="en-US" sz="2400" dirty="0" smtClean="0">
                <a:solidFill>
                  <a:srgbClr val="008080"/>
                </a:solidFill>
                <a:latin typeface="Georgia" panose="02040502050405020303" pitchFamily="18" charset="0"/>
              </a:rPr>
              <a:t>Ex </a:t>
            </a:r>
            <a:r>
              <a:rPr lang="en-US" sz="2400" dirty="0">
                <a:solidFill>
                  <a:srgbClr val="008080"/>
                </a:solidFill>
                <a:latin typeface="Georgia" panose="02040502050405020303" pitchFamily="18" charset="0"/>
              </a:rPr>
              <a:t>10:23</a:t>
            </a:r>
            <a:r>
              <a:rPr lang="en-US" sz="2400" dirty="0">
                <a:solidFill>
                  <a:prstClr val="black"/>
                </a:solidFill>
                <a:latin typeface="Georgia" panose="02040502050405020303" pitchFamily="18" charset="0"/>
              </a:rPr>
              <a:t>  </a:t>
            </a:r>
            <a:r>
              <a:rPr lang="en-US" sz="2800" dirty="0">
                <a:solidFill>
                  <a:schemeClr val="accent2">
                    <a:lumMod val="75000"/>
                  </a:schemeClr>
                </a:solidFill>
                <a:latin typeface="Georgia" panose="02040502050405020303" pitchFamily="18" charset="0"/>
              </a:rPr>
              <a:t>They did not see one another, nor did anyone rise from his place for three days, while all the children of </a:t>
            </a:r>
            <a:r>
              <a:rPr lang="en-US" sz="2800" dirty="0" err="1">
                <a:solidFill>
                  <a:schemeClr val="accent2">
                    <a:lumMod val="75000"/>
                  </a:schemeClr>
                </a:solidFill>
                <a:latin typeface="Georgia" panose="02040502050405020303" pitchFamily="18" charset="0"/>
              </a:rPr>
              <a:t>Yisra’ĕl</a:t>
            </a:r>
            <a:r>
              <a:rPr lang="en-US" sz="2800" dirty="0">
                <a:solidFill>
                  <a:schemeClr val="accent2">
                    <a:lumMod val="75000"/>
                  </a:schemeClr>
                </a:solidFill>
                <a:latin typeface="Georgia" panose="02040502050405020303" pitchFamily="18" charset="0"/>
              </a:rPr>
              <a:t> had</a:t>
            </a:r>
            <a:r>
              <a:rPr lang="en-US" sz="2800" dirty="0">
                <a:solidFill>
                  <a:srgbClr val="00B0F0"/>
                </a:solidFill>
                <a:latin typeface="Georgia" panose="02040502050405020303" pitchFamily="18" charset="0"/>
              </a:rPr>
              <a:t> </a:t>
            </a:r>
            <a:r>
              <a:rPr lang="en-US" sz="2800" b="1" i="1" u="sng" dirty="0">
                <a:solidFill>
                  <a:srgbClr val="00B0F0"/>
                </a:solidFill>
                <a:latin typeface="Georgia" panose="02040502050405020303" pitchFamily="18" charset="0"/>
              </a:rPr>
              <a:t>LIGHT</a:t>
            </a:r>
            <a:r>
              <a:rPr lang="en-US" sz="2800" dirty="0">
                <a:solidFill>
                  <a:srgbClr val="00B0F0"/>
                </a:solidFill>
                <a:latin typeface="Georgia" panose="02040502050405020303" pitchFamily="18" charset="0"/>
              </a:rPr>
              <a:t> </a:t>
            </a:r>
            <a:r>
              <a:rPr lang="en-US" sz="2800" dirty="0">
                <a:solidFill>
                  <a:schemeClr val="accent2">
                    <a:lumMod val="75000"/>
                  </a:schemeClr>
                </a:solidFill>
                <a:latin typeface="Georgia" panose="02040502050405020303" pitchFamily="18" charset="0"/>
              </a:rPr>
              <a:t>in their dwellings. </a:t>
            </a:r>
          </a:p>
          <a:p>
            <a:pPr>
              <a:spcAft>
                <a:spcPts val="1200"/>
              </a:spcAft>
            </a:pPr>
            <a:r>
              <a:rPr lang="en-US" sz="2800" dirty="0" smtClean="0">
                <a:solidFill>
                  <a:prstClr val="black">
                    <a:lumMod val="95000"/>
                    <a:lumOff val="5000"/>
                  </a:prstClr>
                </a:solidFill>
                <a:ea typeface="+mj-ea"/>
                <a:cs typeface="+mj-cs"/>
              </a:rPr>
              <a:t>What </a:t>
            </a:r>
            <a:r>
              <a:rPr lang="en-US" sz="2800" dirty="0">
                <a:solidFill>
                  <a:prstClr val="black">
                    <a:lumMod val="95000"/>
                    <a:lumOff val="5000"/>
                  </a:prstClr>
                </a:solidFill>
                <a:ea typeface="+mj-ea"/>
                <a:cs typeface="+mj-cs"/>
              </a:rPr>
              <a:t>does </a:t>
            </a:r>
            <a:r>
              <a:rPr lang="en-US" sz="2800" b="1" dirty="0">
                <a:solidFill>
                  <a:srgbClr val="0000CC"/>
                </a:solidFill>
                <a:ea typeface="+mj-ea"/>
                <a:cs typeface="+mj-cs"/>
              </a:rPr>
              <a:t>Yahusha</a:t>
            </a:r>
            <a:r>
              <a:rPr lang="en-US" sz="2800" dirty="0">
                <a:solidFill>
                  <a:prstClr val="black">
                    <a:lumMod val="95000"/>
                    <a:lumOff val="5000"/>
                  </a:prstClr>
                </a:solidFill>
                <a:ea typeface="+mj-ea"/>
                <a:cs typeface="+mj-cs"/>
              </a:rPr>
              <a:t> tell </a:t>
            </a:r>
            <a:r>
              <a:rPr lang="en-US" sz="2800" dirty="0" smtClean="0">
                <a:solidFill>
                  <a:prstClr val="black">
                    <a:lumMod val="95000"/>
                    <a:lumOff val="5000"/>
                  </a:prstClr>
                </a:solidFill>
                <a:ea typeface="+mj-ea"/>
                <a:cs typeface="+mj-cs"/>
              </a:rPr>
              <a:t>us?</a:t>
            </a:r>
            <a:endParaRPr lang="en-US" sz="2800" dirty="0">
              <a:solidFill>
                <a:prstClr val="black">
                  <a:lumMod val="95000"/>
                  <a:lumOff val="5000"/>
                </a:prstClr>
              </a:solidFill>
              <a:ea typeface="+mj-ea"/>
              <a:cs typeface="+mj-cs"/>
            </a:endParaRPr>
          </a:p>
          <a:p>
            <a:pPr marL="640080" indent="-640080">
              <a:spcAft>
                <a:spcPts val="1200"/>
              </a:spcAft>
            </a:pPr>
            <a:r>
              <a:rPr lang="en-US" sz="2400" dirty="0" smtClean="0">
                <a:solidFill>
                  <a:srgbClr val="008080"/>
                </a:solidFill>
                <a:latin typeface="Georgia" panose="02040502050405020303" pitchFamily="18" charset="0"/>
                <a:ea typeface="+mj-ea"/>
                <a:cs typeface="+mj-cs"/>
              </a:rPr>
              <a:t>John 12:36</a:t>
            </a:r>
            <a:r>
              <a:rPr lang="en-US" sz="2400" dirty="0">
                <a:solidFill>
                  <a:prstClr val="black"/>
                </a:solidFill>
                <a:latin typeface="Georgia" panose="02040502050405020303" pitchFamily="18" charset="0"/>
                <a:ea typeface="+mj-ea"/>
                <a:cs typeface="+mj-cs"/>
              </a:rPr>
              <a:t> </a:t>
            </a:r>
            <a:r>
              <a:rPr lang="en-US" sz="2400" dirty="0" smtClean="0">
                <a:solidFill>
                  <a:prstClr val="black"/>
                </a:solidFill>
                <a:latin typeface="Georgia" panose="02040502050405020303" pitchFamily="18" charset="0"/>
                <a:ea typeface="+mj-ea"/>
                <a:cs typeface="+mj-cs"/>
              </a:rPr>
              <a:t> </a:t>
            </a:r>
            <a:r>
              <a:rPr lang="en-US" sz="2800" dirty="0" smtClean="0">
                <a:solidFill>
                  <a:srgbClr val="ED7D31">
                    <a:lumMod val="75000"/>
                  </a:srgbClr>
                </a:solidFill>
                <a:latin typeface="Georgia" panose="02040502050405020303" pitchFamily="18" charset="0"/>
                <a:ea typeface="+mj-ea"/>
                <a:cs typeface="+mj-cs"/>
              </a:rPr>
              <a:t>“While </a:t>
            </a:r>
            <a:r>
              <a:rPr lang="en-US" sz="2800" dirty="0">
                <a:solidFill>
                  <a:srgbClr val="ED7D31">
                    <a:lumMod val="75000"/>
                  </a:srgbClr>
                </a:solidFill>
                <a:latin typeface="Georgia" panose="02040502050405020303" pitchFamily="18" charset="0"/>
                <a:ea typeface="+mj-ea"/>
                <a:cs typeface="+mj-cs"/>
              </a:rPr>
              <a:t>you have the </a:t>
            </a:r>
            <a:r>
              <a:rPr lang="en-US" sz="2800" b="1" i="1" dirty="0">
                <a:solidFill>
                  <a:srgbClr val="00B0F0"/>
                </a:solidFill>
                <a:latin typeface="Georgia" panose="02040502050405020303" pitchFamily="18" charset="0"/>
                <a:ea typeface="+mj-ea"/>
                <a:cs typeface="+mj-cs"/>
              </a:rPr>
              <a:t>LIGHT, </a:t>
            </a:r>
            <a:r>
              <a:rPr lang="en-US" sz="2800" b="1" i="1" dirty="0">
                <a:solidFill>
                  <a:srgbClr val="CC0099"/>
                </a:solidFill>
                <a:latin typeface="Georgia" panose="02040502050405020303" pitchFamily="18" charset="0"/>
                <a:ea typeface="+mj-ea"/>
                <a:cs typeface="+mj-cs"/>
              </a:rPr>
              <a:t>believe in the </a:t>
            </a:r>
            <a:r>
              <a:rPr lang="en-US" sz="2800" b="1" i="1" dirty="0">
                <a:solidFill>
                  <a:srgbClr val="00B0F0"/>
                </a:solidFill>
                <a:latin typeface="Georgia" panose="02040502050405020303" pitchFamily="18" charset="0"/>
                <a:ea typeface="+mj-ea"/>
                <a:cs typeface="+mj-cs"/>
              </a:rPr>
              <a:t>LIGHT, </a:t>
            </a:r>
            <a:r>
              <a:rPr lang="en-US" sz="2800" b="1" i="1" dirty="0">
                <a:solidFill>
                  <a:srgbClr val="CC0099"/>
                </a:solidFill>
                <a:latin typeface="Georgia" panose="02040502050405020303" pitchFamily="18" charset="0"/>
                <a:ea typeface="+mj-ea"/>
                <a:cs typeface="+mj-cs"/>
              </a:rPr>
              <a:t>so that </a:t>
            </a:r>
            <a:r>
              <a:rPr lang="en-US" sz="2800" b="1" i="1" dirty="0" smtClean="0">
                <a:solidFill>
                  <a:srgbClr val="CC0099"/>
                </a:solidFill>
                <a:latin typeface="Georgia" panose="02040502050405020303" pitchFamily="18" charset="0"/>
                <a:ea typeface="+mj-ea"/>
                <a:cs typeface="+mj-cs"/>
              </a:rPr>
              <a:t>you become </a:t>
            </a:r>
            <a:r>
              <a:rPr lang="en-US" sz="2800" b="1" i="1" dirty="0">
                <a:solidFill>
                  <a:srgbClr val="CC0099"/>
                </a:solidFill>
                <a:latin typeface="Georgia" panose="02040502050405020303" pitchFamily="18" charset="0"/>
                <a:ea typeface="+mj-ea"/>
                <a:cs typeface="+mj-cs"/>
              </a:rPr>
              <a:t>sons of </a:t>
            </a:r>
            <a:r>
              <a:rPr lang="en-US" sz="2800" b="1" i="1" dirty="0">
                <a:solidFill>
                  <a:srgbClr val="00B0F0"/>
                </a:solidFill>
                <a:latin typeface="Georgia" panose="02040502050405020303" pitchFamily="18" charset="0"/>
                <a:ea typeface="+mj-ea"/>
                <a:cs typeface="+mj-cs"/>
              </a:rPr>
              <a:t>LIGHT</a:t>
            </a:r>
            <a:r>
              <a:rPr lang="en-US" sz="2800" b="1" i="1" dirty="0" smtClean="0">
                <a:solidFill>
                  <a:srgbClr val="00B0F0"/>
                </a:solidFill>
                <a:latin typeface="Georgia" panose="02040502050405020303" pitchFamily="18" charset="0"/>
                <a:ea typeface="+mj-ea"/>
                <a:cs typeface="+mj-cs"/>
              </a:rPr>
              <a:t>.”   </a:t>
            </a:r>
            <a:r>
              <a:rPr lang="en-US" sz="2800" dirty="0">
                <a:solidFill>
                  <a:srgbClr val="ED7D31">
                    <a:lumMod val="75000"/>
                  </a:srgbClr>
                </a:solidFill>
                <a:latin typeface="Georgia" panose="02040502050405020303" pitchFamily="18" charset="0"/>
                <a:ea typeface="+mj-ea"/>
                <a:cs typeface="+mj-cs"/>
              </a:rPr>
              <a:t>These </a:t>
            </a:r>
            <a:r>
              <a:rPr lang="en-US" sz="2800" i="1" dirty="0">
                <a:solidFill>
                  <a:srgbClr val="ED7D31">
                    <a:lumMod val="75000"/>
                  </a:srgbClr>
                </a:solidFill>
                <a:latin typeface="Georgia" panose="02040502050405020303" pitchFamily="18" charset="0"/>
                <a:ea typeface="+mj-ea"/>
                <a:cs typeface="+mj-cs"/>
              </a:rPr>
              <a:t>words</a:t>
            </a:r>
            <a:r>
              <a:rPr lang="en-US" sz="2800" dirty="0">
                <a:solidFill>
                  <a:srgbClr val="ED7D31">
                    <a:lumMod val="75000"/>
                  </a:srgbClr>
                </a:solidFill>
                <a:latin typeface="Georgia" panose="02040502050405020303" pitchFamily="18" charset="0"/>
                <a:ea typeface="+mj-ea"/>
                <a:cs typeface="+mj-cs"/>
              </a:rPr>
              <a:t> </a:t>
            </a:r>
            <a:r>
              <a:rPr lang="he-IL" sz="2800" b="1" dirty="0">
                <a:solidFill>
                  <a:srgbClr val="0000CC"/>
                </a:solidFill>
                <a:latin typeface="SBL Hebrew"/>
                <a:ea typeface="+mj-ea"/>
                <a:cs typeface="Times New Roman"/>
              </a:rPr>
              <a:t>יהושע</a:t>
            </a:r>
            <a:r>
              <a:rPr lang="en-US" sz="2800" dirty="0">
                <a:solidFill>
                  <a:srgbClr val="ED7D31">
                    <a:lumMod val="75000"/>
                  </a:srgbClr>
                </a:solidFill>
                <a:latin typeface="Georgia" panose="02040502050405020303" pitchFamily="18" charset="0"/>
                <a:ea typeface="+mj-ea"/>
                <a:cs typeface="+mj-cs"/>
              </a:rPr>
              <a:t> [</a:t>
            </a:r>
            <a:r>
              <a:rPr lang="en-US" sz="2800" dirty="0">
                <a:solidFill>
                  <a:srgbClr val="0000CC"/>
                </a:solidFill>
                <a:latin typeface="Georgia" panose="02040502050405020303" pitchFamily="18" charset="0"/>
                <a:ea typeface="+mj-ea"/>
                <a:cs typeface="+mj-cs"/>
              </a:rPr>
              <a:t>Yahusha</a:t>
            </a:r>
            <a:r>
              <a:rPr lang="en-US" sz="2800" dirty="0">
                <a:solidFill>
                  <a:srgbClr val="ED7D31">
                    <a:lumMod val="75000"/>
                  </a:srgbClr>
                </a:solidFill>
                <a:latin typeface="Georgia" panose="02040502050405020303" pitchFamily="18" charset="0"/>
                <a:ea typeface="+mj-ea"/>
                <a:cs typeface="+mj-cs"/>
              </a:rPr>
              <a:t>] spoke, and went off </a:t>
            </a:r>
            <a:r>
              <a:rPr lang="en-US" sz="2800" dirty="0" smtClean="0">
                <a:solidFill>
                  <a:srgbClr val="ED7D31">
                    <a:lumMod val="75000"/>
                  </a:srgbClr>
                </a:solidFill>
                <a:latin typeface="Georgia" panose="02040502050405020303" pitchFamily="18" charset="0"/>
                <a:ea typeface="+mj-ea"/>
                <a:cs typeface="+mj-cs"/>
              </a:rPr>
              <a:t>and </a:t>
            </a:r>
            <a:r>
              <a:rPr lang="en-US" sz="2800" dirty="0">
                <a:solidFill>
                  <a:srgbClr val="ED7D31">
                    <a:lumMod val="75000"/>
                  </a:srgbClr>
                </a:solidFill>
                <a:latin typeface="Georgia" panose="02040502050405020303" pitchFamily="18" charset="0"/>
                <a:ea typeface="+mj-ea"/>
                <a:cs typeface="+mj-cs"/>
              </a:rPr>
              <a:t>was hidden from </a:t>
            </a:r>
            <a:r>
              <a:rPr lang="en-US" sz="2800" dirty="0" smtClean="0">
                <a:solidFill>
                  <a:srgbClr val="ED7D31">
                    <a:lumMod val="75000"/>
                  </a:srgbClr>
                </a:solidFill>
                <a:latin typeface="Georgia" panose="02040502050405020303" pitchFamily="18" charset="0"/>
                <a:ea typeface="+mj-ea"/>
                <a:cs typeface="+mj-cs"/>
              </a:rPr>
              <a:t>them.</a:t>
            </a:r>
            <a:endParaRPr lang="en-US" sz="2800" dirty="0">
              <a:solidFill>
                <a:srgbClr val="ED7D31">
                  <a:lumMod val="75000"/>
                </a:srgbClr>
              </a:solidFill>
              <a:latin typeface="Georgia" panose="02040502050405020303" pitchFamily="18" charset="0"/>
              <a:ea typeface="+mj-ea"/>
              <a:cs typeface="+mj-cs"/>
            </a:endParaRPr>
          </a:p>
          <a:p>
            <a:pPr marL="640080" indent="-640080">
              <a:spcAft>
                <a:spcPts val="1200"/>
              </a:spcAft>
            </a:pPr>
            <a:r>
              <a:rPr lang="en-US" sz="2400" dirty="0" err="1" smtClean="0">
                <a:solidFill>
                  <a:srgbClr val="008080"/>
                </a:solidFill>
                <a:latin typeface="Georgia" panose="02040502050405020303" pitchFamily="18" charset="0"/>
                <a:ea typeface="+mj-ea"/>
                <a:cs typeface="+mj-cs"/>
              </a:rPr>
              <a:t>Eph</a:t>
            </a:r>
            <a:r>
              <a:rPr lang="en-US" sz="2400" dirty="0" smtClean="0">
                <a:solidFill>
                  <a:srgbClr val="008080"/>
                </a:solidFill>
                <a:latin typeface="Georgia" panose="02040502050405020303" pitchFamily="18" charset="0"/>
                <a:ea typeface="+mj-ea"/>
                <a:cs typeface="+mj-cs"/>
              </a:rPr>
              <a:t> 5:8</a:t>
            </a:r>
            <a:r>
              <a:rPr lang="en-US" sz="2400" dirty="0">
                <a:solidFill>
                  <a:prstClr val="black"/>
                </a:solidFill>
                <a:latin typeface="Georgia" panose="02040502050405020303" pitchFamily="18" charset="0"/>
                <a:ea typeface="+mj-ea"/>
                <a:cs typeface="+mj-cs"/>
              </a:rPr>
              <a:t> </a:t>
            </a:r>
            <a:r>
              <a:rPr lang="en-US" sz="2400" dirty="0" smtClean="0">
                <a:solidFill>
                  <a:prstClr val="black"/>
                </a:solidFill>
                <a:latin typeface="Georgia" panose="02040502050405020303" pitchFamily="18" charset="0"/>
                <a:ea typeface="+mj-ea"/>
                <a:cs typeface="+mj-cs"/>
              </a:rPr>
              <a:t> </a:t>
            </a:r>
            <a:r>
              <a:rPr lang="en-US" sz="2800" dirty="0" smtClean="0">
                <a:solidFill>
                  <a:prstClr val="black">
                    <a:lumMod val="95000"/>
                    <a:lumOff val="5000"/>
                  </a:prstClr>
                </a:solidFill>
                <a:latin typeface="Georgia" panose="02040502050405020303" pitchFamily="18" charset="0"/>
                <a:ea typeface="+mj-ea"/>
                <a:cs typeface="+mj-cs"/>
              </a:rPr>
              <a:t>For </a:t>
            </a:r>
            <a:r>
              <a:rPr lang="en-US" sz="2800" dirty="0">
                <a:solidFill>
                  <a:prstClr val="black">
                    <a:lumMod val="95000"/>
                    <a:lumOff val="5000"/>
                  </a:prstClr>
                </a:solidFill>
                <a:latin typeface="Georgia" panose="02040502050405020303" pitchFamily="18" charset="0"/>
                <a:ea typeface="+mj-ea"/>
                <a:cs typeface="+mj-cs"/>
              </a:rPr>
              <a:t>you were once </a:t>
            </a:r>
            <a:r>
              <a:rPr lang="en-US" sz="2800" b="1" dirty="0">
                <a:solidFill>
                  <a:prstClr val="black">
                    <a:lumMod val="95000"/>
                    <a:lumOff val="5000"/>
                  </a:prstClr>
                </a:solidFill>
                <a:latin typeface="Georgia" panose="02040502050405020303" pitchFamily="18" charset="0"/>
                <a:ea typeface="+mj-ea"/>
                <a:cs typeface="+mj-cs"/>
              </a:rPr>
              <a:t>darkness</a:t>
            </a:r>
            <a:r>
              <a:rPr lang="en-US" sz="2800" dirty="0">
                <a:solidFill>
                  <a:prstClr val="black">
                    <a:lumMod val="95000"/>
                    <a:lumOff val="5000"/>
                  </a:prstClr>
                </a:solidFill>
                <a:latin typeface="Georgia" panose="02040502050405020303" pitchFamily="18" charset="0"/>
                <a:ea typeface="+mj-ea"/>
                <a:cs typeface="+mj-cs"/>
              </a:rPr>
              <a:t>,</a:t>
            </a:r>
            <a:r>
              <a:rPr lang="en-US" sz="2800" baseline="30000" dirty="0">
                <a:solidFill>
                  <a:srgbClr val="00B050"/>
                </a:solidFill>
                <a:latin typeface="Georgia" panose="02040502050405020303" pitchFamily="18" charset="0"/>
                <a:ea typeface="+mj-ea"/>
                <a:cs typeface="+mj-cs"/>
              </a:rPr>
              <a:t>1</a:t>
            </a:r>
            <a:r>
              <a:rPr lang="en-US" sz="2800" dirty="0">
                <a:solidFill>
                  <a:prstClr val="black"/>
                </a:solidFill>
                <a:latin typeface="Georgia" panose="02040502050405020303" pitchFamily="18" charset="0"/>
                <a:ea typeface="+mj-ea"/>
                <a:cs typeface="+mj-cs"/>
              </a:rPr>
              <a:t> but now </a:t>
            </a:r>
            <a:r>
              <a:rPr lang="en-US" sz="2800" i="1" dirty="0">
                <a:solidFill>
                  <a:prstClr val="black"/>
                </a:solidFill>
                <a:latin typeface="Georgia" panose="02040502050405020303" pitchFamily="18" charset="0"/>
                <a:ea typeface="+mj-ea"/>
                <a:cs typeface="+mj-cs"/>
              </a:rPr>
              <a:t>you are</a:t>
            </a:r>
            <a:r>
              <a:rPr lang="en-US" sz="2800" dirty="0">
                <a:solidFill>
                  <a:prstClr val="black"/>
                </a:solidFill>
                <a:latin typeface="Georgia" panose="02040502050405020303" pitchFamily="18" charset="0"/>
                <a:ea typeface="+mj-ea"/>
                <a:cs typeface="+mj-cs"/>
              </a:rPr>
              <a:t> </a:t>
            </a:r>
            <a:r>
              <a:rPr lang="en-US" sz="2800" b="1" i="1" dirty="0">
                <a:solidFill>
                  <a:srgbClr val="00B0F0"/>
                </a:solidFill>
                <a:latin typeface="Georgia" panose="02040502050405020303" pitchFamily="18" charset="0"/>
                <a:ea typeface="+mj-ea"/>
                <a:cs typeface="+mj-cs"/>
              </a:rPr>
              <a:t>LIGHT</a:t>
            </a:r>
            <a:r>
              <a:rPr lang="en-US" sz="2800" dirty="0">
                <a:solidFill>
                  <a:prstClr val="black"/>
                </a:solidFill>
                <a:latin typeface="Georgia" panose="02040502050405020303" pitchFamily="18" charset="0"/>
                <a:ea typeface="+mj-ea"/>
                <a:cs typeface="+mj-cs"/>
              </a:rPr>
              <a:t> in the Master. </a:t>
            </a:r>
            <a:r>
              <a:rPr lang="en-US" sz="2800" b="1" i="1" dirty="0" smtClean="0">
                <a:solidFill>
                  <a:srgbClr val="CC0099"/>
                </a:solidFill>
                <a:latin typeface="Georgia" panose="02040502050405020303" pitchFamily="18" charset="0"/>
                <a:ea typeface="+mj-ea"/>
                <a:cs typeface="+mj-cs"/>
              </a:rPr>
              <a:t>Walk as </a:t>
            </a:r>
            <a:r>
              <a:rPr lang="en-US" sz="2800" b="1" i="1" dirty="0">
                <a:solidFill>
                  <a:srgbClr val="CC0099"/>
                </a:solidFill>
                <a:latin typeface="Georgia" panose="02040502050405020303" pitchFamily="18" charset="0"/>
                <a:ea typeface="+mj-ea"/>
                <a:cs typeface="+mj-cs"/>
              </a:rPr>
              <a:t>children of </a:t>
            </a:r>
            <a:r>
              <a:rPr lang="en-US" sz="2800" b="1" i="1" dirty="0">
                <a:solidFill>
                  <a:srgbClr val="00B0F0"/>
                </a:solidFill>
                <a:latin typeface="Georgia" panose="02040502050405020303" pitchFamily="18" charset="0"/>
                <a:ea typeface="+mj-ea"/>
                <a:cs typeface="+mj-cs"/>
              </a:rPr>
              <a:t>LIGHT</a:t>
            </a:r>
            <a:r>
              <a:rPr lang="en-US" sz="2800" dirty="0">
                <a:solidFill>
                  <a:prstClr val="black"/>
                </a:solidFill>
                <a:latin typeface="Georgia" panose="02040502050405020303" pitchFamily="18" charset="0"/>
                <a:ea typeface="+mj-ea"/>
                <a:cs typeface="+mj-cs"/>
              </a:rPr>
              <a:t> – </a:t>
            </a:r>
            <a:r>
              <a:rPr lang="en-US" sz="2400" dirty="0">
                <a:solidFill>
                  <a:srgbClr val="00B050"/>
                </a:solidFill>
                <a:latin typeface="Georgia" panose="02040502050405020303" pitchFamily="18" charset="0"/>
                <a:ea typeface="+mj-ea"/>
                <a:cs typeface="+mj-cs"/>
              </a:rPr>
              <a:t>Footnote: </a:t>
            </a:r>
            <a:r>
              <a:rPr lang="en-US" sz="2400" baseline="30000" dirty="0">
                <a:solidFill>
                  <a:srgbClr val="00B050"/>
                </a:solidFill>
                <a:latin typeface="Georgia" panose="02040502050405020303" pitchFamily="18" charset="0"/>
                <a:ea typeface="+mj-ea"/>
                <a:cs typeface="+mj-cs"/>
              </a:rPr>
              <a:t>1</a:t>
            </a:r>
            <a:r>
              <a:rPr lang="en-US" sz="2400" dirty="0">
                <a:solidFill>
                  <a:srgbClr val="00B050"/>
                </a:solidFill>
                <a:latin typeface="Georgia" panose="02040502050405020303" pitchFamily="18" charset="0"/>
                <a:ea typeface="+mj-ea"/>
                <a:cs typeface="+mj-cs"/>
              </a:rPr>
              <a:t>See 2:2, 4:18, Col. </a:t>
            </a:r>
            <a:r>
              <a:rPr lang="en-US" sz="2400" dirty="0" smtClean="0">
                <a:solidFill>
                  <a:srgbClr val="00B050"/>
                </a:solidFill>
                <a:latin typeface="Georgia" panose="02040502050405020303" pitchFamily="18" charset="0"/>
                <a:ea typeface="+mj-ea"/>
                <a:cs typeface="+mj-cs"/>
              </a:rPr>
              <a:t>3:7.</a:t>
            </a:r>
            <a:endParaRPr lang="en-US" sz="2400" dirty="0">
              <a:solidFill>
                <a:srgbClr val="00B050"/>
              </a:solidFill>
              <a:latin typeface="Georgia" panose="02040502050405020303" pitchFamily="18" charset="0"/>
              <a:ea typeface="+mj-ea"/>
              <a:cs typeface="+mj-cs"/>
            </a:endParaRPr>
          </a:p>
          <a:p>
            <a:pPr marL="640080" indent="-640080">
              <a:spcAft>
                <a:spcPts val="1200"/>
              </a:spcAft>
            </a:pPr>
            <a:r>
              <a:rPr lang="en-US" sz="2400" dirty="0" smtClean="0">
                <a:solidFill>
                  <a:srgbClr val="008080"/>
                </a:solidFill>
                <a:latin typeface="Georgia" panose="02040502050405020303" pitchFamily="18" charset="0"/>
                <a:ea typeface="+mj-ea"/>
                <a:cs typeface="+mj-cs"/>
              </a:rPr>
              <a:t>1 </a:t>
            </a:r>
            <a:r>
              <a:rPr lang="en-US" sz="2400" dirty="0" err="1" smtClean="0">
                <a:solidFill>
                  <a:srgbClr val="008080"/>
                </a:solidFill>
                <a:latin typeface="Georgia" panose="02040502050405020303" pitchFamily="18" charset="0"/>
                <a:ea typeface="+mj-ea"/>
                <a:cs typeface="+mj-cs"/>
              </a:rPr>
              <a:t>Thess</a:t>
            </a:r>
            <a:r>
              <a:rPr lang="en-US" sz="2400" dirty="0" smtClean="0">
                <a:solidFill>
                  <a:srgbClr val="008080"/>
                </a:solidFill>
                <a:latin typeface="Georgia" panose="02040502050405020303" pitchFamily="18" charset="0"/>
                <a:ea typeface="+mj-ea"/>
                <a:cs typeface="+mj-cs"/>
              </a:rPr>
              <a:t> 5:5</a:t>
            </a:r>
            <a:r>
              <a:rPr lang="en-US" sz="2400" dirty="0">
                <a:solidFill>
                  <a:prstClr val="black"/>
                </a:solidFill>
                <a:latin typeface="Georgia" panose="02040502050405020303" pitchFamily="18" charset="0"/>
                <a:ea typeface="+mj-ea"/>
                <a:cs typeface="+mj-cs"/>
              </a:rPr>
              <a:t> </a:t>
            </a:r>
            <a:r>
              <a:rPr lang="en-US" sz="2400" dirty="0" smtClean="0">
                <a:solidFill>
                  <a:prstClr val="black"/>
                </a:solidFill>
                <a:latin typeface="Georgia" panose="02040502050405020303" pitchFamily="18" charset="0"/>
                <a:ea typeface="+mj-ea"/>
                <a:cs typeface="+mj-cs"/>
              </a:rPr>
              <a:t> </a:t>
            </a:r>
            <a:r>
              <a:rPr lang="en-US" sz="2800" dirty="0" smtClean="0">
                <a:solidFill>
                  <a:srgbClr val="ED7D31">
                    <a:lumMod val="75000"/>
                  </a:srgbClr>
                </a:solidFill>
                <a:latin typeface="Georgia" panose="02040502050405020303" pitchFamily="18" charset="0"/>
                <a:ea typeface="+mj-ea"/>
                <a:cs typeface="+mj-cs"/>
              </a:rPr>
              <a:t>For </a:t>
            </a:r>
            <a:r>
              <a:rPr lang="en-US" sz="2800" dirty="0">
                <a:solidFill>
                  <a:srgbClr val="ED7D31">
                    <a:lumMod val="75000"/>
                  </a:srgbClr>
                </a:solidFill>
                <a:latin typeface="Georgia" panose="02040502050405020303" pitchFamily="18" charset="0"/>
                <a:ea typeface="+mj-ea"/>
                <a:cs typeface="+mj-cs"/>
              </a:rPr>
              <a:t>you are all sons of </a:t>
            </a:r>
            <a:r>
              <a:rPr lang="en-US" sz="2800" b="1" i="1" dirty="0">
                <a:solidFill>
                  <a:srgbClr val="00B0F0"/>
                </a:solidFill>
                <a:latin typeface="Georgia" panose="02040502050405020303" pitchFamily="18" charset="0"/>
                <a:ea typeface="+mj-ea"/>
                <a:cs typeface="+mj-cs"/>
              </a:rPr>
              <a:t>LIGHT</a:t>
            </a:r>
            <a:r>
              <a:rPr lang="en-US" sz="2800" dirty="0">
                <a:solidFill>
                  <a:srgbClr val="ED7D31">
                    <a:lumMod val="75000"/>
                  </a:srgbClr>
                </a:solidFill>
                <a:latin typeface="Georgia" panose="02040502050405020303" pitchFamily="18" charset="0"/>
                <a:ea typeface="+mj-ea"/>
                <a:cs typeface="+mj-cs"/>
              </a:rPr>
              <a:t> and sons of the day. </a:t>
            </a:r>
            <a:r>
              <a:rPr lang="en-US" sz="2400" dirty="0" smtClean="0">
                <a:solidFill>
                  <a:srgbClr val="ED7D31">
                    <a:lumMod val="75000"/>
                  </a:srgbClr>
                </a:solidFill>
                <a:latin typeface="Georgia" panose="02040502050405020303" pitchFamily="18" charset="0"/>
                <a:ea typeface="+mj-ea"/>
                <a:cs typeface="+mj-cs"/>
              </a:rPr>
              <a:t/>
            </a:r>
            <a:br>
              <a:rPr lang="en-US" sz="2400" dirty="0" smtClean="0">
                <a:solidFill>
                  <a:srgbClr val="ED7D31">
                    <a:lumMod val="75000"/>
                  </a:srgbClr>
                </a:solidFill>
                <a:latin typeface="Georgia" panose="02040502050405020303" pitchFamily="18" charset="0"/>
                <a:ea typeface="+mj-ea"/>
                <a:cs typeface="+mj-cs"/>
              </a:rPr>
            </a:br>
            <a:r>
              <a:rPr lang="en-US" sz="3600" b="1" i="1" u="sng" dirty="0" smtClean="0">
                <a:solidFill>
                  <a:prstClr val="black">
                    <a:lumMod val="95000"/>
                    <a:lumOff val="5000"/>
                  </a:prstClr>
                </a:solidFill>
                <a:latin typeface="Georgia" panose="02040502050405020303" pitchFamily="18" charset="0"/>
                <a:ea typeface="+mj-ea"/>
                <a:cs typeface="+mj-cs"/>
              </a:rPr>
              <a:t>We </a:t>
            </a:r>
            <a:r>
              <a:rPr lang="en-US" sz="3600" b="1" i="1" u="sng" dirty="0">
                <a:solidFill>
                  <a:prstClr val="black">
                    <a:lumMod val="95000"/>
                    <a:lumOff val="5000"/>
                  </a:prstClr>
                </a:solidFill>
                <a:latin typeface="Georgia" panose="02040502050405020303" pitchFamily="18" charset="0"/>
                <a:ea typeface="+mj-ea"/>
                <a:cs typeface="+mj-cs"/>
              </a:rPr>
              <a:t>are </a:t>
            </a:r>
            <a:r>
              <a:rPr lang="en-US" sz="3600" b="1" i="1" u="sng" dirty="0" smtClean="0">
                <a:solidFill>
                  <a:prstClr val="black">
                    <a:lumMod val="95000"/>
                    <a:lumOff val="5000"/>
                  </a:prstClr>
                </a:solidFill>
                <a:latin typeface="Georgia" panose="02040502050405020303" pitchFamily="18" charset="0"/>
                <a:ea typeface="+mj-ea"/>
                <a:cs typeface="+mj-cs"/>
              </a:rPr>
              <a:t>not of the </a:t>
            </a:r>
            <a:r>
              <a:rPr lang="en-US" sz="3600" b="1" i="1" u="sng" dirty="0">
                <a:solidFill>
                  <a:prstClr val="black">
                    <a:lumMod val="95000"/>
                    <a:lumOff val="5000"/>
                  </a:prstClr>
                </a:solidFill>
                <a:latin typeface="Georgia" panose="02040502050405020303" pitchFamily="18" charset="0"/>
                <a:ea typeface="+mj-ea"/>
                <a:cs typeface="+mj-cs"/>
              </a:rPr>
              <a:t>night nor of darkness</a:t>
            </a:r>
            <a:r>
              <a:rPr lang="en-US" sz="3600" b="1" i="1" dirty="0" smtClean="0">
                <a:solidFill>
                  <a:prstClr val="black">
                    <a:lumMod val="95000"/>
                    <a:lumOff val="5000"/>
                  </a:prstClr>
                </a:solidFill>
                <a:latin typeface="Georgia" panose="02040502050405020303" pitchFamily="18" charset="0"/>
                <a:ea typeface="+mj-ea"/>
                <a:cs typeface="+mj-cs"/>
              </a:rPr>
              <a:t>.</a:t>
            </a:r>
            <a:endParaRPr lang="en-CA" sz="3600" dirty="0"/>
          </a:p>
        </p:txBody>
      </p:sp>
      <p:sp>
        <p:nvSpPr>
          <p:cNvPr id="4" name="Slide Number Placeholder 3"/>
          <p:cNvSpPr>
            <a:spLocks noGrp="1"/>
          </p:cNvSpPr>
          <p:nvPr>
            <p:ph type="sldNum" sz="quarter" idx="12"/>
          </p:nvPr>
        </p:nvSpPr>
        <p:spPr>
          <a:xfrm>
            <a:off x="9362209" y="6457228"/>
            <a:ext cx="2743200" cy="365125"/>
          </a:xfrm>
        </p:spPr>
        <p:txBody>
          <a:bodyPr/>
          <a:lstStyle/>
          <a:p>
            <a:fld id="{79D454C9-693C-4B68-AEF7-F33F1BD73953}" type="slidenum">
              <a:rPr lang="en-US" sz="1400" b="1" smtClean="0">
                <a:solidFill>
                  <a:schemeClr val="tx1"/>
                </a:solidFill>
              </a:rPr>
              <a:t>28</a:t>
            </a:fld>
            <a:endParaRPr lang="en-US" sz="1400" b="1" dirty="0">
              <a:solidFill>
                <a:schemeClr val="tx1"/>
              </a:solidFill>
            </a:endParaRPr>
          </a:p>
        </p:txBody>
      </p:sp>
    </p:spTree>
    <p:extLst>
      <p:ext uri="{BB962C8B-B14F-4D97-AF65-F5344CB8AC3E}">
        <p14:creationId xmlns:p14="http://schemas.microsoft.com/office/powerpoint/2010/main" val="480353762"/>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rgbClr val="7BEEFD">
                <a:lumMod val="42000"/>
                <a:lumOff val="58000"/>
              </a:srgbClr>
            </a:gs>
            <a:gs pos="37000">
              <a:schemeClr val="accent6">
                <a:lumMod val="84000"/>
                <a:lumOff val="16000"/>
              </a:schemeClr>
            </a:gs>
            <a:gs pos="72000">
              <a:srgbClr val="FF0000"/>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425" y="141670"/>
            <a:ext cx="11835685" cy="3952348"/>
          </a:xfrm>
        </p:spPr>
        <p:txBody>
          <a:bodyPr tIns="457200" anchor="t">
            <a:normAutofit/>
            <a:scene3d>
              <a:camera prst="orthographicFront"/>
              <a:lightRig rig="threePt" dir="t"/>
            </a:scene3d>
            <a:sp3d extrusionH="57150">
              <a:bevelT h="25400" prst="softRound"/>
            </a:sp3d>
          </a:bodyPr>
          <a:lstStyle/>
          <a:p>
            <a:r>
              <a:rPr lang="en-US" sz="3200" dirty="0" smtClean="0">
                <a:solidFill>
                  <a:schemeClr val="tx1">
                    <a:lumMod val="95000"/>
                    <a:lumOff val="5000"/>
                  </a:schemeClr>
                </a:solidFill>
                <a:latin typeface="+mn-lt"/>
              </a:rPr>
              <a:t>And best of all –</a:t>
            </a:r>
            <a:r>
              <a:rPr lang="en-US" sz="2400" dirty="0" smtClean="0">
                <a:solidFill>
                  <a:schemeClr val="tx1">
                    <a:lumMod val="95000"/>
                    <a:lumOff val="5000"/>
                  </a:schemeClr>
                </a:solidFill>
                <a:latin typeface="+mn-lt"/>
              </a:rPr>
              <a:t/>
            </a:r>
            <a:br>
              <a:rPr lang="en-US" sz="2400" dirty="0" smtClean="0">
                <a:solidFill>
                  <a:schemeClr val="tx1">
                    <a:lumMod val="95000"/>
                    <a:lumOff val="5000"/>
                  </a:schemeClr>
                </a:solidFill>
                <a:latin typeface="+mn-lt"/>
              </a:rPr>
            </a:br>
            <a:r>
              <a:rPr lang="en-US" sz="2400" dirty="0" smtClean="0">
                <a:solidFill>
                  <a:schemeClr val="tx1">
                    <a:lumMod val="95000"/>
                    <a:lumOff val="5000"/>
                  </a:schemeClr>
                </a:solidFill>
                <a:latin typeface="+mn-lt"/>
              </a:rPr>
              <a:t/>
            </a:r>
            <a:br>
              <a:rPr lang="en-US" sz="2400" dirty="0" smtClean="0">
                <a:solidFill>
                  <a:schemeClr val="tx1">
                    <a:lumMod val="95000"/>
                    <a:lumOff val="5000"/>
                  </a:schemeClr>
                </a:solidFill>
                <a:latin typeface="+mn-lt"/>
              </a:rPr>
            </a:br>
            <a:r>
              <a:rPr lang="en-US" sz="2800" dirty="0" smtClean="0">
                <a:solidFill>
                  <a:srgbClr val="0000CC"/>
                </a:solidFill>
                <a:latin typeface="Georgia" panose="02040502050405020303" pitchFamily="18" charset="0"/>
              </a:rPr>
              <a:t>Matt </a:t>
            </a:r>
            <a:r>
              <a:rPr lang="en-US" sz="2800" dirty="0">
                <a:solidFill>
                  <a:srgbClr val="0000CC"/>
                </a:solidFill>
                <a:latin typeface="Georgia" panose="02040502050405020303" pitchFamily="18" charset="0"/>
              </a:rPr>
              <a:t>11:30  </a:t>
            </a:r>
            <a:r>
              <a:rPr lang="en-US" sz="4000" dirty="0">
                <a:latin typeface="Georgia" panose="02040502050405020303" pitchFamily="18" charset="0"/>
              </a:rPr>
              <a:t>“For My yoke is gentle and My burden </a:t>
            </a:r>
            <a:r>
              <a:rPr lang="en-US" sz="4000" dirty="0" smtClean="0">
                <a:latin typeface="Georgia" panose="02040502050405020303" pitchFamily="18" charset="0"/>
              </a:rPr>
              <a:t>is</a:t>
            </a:r>
            <a:br>
              <a:rPr lang="en-US" sz="4000" dirty="0" smtClean="0">
                <a:latin typeface="Georgia" panose="02040502050405020303" pitchFamily="18" charset="0"/>
              </a:rPr>
            </a:br>
            <a:r>
              <a:rPr lang="en-US" sz="2400" dirty="0">
                <a:latin typeface="Georgia" panose="02040502050405020303" pitchFamily="18" charset="0"/>
              </a:rPr>
              <a:t/>
            </a:r>
            <a:br>
              <a:rPr lang="en-US" sz="2400" dirty="0">
                <a:latin typeface="Georgia" panose="02040502050405020303" pitchFamily="18" charset="0"/>
              </a:rPr>
            </a:br>
            <a:r>
              <a:rPr lang="en-US" sz="800" dirty="0" smtClean="0">
                <a:latin typeface="Georgia" panose="02040502050405020303" pitchFamily="18" charset="0"/>
              </a:rPr>
              <a:t/>
            </a:r>
            <a:br>
              <a:rPr lang="en-US" sz="800" dirty="0" smtClean="0">
                <a:latin typeface="Georgia" panose="02040502050405020303" pitchFamily="18" charset="0"/>
              </a:rPr>
            </a:br>
            <a:r>
              <a:rPr lang="en-US" sz="4000" dirty="0" smtClean="0">
                <a:latin typeface="Georgia" panose="02040502050405020303" pitchFamily="18" charset="0"/>
              </a:rPr>
              <a:t>  </a:t>
            </a:r>
            <a:r>
              <a:rPr lang="en-US" sz="4000" dirty="0" smtClean="0">
                <a:solidFill>
                  <a:schemeClr val="accent2">
                    <a:lumMod val="75000"/>
                  </a:schemeClr>
                </a:solidFill>
                <a:latin typeface="Georgia" panose="02040502050405020303" pitchFamily="18" charset="0"/>
              </a:rPr>
              <a:t>			</a:t>
            </a:r>
            <a:r>
              <a:rPr lang="en-US" sz="4000" dirty="0">
                <a:solidFill>
                  <a:schemeClr val="accent2">
                    <a:lumMod val="75000"/>
                  </a:schemeClr>
                </a:solidFill>
                <a:latin typeface="Georgia" panose="02040502050405020303" pitchFamily="18" charset="0"/>
              </a:rPr>
              <a:t> </a:t>
            </a:r>
            <a:r>
              <a:rPr lang="en-US" sz="4000" dirty="0" smtClean="0">
                <a:solidFill>
                  <a:schemeClr val="accent2">
                    <a:lumMod val="75000"/>
                  </a:schemeClr>
                </a:solidFill>
                <a:latin typeface="Georgia" panose="02040502050405020303" pitchFamily="18" charset="0"/>
              </a:rPr>
              <a:t>   </a:t>
            </a:r>
            <a:r>
              <a:rPr lang="en-US" sz="9600" b="1" i="1" u="sng" dirty="0" smtClean="0">
                <a:ln>
                  <a:solidFill>
                    <a:srgbClr val="800000"/>
                  </a:solidFill>
                </a:ln>
                <a:solidFill>
                  <a:srgbClr val="00B0F0"/>
                </a:solidFill>
                <a:effectLst>
                  <a:glow rad="127000">
                    <a:srgbClr val="FFFF00"/>
                  </a:glow>
                </a:effectLst>
                <a:latin typeface="Georgia" panose="02040502050405020303" pitchFamily="18" charset="0"/>
              </a:rPr>
              <a:t>LIGHT</a:t>
            </a:r>
            <a:r>
              <a:rPr lang="en-US" sz="9600" b="1" i="1" dirty="0" smtClean="0">
                <a:ln>
                  <a:solidFill>
                    <a:srgbClr val="800000"/>
                  </a:solidFill>
                </a:ln>
                <a:solidFill>
                  <a:srgbClr val="00B0F0"/>
                </a:solidFill>
                <a:effectLst>
                  <a:glow rad="127000">
                    <a:srgbClr val="FFFF00"/>
                  </a:glow>
                </a:effectLst>
                <a:latin typeface="Georgia" panose="02040502050405020303" pitchFamily="18" charset="0"/>
              </a:rPr>
              <a:t>.”</a:t>
            </a:r>
            <a:endParaRPr lang="en-US" sz="9600" b="1" i="1" dirty="0">
              <a:ln>
                <a:solidFill>
                  <a:srgbClr val="800000"/>
                </a:solidFill>
              </a:ln>
              <a:solidFill>
                <a:srgbClr val="00B0F0"/>
              </a:solidFill>
              <a:effectLst>
                <a:glow rad="127000">
                  <a:srgbClr val="FFFF00"/>
                </a:glow>
              </a:effectLst>
              <a:latin typeface="+mn-lt"/>
            </a:endParaRPr>
          </a:p>
        </p:txBody>
      </p:sp>
      <p:sp>
        <p:nvSpPr>
          <p:cNvPr id="3" name="Rounded Rectangle 2"/>
          <p:cNvSpPr/>
          <p:nvPr/>
        </p:nvSpPr>
        <p:spPr>
          <a:xfrm>
            <a:off x="301337" y="3875810"/>
            <a:ext cx="11575472" cy="130925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h="25400" prst="softRound"/>
            </a:sp3d>
          </a:bodyPr>
          <a:lstStyle/>
          <a:p>
            <a:pPr algn="ctr"/>
            <a:r>
              <a:rPr lang="en-CA" sz="3200" b="1" dirty="0" err="1" smtClean="0">
                <a:ln w="19050">
                  <a:solidFill>
                    <a:srgbClr val="0000CC"/>
                  </a:solidFill>
                </a:ln>
                <a:solidFill>
                  <a:srgbClr val="ECFE90"/>
                </a:solidFill>
                <a:latin typeface="Arial Black" pitchFamily="34" charset="0"/>
              </a:rPr>
              <a:t>Yahusha’s</a:t>
            </a:r>
            <a:r>
              <a:rPr lang="en-CA" sz="3200" b="1" dirty="0" smtClean="0">
                <a:ln w="19050">
                  <a:solidFill>
                    <a:srgbClr val="0000CC"/>
                  </a:solidFill>
                </a:ln>
                <a:solidFill>
                  <a:srgbClr val="ECFE90"/>
                </a:solidFill>
                <a:latin typeface="Arial Black" pitchFamily="34" charset="0"/>
              </a:rPr>
              <a:t> </a:t>
            </a:r>
            <a:r>
              <a:rPr lang="en-CA" sz="3200" b="1" dirty="0" err="1" smtClean="0">
                <a:ln w="19050">
                  <a:solidFill>
                    <a:srgbClr val="0000CC"/>
                  </a:solidFill>
                </a:ln>
                <a:solidFill>
                  <a:srgbClr val="ECFE90"/>
                </a:solidFill>
                <a:latin typeface="Arial Black" pitchFamily="34" charset="0"/>
              </a:rPr>
              <a:t>Shabbath</a:t>
            </a:r>
            <a:r>
              <a:rPr lang="en-CA" sz="3200" b="1" dirty="0" smtClean="0">
                <a:ln w="19050">
                  <a:solidFill>
                    <a:srgbClr val="0000CC"/>
                  </a:solidFill>
                </a:ln>
                <a:solidFill>
                  <a:srgbClr val="ECFE90"/>
                </a:solidFill>
                <a:latin typeface="Arial Black" pitchFamily="34" charset="0"/>
              </a:rPr>
              <a:t> starts with </a:t>
            </a:r>
            <a:r>
              <a:rPr lang="en-CA" sz="3200" b="1" dirty="0" smtClean="0">
                <a:ln w="19050">
                  <a:solidFill>
                    <a:srgbClr val="0000CC"/>
                  </a:solidFill>
                </a:ln>
                <a:solidFill>
                  <a:srgbClr val="FFFF00"/>
                </a:solidFill>
                <a:latin typeface="Arial Black" pitchFamily="34" charset="0"/>
              </a:rPr>
              <a:t>MORNING LIGHT, </a:t>
            </a:r>
            <a:r>
              <a:rPr lang="en-CA" sz="3200" b="1" dirty="0" smtClean="0">
                <a:ln w="19050">
                  <a:solidFill>
                    <a:srgbClr val="0000CC"/>
                  </a:solidFill>
                </a:ln>
                <a:solidFill>
                  <a:schemeClr val="tx1"/>
                </a:solidFill>
                <a:effectLst>
                  <a:glow rad="127000">
                    <a:srgbClr val="7DDDFF"/>
                  </a:glow>
                </a:effectLst>
                <a:latin typeface="Arial Black" pitchFamily="34" charset="0"/>
              </a:rPr>
              <a:t>not in the darkness of twilight after the sun sets. </a:t>
            </a:r>
          </a:p>
        </p:txBody>
      </p:sp>
      <p:sp>
        <p:nvSpPr>
          <p:cNvPr id="4" name="Rectangle 3"/>
          <p:cNvSpPr/>
          <p:nvPr/>
        </p:nvSpPr>
        <p:spPr>
          <a:xfrm>
            <a:off x="301337" y="5320146"/>
            <a:ext cx="11575472" cy="1371600"/>
          </a:xfrm>
          <a:prstGeom prst="rect">
            <a:avLst/>
          </a:prstGeom>
          <a:solidFill>
            <a:schemeClr val="bg1">
              <a:lumMod val="50000"/>
            </a:schemeClr>
          </a:solidFill>
          <a:ln w="76200">
            <a:solidFill>
              <a:srgbClr val="FFC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lvl="0" algn="ctr"/>
            <a:r>
              <a:rPr lang="en-CA" sz="3200" b="1" dirty="0" err="1">
                <a:ln w="19050">
                  <a:solidFill>
                    <a:sysClr val="windowText" lastClr="000000"/>
                  </a:solidFill>
                </a:ln>
                <a:solidFill>
                  <a:srgbClr val="00FF00"/>
                </a:solidFill>
                <a:latin typeface="Arial Black" pitchFamily="34" charset="0"/>
              </a:rPr>
              <a:t>Yahuah</a:t>
            </a:r>
            <a:r>
              <a:rPr lang="en-CA" sz="3200" b="1" dirty="0">
                <a:ln w="19050">
                  <a:solidFill>
                    <a:sysClr val="windowText" lastClr="000000"/>
                  </a:solidFill>
                </a:ln>
                <a:solidFill>
                  <a:srgbClr val="00FF00"/>
                </a:solidFill>
                <a:latin typeface="Arial Black" pitchFamily="34" charset="0"/>
              </a:rPr>
              <a:t> provided Preparation evening and night, explicitly for us </a:t>
            </a:r>
            <a:r>
              <a:rPr lang="en-CA" sz="3200" b="1" i="1" u="sng" dirty="0">
                <a:ln w="19050">
                  <a:solidFill>
                    <a:sysClr val="windowText" lastClr="000000"/>
                  </a:solidFill>
                </a:ln>
                <a:solidFill>
                  <a:srgbClr val="182DF8"/>
                </a:solidFill>
                <a:latin typeface="Arial Black" pitchFamily="34" charset="0"/>
              </a:rPr>
              <a:t>to PREPARE</a:t>
            </a:r>
            <a:r>
              <a:rPr lang="en-CA" sz="3200" b="1" i="1" dirty="0">
                <a:ln w="19050">
                  <a:solidFill>
                    <a:sysClr val="windowText" lastClr="000000"/>
                  </a:solidFill>
                </a:ln>
                <a:solidFill>
                  <a:srgbClr val="182DF8"/>
                </a:solidFill>
                <a:latin typeface="Arial Black" pitchFamily="34" charset="0"/>
              </a:rPr>
              <a:t> </a:t>
            </a:r>
            <a:r>
              <a:rPr lang="en-CA" sz="3200" b="1" dirty="0">
                <a:ln w="19050">
                  <a:solidFill>
                    <a:sysClr val="windowText" lastClr="000000"/>
                  </a:solidFill>
                </a:ln>
                <a:solidFill>
                  <a:srgbClr val="00FF00"/>
                </a:solidFill>
                <a:latin typeface="Arial Black" pitchFamily="34" charset="0"/>
              </a:rPr>
              <a:t>for the </a:t>
            </a:r>
            <a:r>
              <a:rPr lang="en-CA" sz="3200" b="1" dirty="0" err="1">
                <a:ln w="19050">
                  <a:solidFill>
                    <a:sysClr val="windowText" lastClr="000000"/>
                  </a:solidFill>
                </a:ln>
                <a:solidFill>
                  <a:srgbClr val="00FF00"/>
                </a:solidFill>
                <a:latin typeface="Arial Black" pitchFamily="34" charset="0"/>
              </a:rPr>
              <a:t>Shabbath</a:t>
            </a:r>
            <a:r>
              <a:rPr lang="en-CA" sz="3200" b="1" dirty="0">
                <a:ln w="19050">
                  <a:solidFill>
                    <a:sysClr val="windowText" lastClr="000000"/>
                  </a:solidFill>
                </a:ln>
                <a:solidFill>
                  <a:srgbClr val="00FF00"/>
                </a:solidFill>
                <a:latin typeface="Arial Black" pitchFamily="34" charset="0"/>
              </a:rPr>
              <a:t>!  </a:t>
            </a:r>
            <a:endParaRPr lang="en-CA" sz="3200" i="1" dirty="0">
              <a:ln w="19050">
                <a:solidFill>
                  <a:sysClr val="windowText" lastClr="000000"/>
                </a:solidFill>
              </a:ln>
              <a:solidFill>
                <a:srgbClr val="00FF00"/>
              </a:solidFill>
              <a:latin typeface="Comic Sans MS" pitchFamily="66" charset="0"/>
            </a:endParaRPr>
          </a:p>
        </p:txBody>
      </p:sp>
      <p:sp>
        <p:nvSpPr>
          <p:cNvPr id="5" name="Slide Number Placeholder 4"/>
          <p:cNvSpPr>
            <a:spLocks noGrp="1"/>
          </p:cNvSpPr>
          <p:nvPr>
            <p:ph type="sldNum" sz="quarter" idx="12"/>
          </p:nvPr>
        </p:nvSpPr>
        <p:spPr>
          <a:xfrm>
            <a:off x="9133609" y="6326621"/>
            <a:ext cx="2743200" cy="365125"/>
          </a:xfrm>
        </p:spPr>
        <p:txBody>
          <a:bodyPr/>
          <a:lstStyle/>
          <a:p>
            <a:fld id="{79D454C9-693C-4B68-AEF7-F33F1BD73953}" type="slidenum">
              <a:rPr lang="en-US" sz="1400" b="1" smtClean="0">
                <a:solidFill>
                  <a:schemeClr val="tx1"/>
                </a:solidFill>
              </a:rPr>
              <a:t>29</a:t>
            </a:fld>
            <a:endParaRPr lang="en-US" sz="1400" b="1" dirty="0">
              <a:solidFill>
                <a:schemeClr val="tx1"/>
              </a:solidFill>
            </a:endParaRPr>
          </a:p>
        </p:txBody>
      </p:sp>
    </p:spTree>
    <p:extLst>
      <p:ext uri="{BB962C8B-B14F-4D97-AF65-F5344CB8AC3E}">
        <p14:creationId xmlns:p14="http://schemas.microsoft.com/office/powerpoint/2010/main" val="15344870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ppt_x"/>
                                          </p:val>
                                        </p:tav>
                                        <p:tav tm="100000">
                                          <p:val>
                                            <p:strVal val="#ppt_x"/>
                                          </p:val>
                                        </p:tav>
                                      </p:tavLst>
                                    </p:anim>
                                    <p:anim calcmode="lin" valueType="num">
                                      <p:cBhvr additive="base">
                                        <p:cTn id="8" dur="125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heckerboard(across)">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idx="1"/>
          </p:nvPr>
        </p:nvSpPr>
        <p:spPr>
          <a:xfrm>
            <a:off x="748348" y="787083"/>
            <a:ext cx="3371755" cy="823912"/>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spc="50" dirty="0" smtClean="0">
                <a:ln w="11430"/>
                <a:solidFill>
                  <a:srgbClr val="0070C0"/>
                </a:solidFill>
                <a:effectLst>
                  <a:outerShdw blurRad="76200" dist="50800" dir="5400000" algn="tl" rotWithShape="0">
                    <a:srgbClr val="000000">
                      <a:alpha val="65000"/>
                    </a:srgbClr>
                  </a:outerShdw>
                </a:effectLst>
              </a:rPr>
              <a:t>Gen 1:1</a:t>
            </a:r>
            <a:endParaRPr lang="en-US" sz="4800" spc="50" dirty="0">
              <a:ln w="11430"/>
              <a:solidFill>
                <a:srgbClr val="0070C0"/>
              </a:solidFill>
              <a:effectLst>
                <a:outerShdw blurRad="76200" dist="50800" dir="5400000" algn="tl" rotWithShape="0">
                  <a:srgbClr val="000000">
                    <a:alpha val="65000"/>
                  </a:srgbClr>
                </a:outerShdw>
              </a:effectLst>
            </a:endParaRPr>
          </a:p>
        </p:txBody>
      </p:sp>
      <p:sp>
        <p:nvSpPr>
          <p:cNvPr id="11" name="Text Placeholder 10"/>
          <p:cNvSpPr>
            <a:spLocks noGrp="1"/>
          </p:cNvSpPr>
          <p:nvPr>
            <p:ph type="body" sz="quarter" idx="3"/>
          </p:nvPr>
        </p:nvSpPr>
        <p:spPr>
          <a:xfrm>
            <a:off x="4445000" y="793433"/>
            <a:ext cx="3388360" cy="823912"/>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Gen 1:2 (</a:t>
            </a:r>
            <a:r>
              <a:rPr lang="en-US" sz="4800" spc="50" dirty="0" smtClean="0">
                <a:ln w="11430"/>
                <a:solidFill>
                  <a:srgbClr val="FF0000"/>
                </a:solidFill>
                <a:effectLst>
                  <a:outerShdw blurRad="76200" dist="50800" dir="5400000" algn="tl" rotWithShape="0">
                    <a:srgbClr val="000000">
                      <a:alpha val="65000"/>
                    </a:srgbClr>
                  </a:outerShdw>
                </a:effectLst>
              </a:rPr>
              <a:t>a</a:t>
            </a:r>
            <a:r>
              <a:rPr lang="en-US" sz="48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n-US" sz="48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Slide Number Placeholder 4"/>
          <p:cNvSpPr>
            <a:spLocks noGrp="1"/>
          </p:cNvSpPr>
          <p:nvPr>
            <p:ph type="sldNum" sz="quarter" idx="12"/>
          </p:nvPr>
        </p:nvSpPr>
        <p:spPr/>
        <p:txBody>
          <a:bodyPr/>
          <a:lstStyle/>
          <a:p>
            <a:fld id="{79D454C9-693C-4B68-AEF7-F33F1BD73953}" type="slidenum">
              <a:rPr lang="en-US" smtClean="0"/>
              <a:pPr/>
              <a:t>3</a:t>
            </a:fld>
            <a:endParaRPr lang="en-US" dirty="0"/>
          </a:p>
        </p:txBody>
      </p:sp>
      <p:sp>
        <p:nvSpPr>
          <p:cNvPr id="6" name="Rectangle 5"/>
          <p:cNvSpPr/>
          <p:nvPr/>
        </p:nvSpPr>
        <p:spPr>
          <a:xfrm>
            <a:off x="150471" y="0"/>
            <a:ext cx="11869399" cy="92333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dirty="0" smtClean="0">
                <a:ln w="3175">
                  <a:solidFill>
                    <a:srgbClr val="C00000"/>
                  </a:solidFill>
                </a:ln>
                <a:solidFill>
                  <a:srgbClr val="00B0F0"/>
                </a:solidFill>
                <a:effectLst>
                  <a:glow rad="228600">
                    <a:schemeClr val="accent2">
                      <a:satMod val="175000"/>
                      <a:alpha val="40000"/>
                    </a:schemeClr>
                  </a:glow>
                </a:effectLst>
                <a:latin typeface="Arial Rounded MT Bold" pitchFamily="34" charset="0"/>
              </a:rPr>
              <a:t>Review for Creation Week - Part 1</a:t>
            </a:r>
            <a:endParaRPr lang="en-US" sz="5400" b="1" cap="none" spc="0" dirty="0">
              <a:ln w="3175">
                <a:solidFill>
                  <a:srgbClr val="C00000"/>
                </a:solidFill>
              </a:ln>
              <a:solidFill>
                <a:srgbClr val="00B0F0"/>
              </a:solidFill>
              <a:effectLst>
                <a:glow rad="228600">
                  <a:schemeClr val="accent2">
                    <a:satMod val="175000"/>
                    <a:alpha val="40000"/>
                  </a:schemeClr>
                </a:glow>
              </a:effectLst>
              <a:latin typeface="Arial Rounded MT Bold" pitchFamily="34" charset="0"/>
            </a:endParaRPr>
          </a:p>
        </p:txBody>
      </p:sp>
      <p:sp>
        <p:nvSpPr>
          <p:cNvPr id="13" name="Text Placeholder 10"/>
          <p:cNvSpPr txBox="1">
            <a:spLocks/>
          </p:cNvSpPr>
          <p:nvPr/>
        </p:nvSpPr>
        <p:spPr>
          <a:xfrm>
            <a:off x="726440" y="1528763"/>
            <a:ext cx="3388360" cy="1082358"/>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2200" dirty="0" smtClean="0">
                <a:ln w="1905">
                  <a:solidFill>
                    <a:sysClr val="windowText" lastClr="000000"/>
                  </a:solidFill>
                </a:ln>
                <a:solidFill>
                  <a:srgbClr val="0070C0"/>
                </a:solidFill>
                <a:effectLst>
                  <a:innerShdw blurRad="69850" dist="43180" dir="5400000">
                    <a:srgbClr val="000000">
                      <a:alpha val="65000"/>
                    </a:srgbClr>
                  </a:innerShdw>
                </a:effectLst>
                <a:latin typeface="Comic Sans MS" pitchFamily="66" charset="0"/>
              </a:rPr>
              <a:t>In the beginning Yahuah created the heaven and the earth.</a:t>
            </a:r>
            <a:endParaRPr lang="en-US" sz="2200" dirty="0">
              <a:ln w="1905">
                <a:solidFill>
                  <a:sysClr val="windowText" lastClr="000000"/>
                </a:solidFill>
              </a:ln>
              <a:solidFill>
                <a:srgbClr val="0070C0"/>
              </a:solidFill>
              <a:effectLst>
                <a:innerShdw blurRad="69850" dist="43180" dir="5400000">
                  <a:srgbClr val="000000">
                    <a:alpha val="65000"/>
                  </a:srgbClr>
                </a:innerShdw>
              </a:effectLst>
              <a:latin typeface="Comic Sans MS" pitchFamily="66" charset="0"/>
            </a:endParaRPr>
          </a:p>
        </p:txBody>
      </p:sp>
      <p:sp>
        <p:nvSpPr>
          <p:cNvPr id="14" name="Text Placeholder 10"/>
          <p:cNvSpPr txBox="1">
            <a:spLocks/>
          </p:cNvSpPr>
          <p:nvPr/>
        </p:nvSpPr>
        <p:spPr>
          <a:xfrm>
            <a:off x="8061960" y="797243"/>
            <a:ext cx="3388360" cy="823912"/>
          </a:xfrm>
          <a:prstGeom prst="rect">
            <a:avLst/>
          </a:prstGeom>
        </p:spPr>
        <p:txBody>
          <a:bodyPr vert="horz" lIns="91440" tIns="45720" rIns="91440" bIns="45720" rtlCol="0" anchor="b">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4800" spc="50" dirty="0" smtClean="0">
                <a:ln w="11430"/>
                <a:solidFill>
                  <a:srgbClr val="00B0F0"/>
                </a:solidFill>
                <a:effectLst>
                  <a:outerShdw blurRad="76200" dist="50800" dir="5400000" algn="tl" rotWithShape="0">
                    <a:srgbClr val="000000">
                      <a:alpha val="65000"/>
                    </a:srgbClr>
                  </a:outerShdw>
                </a:effectLst>
              </a:rPr>
              <a:t>Gen 1:2 (</a:t>
            </a:r>
            <a:r>
              <a:rPr lang="en-US" sz="4800" spc="50" dirty="0" smtClean="0">
                <a:ln w="11430"/>
                <a:solidFill>
                  <a:srgbClr val="FF0000"/>
                </a:solidFill>
                <a:effectLst>
                  <a:outerShdw blurRad="76200" dist="50800" dir="5400000" algn="tl" rotWithShape="0">
                    <a:srgbClr val="000000">
                      <a:alpha val="65000"/>
                    </a:srgbClr>
                  </a:outerShdw>
                </a:effectLst>
              </a:rPr>
              <a:t>b</a:t>
            </a:r>
            <a:r>
              <a:rPr lang="en-US" sz="4800" spc="50" dirty="0" smtClean="0">
                <a:ln w="11430"/>
                <a:solidFill>
                  <a:srgbClr val="00B0F0"/>
                </a:solidFill>
                <a:effectLst>
                  <a:outerShdw blurRad="76200" dist="50800" dir="5400000" algn="tl" rotWithShape="0">
                    <a:srgbClr val="000000">
                      <a:alpha val="65000"/>
                    </a:srgbClr>
                  </a:outerShdw>
                </a:effectLst>
              </a:rPr>
              <a:t>)</a:t>
            </a:r>
            <a:endParaRPr lang="en-US" sz="4800" spc="50" dirty="0">
              <a:ln w="11430"/>
              <a:solidFill>
                <a:srgbClr val="00B0F0"/>
              </a:solidFill>
              <a:effectLst>
                <a:outerShdw blurRad="76200" dist="50800" dir="5400000" algn="tl" rotWithShape="0">
                  <a:srgbClr val="000000">
                    <a:alpha val="65000"/>
                  </a:srgbClr>
                </a:outerShdw>
              </a:effectLst>
            </a:endParaRPr>
          </a:p>
        </p:txBody>
      </p:sp>
      <p:sp>
        <p:nvSpPr>
          <p:cNvPr id="15" name="Text Placeholder 10"/>
          <p:cNvSpPr txBox="1">
            <a:spLocks/>
          </p:cNvSpPr>
          <p:nvPr/>
        </p:nvSpPr>
        <p:spPr>
          <a:xfrm>
            <a:off x="4445000" y="1513840"/>
            <a:ext cx="3388360" cy="1616125"/>
          </a:xfrm>
          <a:prstGeom prst="rect">
            <a:avLst/>
          </a:prstGeom>
        </p:spPr>
        <p:txBody>
          <a:bodyPr vert="horz" lIns="91440" tIns="45720" rIns="91440" bIns="45720" rtlCol="0" anchor="b">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2200" spc="50" dirty="0" smtClean="0">
                <a:ln w="11430">
                  <a:solidFill>
                    <a:sysClr val="windowText" lastClr="000000"/>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And the earth </a:t>
            </a:r>
            <a:br>
              <a:rPr lang="en-US" sz="2200" spc="50" dirty="0" smtClean="0">
                <a:ln w="11430">
                  <a:solidFill>
                    <a:sysClr val="windowText" lastClr="000000"/>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br>
            <a:r>
              <a:rPr lang="en-US" sz="2200" spc="50" dirty="0" smtClean="0">
                <a:ln w="11430">
                  <a:solidFill>
                    <a:sysClr val="windowText" lastClr="000000"/>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[came to be] without form, void, and darkness was upon the face of the deep.</a:t>
            </a:r>
            <a:endParaRPr lang="en-US" sz="2200" spc="50" dirty="0">
              <a:ln w="11430">
                <a:solidFill>
                  <a:sysClr val="windowText" lastClr="000000"/>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endParaRPr>
          </a:p>
        </p:txBody>
      </p:sp>
      <p:sp>
        <p:nvSpPr>
          <p:cNvPr id="16" name="Text Placeholder 10"/>
          <p:cNvSpPr txBox="1">
            <a:spLocks/>
          </p:cNvSpPr>
          <p:nvPr/>
        </p:nvSpPr>
        <p:spPr>
          <a:xfrm>
            <a:off x="8061960" y="1538922"/>
            <a:ext cx="3388360" cy="1011237"/>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2200" dirty="0" smtClean="0">
                <a:ln w="1905">
                  <a:solidFill>
                    <a:sysClr val="windowText" lastClr="000000"/>
                  </a:solidFill>
                </a:ln>
                <a:solidFill>
                  <a:srgbClr val="00B0F0"/>
                </a:solidFill>
                <a:effectLst>
                  <a:innerShdw blurRad="69850" dist="43180" dir="5400000">
                    <a:srgbClr val="000000">
                      <a:alpha val="65000"/>
                    </a:srgbClr>
                  </a:innerShdw>
                </a:effectLst>
                <a:latin typeface="Comic Sans MS" pitchFamily="66" charset="0"/>
              </a:rPr>
              <a:t>And the </a:t>
            </a:r>
            <a:r>
              <a:rPr lang="en-US" sz="2200" dirty="0" err="1" smtClean="0">
                <a:ln w="1905">
                  <a:solidFill>
                    <a:sysClr val="windowText" lastClr="000000"/>
                  </a:solidFill>
                </a:ln>
                <a:solidFill>
                  <a:srgbClr val="00B0F0"/>
                </a:solidFill>
                <a:effectLst>
                  <a:innerShdw blurRad="69850" dist="43180" dir="5400000">
                    <a:srgbClr val="000000">
                      <a:alpha val="65000"/>
                    </a:srgbClr>
                  </a:innerShdw>
                </a:effectLst>
                <a:latin typeface="Comic Sans MS" pitchFamily="66" charset="0"/>
              </a:rPr>
              <a:t>Ruach</a:t>
            </a:r>
            <a:r>
              <a:rPr lang="en-US" sz="2200" dirty="0" smtClean="0">
                <a:ln w="1905">
                  <a:solidFill>
                    <a:sysClr val="windowText" lastClr="000000"/>
                  </a:solidFill>
                </a:ln>
                <a:solidFill>
                  <a:srgbClr val="00B0F0"/>
                </a:solidFill>
                <a:effectLst>
                  <a:innerShdw blurRad="69850" dist="43180" dir="5400000">
                    <a:srgbClr val="000000">
                      <a:alpha val="65000"/>
                    </a:srgbClr>
                  </a:innerShdw>
                </a:effectLst>
                <a:latin typeface="Comic Sans MS" pitchFamily="66" charset="0"/>
              </a:rPr>
              <a:t> </a:t>
            </a:r>
            <a:br>
              <a:rPr lang="en-US" sz="2200" dirty="0" smtClean="0">
                <a:ln w="1905">
                  <a:solidFill>
                    <a:sysClr val="windowText" lastClr="000000"/>
                  </a:solidFill>
                </a:ln>
                <a:solidFill>
                  <a:srgbClr val="00B0F0"/>
                </a:solidFill>
                <a:effectLst>
                  <a:innerShdw blurRad="69850" dist="43180" dir="5400000">
                    <a:srgbClr val="000000">
                      <a:alpha val="65000"/>
                    </a:srgbClr>
                  </a:innerShdw>
                </a:effectLst>
                <a:latin typeface="Comic Sans MS" pitchFamily="66" charset="0"/>
              </a:rPr>
            </a:br>
            <a:r>
              <a:rPr lang="en-US" sz="2200" dirty="0" smtClean="0">
                <a:ln w="1905">
                  <a:solidFill>
                    <a:sysClr val="windowText" lastClr="000000"/>
                  </a:solidFill>
                </a:ln>
                <a:solidFill>
                  <a:srgbClr val="00B0F0"/>
                </a:solidFill>
                <a:effectLst>
                  <a:innerShdw blurRad="69850" dist="43180" dir="5400000">
                    <a:srgbClr val="000000">
                      <a:alpha val="65000"/>
                    </a:srgbClr>
                  </a:innerShdw>
                </a:effectLst>
                <a:latin typeface="Comic Sans MS" pitchFamily="66" charset="0"/>
              </a:rPr>
              <a:t>moved upon the </a:t>
            </a:r>
            <a:br>
              <a:rPr lang="en-US" sz="2200" dirty="0" smtClean="0">
                <a:ln w="1905">
                  <a:solidFill>
                    <a:sysClr val="windowText" lastClr="000000"/>
                  </a:solidFill>
                </a:ln>
                <a:solidFill>
                  <a:srgbClr val="00B0F0"/>
                </a:solidFill>
                <a:effectLst>
                  <a:innerShdw blurRad="69850" dist="43180" dir="5400000">
                    <a:srgbClr val="000000">
                      <a:alpha val="65000"/>
                    </a:srgbClr>
                  </a:innerShdw>
                </a:effectLst>
                <a:latin typeface="Comic Sans MS" pitchFamily="66" charset="0"/>
              </a:rPr>
            </a:br>
            <a:r>
              <a:rPr lang="en-US" sz="2200" dirty="0" smtClean="0">
                <a:ln w="1905">
                  <a:solidFill>
                    <a:sysClr val="windowText" lastClr="000000"/>
                  </a:solidFill>
                </a:ln>
                <a:solidFill>
                  <a:srgbClr val="00B0F0"/>
                </a:solidFill>
                <a:effectLst>
                  <a:innerShdw blurRad="69850" dist="43180" dir="5400000">
                    <a:srgbClr val="000000">
                      <a:alpha val="65000"/>
                    </a:srgbClr>
                  </a:innerShdw>
                </a:effectLst>
                <a:latin typeface="Comic Sans MS" pitchFamily="66" charset="0"/>
              </a:rPr>
              <a:t>face of the waters.</a:t>
            </a:r>
            <a:endParaRPr lang="en-US" sz="2200" dirty="0">
              <a:ln w="1905">
                <a:solidFill>
                  <a:sysClr val="windowText" lastClr="000000"/>
                </a:solidFill>
              </a:ln>
              <a:solidFill>
                <a:srgbClr val="00B0F0"/>
              </a:solidFill>
              <a:effectLst>
                <a:innerShdw blurRad="69850" dist="43180" dir="5400000">
                  <a:srgbClr val="000000">
                    <a:alpha val="65000"/>
                  </a:srgbClr>
                </a:innerShdw>
              </a:effectLst>
              <a:latin typeface="Comic Sans MS" pitchFamily="66" charset="0"/>
            </a:endParaRPr>
          </a:p>
        </p:txBody>
      </p:sp>
      <p:pic>
        <p:nvPicPr>
          <p:cNvPr id="17" name="Picture 3" descr="C:\Users\Rae\Desktop\from perfection to chao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1641" y="3210561"/>
            <a:ext cx="5586153" cy="2358512"/>
          </a:xfrm>
          <a:prstGeom prst="rect">
            <a:avLst/>
          </a:prstGeom>
          <a:noFill/>
          <a:ln w="57150">
            <a:solidFill>
              <a:schemeClr val="accent4">
                <a:lumMod val="60000"/>
                <a:lumOff val="40000"/>
              </a:schemeClr>
            </a:solid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grpSp>
        <p:nvGrpSpPr>
          <p:cNvPr id="18" name="Group 17"/>
          <p:cNvGrpSpPr/>
          <p:nvPr/>
        </p:nvGrpSpPr>
        <p:grpSpPr>
          <a:xfrm>
            <a:off x="437365" y="3160445"/>
            <a:ext cx="4170276" cy="3088655"/>
            <a:chOff x="6344816" y="2600531"/>
            <a:chExt cx="5304227" cy="3850520"/>
          </a:xfrm>
        </p:grpSpPr>
        <p:pic>
          <p:nvPicPr>
            <p:cNvPr id="19" name="Picture 2" descr="C:\Users\Rae\Desktop\creation week days 1-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4816" y="2600531"/>
              <a:ext cx="5304227" cy="3850520"/>
            </a:xfrm>
            <a:prstGeom prst="rect">
              <a:avLst/>
            </a:prstGeom>
            <a:noFill/>
            <a:ln w="57150">
              <a:solidFill>
                <a:schemeClr val="accent4">
                  <a:lumMod val="60000"/>
                  <a:lumOff val="40000"/>
                </a:schemeClr>
              </a:solidFill>
            </a:ln>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20" name="Rounded Rectangle 19"/>
            <p:cNvSpPr/>
            <p:nvPr/>
          </p:nvSpPr>
          <p:spPr>
            <a:xfrm>
              <a:off x="7462991" y="2715410"/>
              <a:ext cx="4069645" cy="834777"/>
            </a:xfrm>
            <a:prstGeom prst="roundRect">
              <a:avLst>
                <a:gd name="adj" fmla="val 22436"/>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w="57150">
              <a:solidFill>
                <a:schemeClr val="accent4">
                  <a:lumMod val="40000"/>
                  <a:lumOff val="60000"/>
                </a:schemeClr>
              </a:solidFill>
            </a:ln>
            <a:scene3d>
              <a:camera prst="orthographicFront"/>
              <a:lightRig rig="balanced" dir="t">
                <a:rot lat="0" lon="0" rev="2100000"/>
              </a:lightRig>
            </a:scene3d>
            <a:sp3d>
              <a:bevelT w="152400" h="50800" prst="softRound"/>
            </a:sp3d>
          </p:spPr>
          <p:txBody>
            <a:bodyPr wrap="square" lIns="91440" tIns="45720" rIns="91440" bIns="45720">
              <a:spAutoFit/>
              <a:sp3d extrusionH="57150" prstMaterial="metal">
                <a:bevelT w="38100" h="25400"/>
                <a:contourClr>
                  <a:schemeClr val="bg2"/>
                </a:contourClr>
              </a:sp3d>
            </a:bodyPr>
            <a:lstStyle/>
            <a:p>
              <a:pPr algn="ctr"/>
              <a:r>
                <a:rPr lang="en-US" sz="3200" b="1" cap="none" spc="0" dirty="0" smtClean="0">
                  <a:ln w="50800"/>
                  <a:solidFill>
                    <a:schemeClr val="bg1">
                      <a:shade val="50000"/>
                    </a:schemeClr>
                  </a:solidFill>
                  <a:effectLst/>
                  <a:latin typeface="Arial Rounded MT Bold" pitchFamily="34" charset="0"/>
                </a:rPr>
                <a:t>Creation</a:t>
              </a:r>
              <a:r>
                <a:rPr lang="en-US" sz="2800" b="1" cap="none" spc="0" dirty="0" smtClean="0">
                  <a:ln w="50800"/>
                  <a:solidFill>
                    <a:schemeClr val="bg1">
                      <a:shade val="50000"/>
                    </a:schemeClr>
                  </a:solidFill>
                  <a:effectLst/>
                  <a:latin typeface="Arial Rounded MT Bold" pitchFamily="34" charset="0"/>
                </a:rPr>
                <a:t> </a:t>
              </a:r>
              <a:r>
                <a:rPr lang="en-US" sz="2800" b="1" dirty="0" err="1" smtClean="0">
                  <a:ln w="50800"/>
                  <a:solidFill>
                    <a:schemeClr val="bg1">
                      <a:shade val="50000"/>
                    </a:schemeClr>
                  </a:solidFill>
                  <a:latin typeface="Arial Rounded MT Bold" pitchFamily="34" charset="0"/>
                </a:rPr>
                <a:t>Vs</a:t>
              </a:r>
              <a:r>
                <a:rPr lang="en-US" sz="2800" b="1" dirty="0" smtClean="0">
                  <a:ln w="50800"/>
                  <a:solidFill>
                    <a:schemeClr val="bg1">
                      <a:shade val="50000"/>
                    </a:schemeClr>
                  </a:solidFill>
                  <a:latin typeface="Arial Rounded MT Bold" pitchFamily="34" charset="0"/>
                </a:rPr>
                <a:t> </a:t>
              </a:r>
              <a:r>
                <a:rPr lang="en-US" sz="2800" b="1" dirty="0" smtClean="0">
                  <a:ln w="50800"/>
                  <a:solidFill>
                    <a:srgbClr val="9900FF"/>
                  </a:solidFill>
                  <a:latin typeface="Arial Rounded MT Bold" pitchFamily="34" charset="0"/>
                </a:rPr>
                <a:t>1</a:t>
              </a:r>
              <a:r>
                <a:rPr lang="en-US" sz="2800" b="1" dirty="0" smtClean="0">
                  <a:ln w="50800"/>
                  <a:solidFill>
                    <a:schemeClr val="bg1">
                      <a:shade val="50000"/>
                    </a:schemeClr>
                  </a:solidFill>
                  <a:latin typeface="Arial Rounded MT Bold" pitchFamily="34" charset="0"/>
                </a:rPr>
                <a:t>!</a:t>
              </a:r>
              <a:endParaRPr lang="en-US" sz="2800" b="1" cap="none" spc="0" dirty="0">
                <a:ln w="50800"/>
                <a:solidFill>
                  <a:schemeClr val="bg1">
                    <a:shade val="50000"/>
                  </a:schemeClr>
                </a:solidFill>
                <a:effectLst/>
                <a:latin typeface="Arial Rounded MT Bold" pitchFamily="34" charset="0"/>
              </a:endParaRPr>
            </a:p>
          </p:txBody>
        </p:sp>
      </p:grpSp>
      <p:pic>
        <p:nvPicPr>
          <p:cNvPr id="21" name="Picture 2" descr="C:\Users\Rae\Desktop\darkness and night edi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42802" y="3207053"/>
            <a:ext cx="3439598" cy="3003949"/>
          </a:xfrm>
          <a:prstGeom prst="rect">
            <a:avLst/>
          </a:prstGeom>
          <a:noFill/>
          <a:ln w="57150">
            <a:solidFill>
              <a:schemeClr val="accent4">
                <a:lumMod val="60000"/>
                <a:lumOff val="40000"/>
              </a:schemeClr>
            </a:solid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4740414" y="5682364"/>
            <a:ext cx="3321546" cy="458153"/>
          </a:xfrm>
          <a:prstGeom prst="roundRect">
            <a:avLst>
              <a:gd name="adj" fmla="val 22436"/>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w="57150">
            <a:solidFill>
              <a:schemeClr val="accent4">
                <a:lumMod val="40000"/>
                <a:lumOff val="60000"/>
              </a:schemeClr>
            </a:solidFill>
          </a:ln>
          <a:scene3d>
            <a:camera prst="orthographicFront"/>
            <a:lightRig rig="balanced" dir="t">
              <a:rot lat="0" lon="0" rev="2100000"/>
            </a:lightRig>
          </a:scene3d>
          <a:sp3d>
            <a:bevelT w="152400" h="50800" prst="softRound"/>
          </a:sp3d>
        </p:spPr>
        <p:txBody>
          <a:bodyPr wrap="square" lIns="91440" tIns="45720" rIns="91440" bIns="45720">
            <a:spAutoFit/>
            <a:sp3d extrusionH="57150" prstMaterial="metal">
              <a:bevelT w="38100" h="25400"/>
              <a:contourClr>
                <a:schemeClr val="bg2"/>
              </a:contourClr>
            </a:sp3d>
          </a:bodyPr>
          <a:lstStyle/>
          <a:p>
            <a:pPr algn="ctr"/>
            <a:r>
              <a:rPr lang="en-US" sz="2000" b="1" cap="none" spc="0" dirty="0" smtClean="0">
                <a:ln w="50800"/>
                <a:solidFill>
                  <a:schemeClr val="bg1">
                    <a:shade val="50000"/>
                  </a:schemeClr>
                </a:solidFill>
                <a:effectLst/>
                <a:latin typeface="Arial Rounded MT Bold" pitchFamily="34" charset="0"/>
              </a:rPr>
              <a:t>Chaos &amp; Darkness</a:t>
            </a:r>
            <a:r>
              <a:rPr lang="en-US" b="1" cap="none" spc="0" dirty="0" smtClean="0">
                <a:ln w="50800"/>
                <a:solidFill>
                  <a:schemeClr val="bg1">
                    <a:shade val="50000"/>
                  </a:schemeClr>
                </a:solidFill>
                <a:effectLst/>
                <a:latin typeface="Arial Rounded MT Bold" pitchFamily="34" charset="0"/>
              </a:rPr>
              <a:t> </a:t>
            </a:r>
            <a:r>
              <a:rPr lang="en-US" b="1" dirty="0" err="1" smtClean="0">
                <a:ln w="50800"/>
                <a:solidFill>
                  <a:schemeClr val="bg1">
                    <a:shade val="50000"/>
                  </a:schemeClr>
                </a:solidFill>
                <a:latin typeface="Arial Rounded MT Bold" pitchFamily="34" charset="0"/>
              </a:rPr>
              <a:t>Vs</a:t>
            </a:r>
            <a:r>
              <a:rPr lang="en-US" b="1" dirty="0" smtClean="0">
                <a:ln w="50800"/>
                <a:solidFill>
                  <a:schemeClr val="bg1">
                    <a:shade val="50000"/>
                  </a:schemeClr>
                </a:solidFill>
                <a:latin typeface="Arial Rounded MT Bold" pitchFamily="34" charset="0"/>
              </a:rPr>
              <a:t> </a:t>
            </a:r>
            <a:r>
              <a:rPr lang="en-US" b="1" dirty="0" smtClean="0">
                <a:ln w="50800"/>
                <a:solidFill>
                  <a:srgbClr val="FF0000"/>
                </a:solidFill>
                <a:latin typeface="Arial Rounded MT Bold" pitchFamily="34" charset="0"/>
              </a:rPr>
              <a:t>2a</a:t>
            </a:r>
            <a:endParaRPr lang="en-US" b="1" cap="none" spc="0" dirty="0">
              <a:ln w="50800"/>
              <a:solidFill>
                <a:srgbClr val="FF0000"/>
              </a:solidFill>
              <a:effectLst/>
              <a:latin typeface="Arial Rounded MT Bold" pitchFamily="34" charset="0"/>
            </a:endParaRPr>
          </a:p>
        </p:txBody>
      </p:sp>
      <p:sp>
        <p:nvSpPr>
          <p:cNvPr id="23" name="Rounded Rectangle 22"/>
          <p:cNvSpPr/>
          <p:nvPr/>
        </p:nvSpPr>
        <p:spPr>
          <a:xfrm>
            <a:off x="8371840" y="5569073"/>
            <a:ext cx="2968654" cy="458153"/>
          </a:xfrm>
          <a:prstGeom prst="roundRect">
            <a:avLst>
              <a:gd name="adj" fmla="val 22436"/>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w="57150">
            <a:solidFill>
              <a:schemeClr val="accent4">
                <a:lumMod val="40000"/>
                <a:lumOff val="60000"/>
              </a:schemeClr>
            </a:solidFill>
          </a:ln>
          <a:scene3d>
            <a:camera prst="orthographicFront"/>
            <a:lightRig rig="balanced" dir="t">
              <a:rot lat="0" lon="0" rev="2100000"/>
            </a:lightRig>
          </a:scene3d>
          <a:sp3d>
            <a:bevelT w="152400" h="50800" prst="softRound"/>
          </a:sp3d>
        </p:spPr>
        <p:txBody>
          <a:bodyPr wrap="square" lIns="91440" tIns="45720" rIns="91440" bIns="45720">
            <a:spAutoFit/>
            <a:sp3d extrusionH="57150" prstMaterial="metal">
              <a:bevelT w="38100" h="25400"/>
              <a:contourClr>
                <a:schemeClr val="bg2"/>
              </a:contourClr>
            </a:sp3d>
          </a:bodyPr>
          <a:lstStyle/>
          <a:p>
            <a:pPr algn="ctr"/>
            <a:r>
              <a:rPr lang="en-US" sz="2000" b="1" cap="none" spc="0" dirty="0" smtClean="0">
                <a:ln w="50800"/>
                <a:solidFill>
                  <a:schemeClr val="bg1">
                    <a:shade val="50000"/>
                  </a:schemeClr>
                </a:solidFill>
                <a:effectLst/>
                <a:latin typeface="Arial Rounded MT Bold" pitchFamily="34" charset="0"/>
              </a:rPr>
              <a:t>Light Restored </a:t>
            </a:r>
            <a:r>
              <a:rPr lang="en-US" sz="2000" b="1" cap="none" spc="0" dirty="0" err="1" smtClean="0">
                <a:ln w="50800"/>
                <a:solidFill>
                  <a:schemeClr val="bg1">
                    <a:shade val="50000"/>
                  </a:schemeClr>
                </a:solidFill>
                <a:effectLst/>
                <a:latin typeface="Arial Rounded MT Bold" pitchFamily="34" charset="0"/>
              </a:rPr>
              <a:t>Vs</a:t>
            </a:r>
            <a:r>
              <a:rPr lang="en-US" sz="2000" b="1" cap="none" spc="0" dirty="0" smtClean="0">
                <a:ln w="50800"/>
                <a:solidFill>
                  <a:schemeClr val="bg1">
                    <a:shade val="50000"/>
                  </a:schemeClr>
                </a:solidFill>
                <a:effectLst/>
                <a:latin typeface="Arial Rounded MT Bold" pitchFamily="34" charset="0"/>
              </a:rPr>
              <a:t> </a:t>
            </a:r>
            <a:r>
              <a:rPr lang="en-US" sz="2000" b="1" cap="none" spc="0" dirty="0" smtClean="0">
                <a:ln w="50800"/>
                <a:solidFill>
                  <a:schemeClr val="accent4"/>
                </a:solidFill>
                <a:effectLst/>
                <a:latin typeface="Arial Rounded MT Bold" pitchFamily="34" charset="0"/>
              </a:rPr>
              <a:t>2b</a:t>
            </a:r>
            <a:endParaRPr lang="en-US" b="1" cap="none" spc="0" dirty="0">
              <a:ln w="50800"/>
              <a:solidFill>
                <a:schemeClr val="accent4"/>
              </a:solidFill>
              <a:effectLst/>
              <a:latin typeface="Arial Rounded MT Bold" pitchFamily="34" charset="0"/>
            </a:endParaRPr>
          </a:p>
        </p:txBody>
      </p:sp>
      <p:pic>
        <p:nvPicPr>
          <p:cNvPr id="24" name="Picture 2" descr="C:\Users\Rae\Desktop\ligh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42802" y="3837244"/>
            <a:ext cx="2536801" cy="1700027"/>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27" name="Rectangle 26"/>
          <p:cNvSpPr/>
          <p:nvPr/>
        </p:nvSpPr>
        <p:spPr>
          <a:xfrm>
            <a:off x="326404" y="6265718"/>
            <a:ext cx="11693466"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solidFill>
                  <a:srgbClr val="0070C0"/>
                </a:solidFill>
                <a:effectLst>
                  <a:outerShdw blurRad="50800" dist="39000" dir="5460000" algn="tl">
                    <a:srgbClr val="000000">
                      <a:alpha val="38000"/>
                    </a:srgbClr>
                  </a:outerShdw>
                </a:effectLst>
              </a:rPr>
              <a:t>Next:  A “10 Point” review for Day 1 of Creation.</a:t>
            </a:r>
            <a:endParaRPr lang="en-US" sz="3600" b="1" cap="none" spc="0" dirty="0">
              <a:ln w="11430"/>
              <a:solidFill>
                <a:srgbClr val="0070C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1492807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75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175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wipe(up)">
                                      <p:cBhvr>
                                        <p:cTn id="12" dur="1750"/>
                                        <p:tgtEl>
                                          <p:spTgt spid="15">
                                            <p:txEl>
                                              <p:pRg st="0" end="0"/>
                                            </p:txEl>
                                          </p:spTgt>
                                        </p:tgtEl>
                                      </p:cBhvr>
                                    </p:animEffect>
                                  </p:childTnLst>
                                </p:cTn>
                              </p:par>
                            </p:childTnLst>
                          </p:cTn>
                        </p:par>
                        <p:par>
                          <p:cTn id="13" fill="hold">
                            <p:stCondLst>
                              <p:cond delay="1750"/>
                            </p:stCondLst>
                            <p:childTnLst>
                              <p:par>
                                <p:cTn id="14" presetID="22" presetClass="entr" presetSubtype="8"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1750"/>
                                        <p:tgtEl>
                                          <p:spTgt spid="17"/>
                                        </p:tgtEl>
                                      </p:cBhvr>
                                    </p:animEffect>
                                  </p:childTnLst>
                                </p:cTn>
                              </p:par>
                            </p:childTnLst>
                          </p:cTn>
                        </p:par>
                        <p:par>
                          <p:cTn id="17" fill="hold">
                            <p:stCondLst>
                              <p:cond delay="3500"/>
                            </p:stCondLst>
                            <p:childTnLst>
                              <p:par>
                                <p:cTn id="18" presetID="22" presetClass="entr" presetSubtype="8"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175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6">
                                            <p:txEl>
                                              <p:pRg st="0" end="0"/>
                                            </p:txEl>
                                          </p:spTgt>
                                        </p:tgtEl>
                                        <p:attrNameLst>
                                          <p:attrName>style.visibility</p:attrName>
                                        </p:attrNameLst>
                                      </p:cBhvr>
                                      <p:to>
                                        <p:strVal val="visible"/>
                                      </p:to>
                                    </p:set>
                                    <p:animEffect transition="in" filter="wipe(up)">
                                      <p:cBhvr>
                                        <p:cTn id="25" dur="2000"/>
                                        <p:tgtEl>
                                          <p:spTgt spid="16">
                                            <p:txEl>
                                              <p:pRg st="0" end="0"/>
                                            </p:txEl>
                                          </p:spTgt>
                                        </p:tgtEl>
                                      </p:cBhvr>
                                    </p:animEffect>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left)">
                                      <p:cBhvr>
                                        <p:cTn id="29" dur="1750"/>
                                        <p:tgtEl>
                                          <p:spTgt spid="21"/>
                                        </p:tgtEl>
                                      </p:cBhvr>
                                    </p:animEffect>
                                  </p:childTnLst>
                                </p:cTn>
                              </p:par>
                            </p:childTnLst>
                          </p:cTn>
                        </p:par>
                        <p:par>
                          <p:cTn id="30" fill="hold">
                            <p:stCondLst>
                              <p:cond delay="3750"/>
                            </p:stCondLst>
                            <p:childTnLst>
                              <p:par>
                                <p:cTn id="31" presetID="22" presetClass="entr" presetSubtype="8"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left)">
                                      <p:cBhvr>
                                        <p:cTn id="33" dur="1750"/>
                                        <p:tgtEl>
                                          <p:spTgt spid="23"/>
                                        </p:tgtEl>
                                      </p:cBhvr>
                                    </p:animEffect>
                                  </p:childTnLst>
                                </p:cTn>
                              </p:par>
                            </p:childTnLst>
                          </p:cTn>
                        </p:par>
                        <p:par>
                          <p:cTn id="34" fill="hold">
                            <p:stCondLst>
                              <p:cond delay="5500"/>
                            </p:stCondLst>
                            <p:childTnLst>
                              <p:par>
                                <p:cTn id="35" presetID="10" presetClass="entr" presetSubtype="0" fill="hold"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30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left)">
                                      <p:cBhvr>
                                        <p:cTn id="42" dur="1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166255" y="357353"/>
            <a:ext cx="11824853" cy="5891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scene3d>
              <a:camera prst="orthographicFront"/>
              <a:lightRig rig="threePt" dir="t"/>
            </a:scene3d>
            <a:sp3d extrusionH="57150">
              <a:bevelT w="38100" h="38100"/>
            </a:sp3d>
          </a:bodyPr>
          <a:lstStyle/>
          <a:p>
            <a:pPr>
              <a:lnSpc>
                <a:spcPct val="90000"/>
              </a:lnSpc>
              <a:spcAft>
                <a:spcPts val="1800"/>
              </a:spcAft>
            </a:pPr>
            <a:r>
              <a:rPr lang="en-US" sz="2800" dirty="0">
                <a:solidFill>
                  <a:prstClr val="black"/>
                </a:solidFill>
                <a:ea typeface="+mj-ea"/>
                <a:cs typeface="+mj-cs"/>
              </a:rPr>
              <a:t>T</a:t>
            </a:r>
            <a:r>
              <a:rPr lang="en-US" sz="2800" dirty="0" smtClean="0">
                <a:solidFill>
                  <a:prstClr val="black"/>
                </a:solidFill>
                <a:ea typeface="+mj-ea"/>
                <a:cs typeface="+mj-cs"/>
              </a:rPr>
              <a:t>he </a:t>
            </a:r>
            <a:r>
              <a:rPr lang="en-US" sz="2800" b="1" i="1" dirty="0">
                <a:solidFill>
                  <a:srgbClr val="00B0F0"/>
                </a:solidFill>
                <a:effectLst>
                  <a:glow rad="127000">
                    <a:srgbClr val="FFFF00"/>
                  </a:glow>
                </a:effectLst>
                <a:ea typeface="+mj-ea"/>
                <a:cs typeface="+mj-cs"/>
              </a:rPr>
              <a:t>LIGHT</a:t>
            </a:r>
            <a:r>
              <a:rPr lang="en-US" sz="2800" dirty="0">
                <a:solidFill>
                  <a:prstClr val="black"/>
                </a:solidFill>
                <a:ea typeface="+mj-ea"/>
                <a:cs typeface="+mj-cs"/>
              </a:rPr>
              <a:t> is where </a:t>
            </a:r>
            <a:r>
              <a:rPr lang="en-US" sz="2800" b="1" dirty="0">
                <a:solidFill>
                  <a:srgbClr val="0000CC"/>
                </a:solidFill>
                <a:ea typeface="+mj-ea"/>
                <a:cs typeface="+mj-cs"/>
              </a:rPr>
              <a:t>Yahuah</a:t>
            </a:r>
            <a:r>
              <a:rPr lang="en-US" sz="2800" dirty="0">
                <a:solidFill>
                  <a:prstClr val="black"/>
                </a:solidFill>
                <a:ea typeface="+mj-ea"/>
                <a:cs typeface="+mj-cs"/>
              </a:rPr>
              <a:t> and </a:t>
            </a:r>
            <a:r>
              <a:rPr lang="en-US" sz="2800" b="1" dirty="0">
                <a:solidFill>
                  <a:srgbClr val="0000CC"/>
                </a:solidFill>
                <a:ea typeface="+mj-ea"/>
                <a:cs typeface="+mj-cs"/>
              </a:rPr>
              <a:t>Yahusha</a:t>
            </a:r>
            <a:r>
              <a:rPr lang="en-US" sz="2800" dirty="0">
                <a:solidFill>
                  <a:prstClr val="black"/>
                </a:solidFill>
                <a:ea typeface="+mj-ea"/>
                <a:cs typeface="+mj-cs"/>
              </a:rPr>
              <a:t> operate and conduct their </a:t>
            </a:r>
            <a:r>
              <a:rPr lang="en-US" sz="2800" dirty="0" smtClean="0">
                <a:solidFill>
                  <a:prstClr val="black"/>
                </a:solidFill>
                <a:ea typeface="+mj-ea"/>
                <a:cs typeface="+mj-cs"/>
              </a:rPr>
              <a:t>life.</a:t>
            </a:r>
            <a:br>
              <a:rPr lang="en-US" sz="2800" dirty="0" smtClean="0">
                <a:solidFill>
                  <a:prstClr val="black"/>
                </a:solidFill>
                <a:ea typeface="+mj-ea"/>
                <a:cs typeface="+mj-cs"/>
              </a:rPr>
            </a:br>
            <a:r>
              <a:rPr lang="en-US" sz="2800" dirty="0" smtClean="0">
                <a:solidFill>
                  <a:prstClr val="black"/>
                </a:solidFill>
                <a:ea typeface="+mj-ea"/>
                <a:cs typeface="+mj-cs"/>
              </a:rPr>
              <a:t>  </a:t>
            </a:r>
            <a:br>
              <a:rPr lang="en-US" sz="2800" dirty="0" smtClean="0">
                <a:solidFill>
                  <a:prstClr val="black"/>
                </a:solidFill>
                <a:ea typeface="+mj-ea"/>
                <a:cs typeface="+mj-cs"/>
              </a:rPr>
            </a:br>
            <a:r>
              <a:rPr lang="en-US" sz="2800" dirty="0" smtClean="0">
                <a:solidFill>
                  <a:prstClr val="black"/>
                </a:solidFill>
                <a:ea typeface="+mj-ea"/>
                <a:cs typeface="+mj-cs"/>
              </a:rPr>
              <a:t>		    </a:t>
            </a:r>
            <a:r>
              <a:rPr lang="en-US" sz="3600" b="1" dirty="0" smtClean="0">
                <a:solidFill>
                  <a:prstClr val="black"/>
                </a:solidFill>
                <a:effectLst>
                  <a:glow rad="127000">
                    <a:srgbClr val="00FF00"/>
                  </a:glow>
                </a:effectLst>
                <a:ea typeface="+mj-ea"/>
                <a:cs typeface="+mj-cs"/>
              </a:rPr>
              <a:t>“As </a:t>
            </a:r>
            <a:r>
              <a:rPr lang="en-US" sz="3600" b="1" dirty="0">
                <a:solidFill>
                  <a:prstClr val="black"/>
                </a:solidFill>
                <a:effectLst>
                  <a:glow rad="127000">
                    <a:srgbClr val="00FF00"/>
                  </a:glow>
                </a:effectLst>
                <a:ea typeface="+mj-ea"/>
                <a:cs typeface="+mj-cs"/>
              </a:rPr>
              <a:t>it is in Heaven, so shall it be on earth</a:t>
            </a:r>
            <a:r>
              <a:rPr lang="en-US" sz="3600" b="1" dirty="0" smtClean="0">
                <a:solidFill>
                  <a:prstClr val="black"/>
                </a:solidFill>
                <a:effectLst>
                  <a:glow rad="127000">
                    <a:srgbClr val="00FF00"/>
                  </a:glow>
                </a:effectLst>
                <a:ea typeface="+mj-ea"/>
                <a:cs typeface="+mj-cs"/>
              </a:rPr>
              <a:t>.”  </a:t>
            </a:r>
          </a:p>
          <a:p>
            <a:pPr>
              <a:lnSpc>
                <a:spcPct val="90000"/>
              </a:lnSpc>
              <a:spcAft>
                <a:spcPts val="1800"/>
              </a:spcAft>
            </a:pPr>
            <a:r>
              <a:rPr lang="en-US" sz="2800" dirty="0" smtClean="0">
                <a:solidFill>
                  <a:prstClr val="black"/>
                </a:solidFill>
                <a:ea typeface="+mj-ea"/>
                <a:cs typeface="+mj-cs"/>
              </a:rPr>
              <a:t>Interesting </a:t>
            </a:r>
            <a:r>
              <a:rPr lang="en-US" sz="2800" dirty="0">
                <a:solidFill>
                  <a:prstClr val="black"/>
                </a:solidFill>
                <a:ea typeface="+mj-ea"/>
                <a:cs typeface="+mj-cs"/>
              </a:rPr>
              <a:t>ring isn’t </a:t>
            </a:r>
            <a:r>
              <a:rPr lang="en-US" sz="2800" dirty="0" smtClean="0">
                <a:solidFill>
                  <a:prstClr val="black"/>
                </a:solidFill>
                <a:ea typeface="+mj-ea"/>
                <a:cs typeface="+mj-cs"/>
              </a:rPr>
              <a:t>it!</a:t>
            </a:r>
            <a:r>
              <a:rPr lang="en-US" sz="2800" dirty="0">
                <a:solidFill>
                  <a:prstClr val="black"/>
                </a:solidFill>
                <a:ea typeface="+mj-ea"/>
                <a:cs typeface="+mj-cs"/>
              </a:rPr>
              <a:t> </a:t>
            </a:r>
            <a:r>
              <a:rPr lang="en-US" sz="2800" dirty="0" smtClean="0">
                <a:solidFill>
                  <a:prstClr val="black"/>
                </a:solidFill>
                <a:ea typeface="+mj-ea"/>
                <a:cs typeface="+mj-cs"/>
              </a:rPr>
              <a:t> </a:t>
            </a:r>
            <a:br>
              <a:rPr lang="en-US" sz="2800" dirty="0" smtClean="0">
                <a:solidFill>
                  <a:prstClr val="black"/>
                </a:solidFill>
                <a:ea typeface="+mj-ea"/>
                <a:cs typeface="+mj-cs"/>
              </a:rPr>
            </a:br>
            <a:r>
              <a:rPr lang="en-US" sz="2800" dirty="0" smtClean="0">
                <a:solidFill>
                  <a:prstClr val="black"/>
                </a:solidFill>
                <a:ea typeface="+mj-ea"/>
                <a:cs typeface="+mj-cs"/>
              </a:rPr>
              <a:t>Nature </a:t>
            </a:r>
            <a:r>
              <a:rPr lang="en-US" sz="2800" dirty="0">
                <a:solidFill>
                  <a:prstClr val="black"/>
                </a:solidFill>
                <a:ea typeface="+mj-ea"/>
                <a:cs typeface="+mj-cs"/>
              </a:rPr>
              <a:t>gives us very good clues as to when the weekly cycles begin.  </a:t>
            </a:r>
            <a:r>
              <a:rPr lang="en-US" sz="2800" dirty="0" smtClean="0">
                <a:solidFill>
                  <a:prstClr val="black"/>
                </a:solidFill>
                <a:ea typeface="+mj-ea"/>
                <a:cs typeface="+mj-cs"/>
              </a:rPr>
              <a:t/>
            </a:r>
            <a:br>
              <a:rPr lang="en-US" sz="2800" dirty="0" smtClean="0">
                <a:solidFill>
                  <a:prstClr val="black"/>
                </a:solidFill>
                <a:ea typeface="+mj-ea"/>
                <a:cs typeface="+mj-cs"/>
              </a:rPr>
            </a:br>
            <a:r>
              <a:rPr lang="en-US" sz="2800" dirty="0" smtClean="0">
                <a:solidFill>
                  <a:prstClr val="black"/>
                </a:solidFill>
                <a:ea typeface="+mj-ea"/>
                <a:cs typeface="+mj-cs"/>
              </a:rPr>
              <a:t>Maybe </a:t>
            </a:r>
            <a:r>
              <a:rPr lang="en-US" sz="2800" dirty="0">
                <a:solidFill>
                  <a:prstClr val="black"/>
                </a:solidFill>
                <a:ea typeface="+mj-ea"/>
                <a:cs typeface="+mj-cs"/>
              </a:rPr>
              <a:t>we should </a:t>
            </a:r>
            <a:r>
              <a:rPr lang="en-US" sz="2800" dirty="0" smtClean="0">
                <a:solidFill>
                  <a:prstClr val="black"/>
                </a:solidFill>
                <a:ea typeface="+mj-ea"/>
                <a:cs typeface="+mj-cs"/>
              </a:rPr>
              <a:t>listen?</a:t>
            </a:r>
          </a:p>
          <a:p>
            <a:pPr>
              <a:lnSpc>
                <a:spcPct val="90000"/>
              </a:lnSpc>
              <a:spcAft>
                <a:spcPts val="1800"/>
              </a:spcAft>
            </a:pPr>
            <a:endParaRPr lang="en-US" sz="2800" dirty="0" smtClean="0">
              <a:solidFill>
                <a:prstClr val="black"/>
              </a:solidFill>
              <a:ea typeface="+mj-ea"/>
              <a:cs typeface="+mj-cs"/>
            </a:endParaRPr>
          </a:p>
          <a:p>
            <a:pPr>
              <a:lnSpc>
                <a:spcPct val="90000"/>
              </a:lnSpc>
              <a:spcAft>
                <a:spcPts val="1800"/>
              </a:spcAft>
            </a:pPr>
            <a:r>
              <a:rPr lang="en-US" sz="2800" dirty="0" smtClean="0">
                <a:solidFill>
                  <a:prstClr val="black"/>
                </a:solidFill>
                <a:ea typeface="+mj-ea"/>
                <a:cs typeface="+mj-cs"/>
              </a:rPr>
              <a:t>We </a:t>
            </a:r>
            <a:r>
              <a:rPr lang="en-US" sz="2800" dirty="0">
                <a:solidFill>
                  <a:prstClr val="black"/>
                </a:solidFill>
                <a:ea typeface="+mj-ea"/>
                <a:cs typeface="+mj-cs"/>
              </a:rPr>
              <a:t>have seen the outline for the first cycle of creation in the first 5 verses of the </a:t>
            </a:r>
            <a:r>
              <a:rPr lang="en-US" sz="2800" dirty="0" smtClean="0">
                <a:solidFill>
                  <a:prstClr val="black"/>
                </a:solidFill>
                <a:ea typeface="+mj-ea"/>
                <a:cs typeface="+mj-cs"/>
              </a:rPr>
              <a:t>Torah.</a:t>
            </a:r>
            <a:r>
              <a:rPr lang="en-US" sz="2800" dirty="0">
                <a:solidFill>
                  <a:prstClr val="black"/>
                </a:solidFill>
                <a:ea typeface="+mj-ea"/>
                <a:cs typeface="+mj-cs"/>
              </a:rPr>
              <a:t> </a:t>
            </a:r>
            <a:r>
              <a:rPr lang="en-US" sz="2800" dirty="0" smtClean="0">
                <a:solidFill>
                  <a:prstClr val="black"/>
                </a:solidFill>
                <a:ea typeface="+mj-ea"/>
                <a:cs typeface="+mj-cs"/>
              </a:rPr>
              <a:t>You </a:t>
            </a:r>
            <a:r>
              <a:rPr lang="en-US" sz="2800" dirty="0">
                <a:solidFill>
                  <a:prstClr val="black"/>
                </a:solidFill>
                <a:ea typeface="+mj-ea"/>
                <a:cs typeface="+mj-cs"/>
              </a:rPr>
              <a:t>probably noticed that in between “the evening and the morning,” there was no mention of a </a:t>
            </a:r>
            <a:r>
              <a:rPr lang="en-US" sz="2800" dirty="0" smtClean="0">
                <a:solidFill>
                  <a:prstClr val="black"/>
                </a:solidFill>
                <a:ea typeface="+mj-ea"/>
                <a:cs typeface="+mj-cs"/>
              </a:rPr>
              <a:t>Night Season.  </a:t>
            </a:r>
            <a:r>
              <a:rPr lang="en-US" sz="2800" dirty="0">
                <a:solidFill>
                  <a:prstClr val="black"/>
                </a:solidFill>
                <a:ea typeface="+mj-ea"/>
                <a:cs typeface="+mj-cs"/>
              </a:rPr>
              <a:t>Why?  Because the </a:t>
            </a:r>
            <a:r>
              <a:rPr lang="en-US" sz="2800" dirty="0" smtClean="0">
                <a:solidFill>
                  <a:prstClr val="black"/>
                </a:solidFill>
                <a:ea typeface="+mj-ea"/>
                <a:cs typeface="+mj-cs"/>
              </a:rPr>
              <a:t>Night Season </a:t>
            </a:r>
            <a:r>
              <a:rPr lang="en-US" sz="2800" dirty="0">
                <a:solidFill>
                  <a:prstClr val="black"/>
                </a:solidFill>
                <a:ea typeface="+mj-ea"/>
                <a:cs typeface="+mj-cs"/>
              </a:rPr>
              <a:t>was a non-activity season.  There was nothing to record.  With that in mind, let’s look at some graphics to help us understand. </a:t>
            </a:r>
            <a:endParaRPr lang="en-CA" sz="2800" dirty="0"/>
          </a:p>
        </p:txBody>
      </p:sp>
      <p:sp>
        <p:nvSpPr>
          <p:cNvPr id="2" name="Slide Number Placeholder 1"/>
          <p:cNvSpPr>
            <a:spLocks noGrp="1"/>
          </p:cNvSpPr>
          <p:nvPr>
            <p:ph type="sldNum" sz="quarter" idx="12"/>
          </p:nvPr>
        </p:nvSpPr>
        <p:spPr>
          <a:xfrm>
            <a:off x="9337964" y="6418696"/>
            <a:ext cx="2743200" cy="365125"/>
          </a:xfrm>
        </p:spPr>
        <p:txBody>
          <a:bodyPr/>
          <a:lstStyle/>
          <a:p>
            <a:fld id="{79D454C9-693C-4B68-AEF7-F33F1BD73953}" type="slidenum">
              <a:rPr lang="en-US" sz="1400" b="1" smtClean="0">
                <a:solidFill>
                  <a:schemeClr val="tx1"/>
                </a:solidFill>
              </a:rPr>
              <a:t>30</a:t>
            </a:fld>
            <a:endParaRPr lang="en-US" sz="1400" b="1" dirty="0">
              <a:solidFill>
                <a:schemeClr val="tx1"/>
              </a:solidFill>
            </a:endParaRPr>
          </a:p>
        </p:txBody>
      </p:sp>
    </p:spTree>
    <p:extLst>
      <p:ext uri="{BB962C8B-B14F-4D97-AF65-F5344CB8AC3E}">
        <p14:creationId xmlns:p14="http://schemas.microsoft.com/office/powerpoint/2010/main" val="4292056972"/>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4546" y="128789"/>
            <a:ext cx="11804561" cy="6729211"/>
          </a:xfrm>
          <a:effectLst>
            <a:glow rad="228600">
              <a:schemeClr val="accent1">
                <a:satMod val="175000"/>
                <a:alpha val="40000"/>
              </a:schemeClr>
            </a:glow>
          </a:effectLst>
        </p:spPr>
        <p:txBody>
          <a:bodyPr>
            <a:normAutofit/>
          </a:bodyPr>
          <a:lstStyle/>
          <a:p>
            <a:r>
              <a:rPr lang="en-US" sz="2400" dirty="0" smtClean="0">
                <a:latin typeface="+mn-lt"/>
              </a:rPr>
              <a:t/>
            </a:r>
            <a:br>
              <a:rPr lang="en-US" sz="2400" dirty="0" smtClean="0">
                <a:latin typeface="+mn-lt"/>
              </a:rPr>
            </a:br>
            <a:r>
              <a:rPr lang="en-US" sz="2400" dirty="0">
                <a:latin typeface="+mn-lt"/>
              </a:rPr>
              <a:t/>
            </a:r>
            <a:br>
              <a:rPr lang="en-US" sz="2400" dirty="0">
                <a:latin typeface="+mn-lt"/>
              </a:rPr>
            </a:br>
            <a:r>
              <a:rPr lang="en-US" sz="2400" dirty="0" smtClean="0">
                <a:latin typeface="+mn-lt"/>
              </a:rPr>
              <a:t/>
            </a:r>
            <a:br>
              <a:rPr lang="en-US" sz="2400" dirty="0" smtClean="0">
                <a:latin typeface="+mn-lt"/>
              </a:rPr>
            </a:br>
            <a:r>
              <a:rPr lang="en-US" sz="2400" dirty="0">
                <a:latin typeface="+mn-lt"/>
              </a:rPr>
              <a:t/>
            </a:r>
            <a:br>
              <a:rPr lang="en-US" sz="2400" dirty="0">
                <a:latin typeface="+mn-lt"/>
              </a:rPr>
            </a:br>
            <a:r>
              <a:rPr lang="en-US" sz="2400" dirty="0" smtClean="0">
                <a:latin typeface="+mn-lt"/>
              </a:rPr>
              <a:t/>
            </a:r>
            <a:br>
              <a:rPr lang="en-US" sz="2400" dirty="0" smtClean="0">
                <a:latin typeface="+mn-lt"/>
              </a:rPr>
            </a:br>
            <a:r>
              <a:rPr lang="en-US" sz="2400" dirty="0">
                <a:latin typeface="+mn-lt"/>
              </a:rPr>
              <a:t/>
            </a:r>
            <a:br>
              <a:rPr lang="en-US" sz="2400" dirty="0">
                <a:latin typeface="+mn-lt"/>
              </a:rPr>
            </a:br>
            <a:r>
              <a:rPr lang="en-US" sz="2400" dirty="0" smtClean="0">
                <a:latin typeface="+mn-lt"/>
              </a:rPr>
              <a:t/>
            </a:r>
            <a:br>
              <a:rPr lang="en-US" sz="2400" dirty="0" smtClean="0">
                <a:latin typeface="+mn-lt"/>
              </a:rPr>
            </a:br>
            <a:r>
              <a:rPr lang="en-US" sz="2400" dirty="0">
                <a:latin typeface="+mn-lt"/>
              </a:rPr>
              <a:t/>
            </a:r>
            <a:br>
              <a:rPr lang="en-US" sz="2400" dirty="0">
                <a:latin typeface="+mn-lt"/>
              </a:rPr>
            </a:br>
            <a:r>
              <a:rPr lang="en-US" sz="2400" dirty="0" smtClean="0">
                <a:latin typeface="+mn-lt"/>
              </a:rPr>
              <a:t/>
            </a:r>
            <a:br>
              <a:rPr lang="en-US" sz="2400" dirty="0" smtClean="0">
                <a:latin typeface="+mn-lt"/>
              </a:rPr>
            </a:br>
            <a:r>
              <a:rPr lang="en-US" sz="2400" dirty="0">
                <a:latin typeface="+mn-lt"/>
              </a:rPr>
              <a:t/>
            </a:r>
            <a:br>
              <a:rPr lang="en-US" sz="2400" dirty="0">
                <a:latin typeface="+mn-lt"/>
              </a:rPr>
            </a:br>
            <a:r>
              <a:rPr lang="en-US" sz="2400" dirty="0" smtClean="0">
                <a:latin typeface="+mn-lt"/>
              </a:rPr>
              <a:t/>
            </a:r>
            <a:br>
              <a:rPr lang="en-US" sz="2400" dirty="0" smtClean="0">
                <a:latin typeface="+mn-lt"/>
              </a:rPr>
            </a:br>
            <a:r>
              <a:rPr lang="en-US" sz="2400" dirty="0" smtClean="0">
                <a:latin typeface="+mn-lt"/>
              </a:rPr>
              <a:t/>
            </a:r>
            <a:br>
              <a:rPr lang="en-US" sz="2400" dirty="0" smtClean="0">
                <a:latin typeface="+mn-lt"/>
              </a:rPr>
            </a:br>
            <a:r>
              <a:rPr lang="en-US" sz="2400" dirty="0" smtClean="0">
                <a:latin typeface="+mn-lt"/>
              </a:rPr>
              <a:t/>
            </a:r>
            <a:br>
              <a:rPr lang="en-US" sz="2400" dirty="0" smtClean="0">
                <a:latin typeface="+mn-lt"/>
              </a:rPr>
            </a:br>
            <a:endParaRPr lang="en-US" sz="2400" dirty="0">
              <a:latin typeface="+mn-lt"/>
            </a:endParaRPr>
          </a:p>
        </p:txBody>
      </p:sp>
      <p:sp>
        <p:nvSpPr>
          <p:cNvPr id="3" name="Rectangle 2"/>
          <p:cNvSpPr/>
          <p:nvPr/>
        </p:nvSpPr>
        <p:spPr>
          <a:xfrm>
            <a:off x="2082801" y="841663"/>
            <a:ext cx="7981370" cy="2067792"/>
          </a:xfrm>
          <a:prstGeom prst="rect">
            <a:avLst/>
          </a:prstGeom>
          <a:noFill/>
          <a:ln w="57150">
            <a:solidFill>
              <a:srgbClr val="FF0000"/>
            </a:solidFill>
          </a:ln>
          <a:effectLst>
            <a:glow rad="228600">
              <a:schemeClr val="accent5">
                <a:satMod val="175000"/>
                <a:alpha val="4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5400" b="1" dirty="0" smtClean="0">
                <a:solidFill>
                  <a:prstClr val="black"/>
                </a:solidFill>
                <a:effectLst>
                  <a:glow rad="127000">
                    <a:srgbClr val="00FF00"/>
                  </a:glow>
                </a:effectLst>
                <a:ea typeface="+mj-ea"/>
                <a:cs typeface="+mj-cs"/>
              </a:rPr>
              <a:t>As it is in Heaven, </a:t>
            </a:r>
            <a:br>
              <a:rPr lang="en-US" sz="5400" b="1" dirty="0" smtClean="0">
                <a:solidFill>
                  <a:prstClr val="black"/>
                </a:solidFill>
                <a:effectLst>
                  <a:glow rad="127000">
                    <a:srgbClr val="00FF00"/>
                  </a:glow>
                </a:effectLst>
                <a:ea typeface="+mj-ea"/>
                <a:cs typeface="+mj-cs"/>
              </a:rPr>
            </a:br>
            <a:r>
              <a:rPr lang="en-US" sz="5400" b="1" dirty="0" smtClean="0">
                <a:solidFill>
                  <a:prstClr val="black"/>
                </a:solidFill>
                <a:effectLst>
                  <a:glow rad="127000">
                    <a:srgbClr val="00FF00"/>
                  </a:glow>
                </a:effectLst>
                <a:ea typeface="+mj-ea"/>
                <a:cs typeface="+mj-cs"/>
              </a:rPr>
              <a:t>so shall it be on earth.</a:t>
            </a:r>
          </a:p>
          <a:p>
            <a:pPr algn="ctr"/>
            <a:r>
              <a:rPr lang="en-US" sz="2800" dirty="0">
                <a:solidFill>
                  <a:schemeClr val="tx1"/>
                </a:solidFill>
              </a:rPr>
              <a:t>Matthew 6:10  </a:t>
            </a:r>
            <a:endParaRPr lang="en-CA" sz="2800" dirty="0">
              <a:solidFill>
                <a:schemeClr val="tx1"/>
              </a:solidFill>
            </a:endParaRPr>
          </a:p>
        </p:txBody>
      </p:sp>
      <p:sp>
        <p:nvSpPr>
          <p:cNvPr id="4" name="Rectangle 3"/>
          <p:cNvSpPr/>
          <p:nvPr/>
        </p:nvSpPr>
        <p:spPr>
          <a:xfrm>
            <a:off x="155862" y="2909455"/>
            <a:ext cx="11835245" cy="3086100"/>
          </a:xfrm>
          <a:prstGeom prst="rect">
            <a:avLst/>
          </a:prstGeom>
          <a:no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3200" dirty="0" smtClean="0">
                <a:solidFill>
                  <a:schemeClr val="tx1"/>
                </a:solidFill>
              </a:rPr>
              <a:t>With the teaching from </a:t>
            </a:r>
            <a:r>
              <a:rPr lang="en-CA" sz="3200" b="1" dirty="0" smtClean="0">
                <a:solidFill>
                  <a:srgbClr val="0000CC"/>
                </a:solidFill>
              </a:rPr>
              <a:t>Yahusha</a:t>
            </a:r>
            <a:r>
              <a:rPr lang="en-CA" sz="3200" dirty="0" smtClean="0">
                <a:solidFill>
                  <a:schemeClr val="tx1"/>
                </a:solidFill>
              </a:rPr>
              <a:t> on how to pray, </a:t>
            </a:r>
            <a:br>
              <a:rPr lang="en-CA" sz="3200" dirty="0" smtClean="0">
                <a:solidFill>
                  <a:schemeClr val="tx1"/>
                </a:solidFill>
              </a:rPr>
            </a:br>
            <a:r>
              <a:rPr lang="en-CA" sz="3200" dirty="0" smtClean="0">
                <a:solidFill>
                  <a:schemeClr val="tx1"/>
                </a:solidFill>
              </a:rPr>
              <a:t>let’s look once again at the first cycle of creation, </a:t>
            </a:r>
            <a:r>
              <a:rPr lang="en-CA" sz="3200" b="1" i="1" dirty="0" smtClean="0">
                <a:solidFill>
                  <a:srgbClr val="9900FF"/>
                </a:solidFill>
              </a:rPr>
              <a:t>step by step, </a:t>
            </a:r>
            <a:br>
              <a:rPr lang="en-CA" sz="3200" b="1" i="1" dirty="0" smtClean="0">
                <a:solidFill>
                  <a:srgbClr val="9900FF"/>
                </a:solidFill>
              </a:rPr>
            </a:br>
            <a:r>
              <a:rPr lang="en-CA" sz="3200" dirty="0" smtClean="0">
                <a:solidFill>
                  <a:schemeClr val="tx1"/>
                </a:solidFill>
              </a:rPr>
              <a:t>and then compare it to the 4</a:t>
            </a:r>
            <a:r>
              <a:rPr lang="en-CA" sz="3200" baseline="30000" dirty="0" smtClean="0">
                <a:solidFill>
                  <a:schemeClr val="tx1"/>
                </a:solidFill>
              </a:rPr>
              <a:t>th</a:t>
            </a:r>
            <a:r>
              <a:rPr lang="en-CA" sz="3200" dirty="0" smtClean="0">
                <a:solidFill>
                  <a:schemeClr val="tx1"/>
                </a:solidFill>
              </a:rPr>
              <a:t> cycle of creation.</a:t>
            </a:r>
            <a:endParaRPr lang="en-CA" sz="3200" dirty="0">
              <a:solidFill>
                <a:schemeClr val="tx1"/>
              </a:solidFill>
            </a:endParaRPr>
          </a:p>
        </p:txBody>
      </p:sp>
      <p:sp>
        <p:nvSpPr>
          <p:cNvPr id="5" name="Slide Number Placeholder 4"/>
          <p:cNvSpPr>
            <a:spLocks noGrp="1"/>
          </p:cNvSpPr>
          <p:nvPr>
            <p:ph type="sldNum" sz="quarter" idx="12"/>
          </p:nvPr>
        </p:nvSpPr>
        <p:spPr>
          <a:xfrm>
            <a:off x="9369136" y="6408304"/>
            <a:ext cx="2743200" cy="365125"/>
          </a:xfrm>
        </p:spPr>
        <p:txBody>
          <a:bodyPr/>
          <a:lstStyle/>
          <a:p>
            <a:fld id="{79D454C9-693C-4B68-AEF7-F33F1BD73953}" type="slidenum">
              <a:rPr lang="en-US" sz="1400" b="1" smtClean="0">
                <a:solidFill>
                  <a:schemeClr val="tx1"/>
                </a:solidFill>
              </a:rPr>
              <a:t>31</a:t>
            </a:fld>
            <a:endParaRPr lang="en-US" sz="1400" b="1" dirty="0">
              <a:solidFill>
                <a:schemeClr val="tx1"/>
              </a:solidFill>
            </a:endParaRPr>
          </a:p>
        </p:txBody>
      </p:sp>
    </p:spTree>
    <p:extLst>
      <p:ext uri="{BB962C8B-B14F-4D97-AF65-F5344CB8AC3E}">
        <p14:creationId xmlns:p14="http://schemas.microsoft.com/office/powerpoint/2010/main" val="2310224445"/>
      </p:ext>
    </p:extLst>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35000"/>
              </a:srgbClr>
            </a:gs>
            <a:gs pos="50000">
              <a:srgbClr val="E2FD59">
                <a:alpha val="67000"/>
              </a:srgbClr>
            </a:gs>
            <a:gs pos="100000">
              <a:srgbClr val="CC00FF">
                <a:alpha val="24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182467" y="896390"/>
            <a:ext cx="11809926" cy="931662"/>
          </a:xfrm>
          <a:scene3d>
            <a:camera prst="orthographicFront"/>
            <a:lightRig rig="threePt" dir="t"/>
          </a:scene3d>
          <a:sp3d>
            <a:bevelT w="152400" h="50800" prst="softRound"/>
          </a:sp3d>
        </p:spPr>
        <p:txBody>
          <a:bodyPr>
            <a:noAutofit/>
            <a:sp3d extrusionH="57150">
              <a:bevelT w="38100" h="38100"/>
            </a:sp3d>
          </a:bodyPr>
          <a:lstStyle/>
          <a:p>
            <a:r>
              <a:rPr lang="en-US" dirty="0" smtClean="0">
                <a:noFill/>
              </a:rPr>
              <a:t> 		           </a:t>
            </a:r>
            <a:r>
              <a:rPr lang="en-US" sz="3200" dirty="0" smtClean="0">
                <a:solidFill>
                  <a:srgbClr val="800000"/>
                </a:solidFill>
                <a:latin typeface="Arial Black" pitchFamily="34" charset="0"/>
              </a:rPr>
              <a:t>The full 24 hours of Cycle #1</a:t>
            </a:r>
            <a:br>
              <a:rPr lang="en-US" sz="3200" dirty="0" smtClean="0">
                <a:solidFill>
                  <a:srgbClr val="800000"/>
                </a:solidFill>
                <a:latin typeface="Arial Black" pitchFamily="34" charset="0"/>
              </a:rPr>
            </a:br>
            <a:r>
              <a:rPr lang="en-US" sz="2800" b="1" dirty="0" smtClean="0">
                <a:ln>
                  <a:solidFill>
                    <a:srgbClr val="9900FF"/>
                  </a:solidFill>
                </a:ln>
                <a:solidFill>
                  <a:prstClr val="black"/>
                </a:solidFill>
                <a:effectLst>
                  <a:glow rad="228600">
                    <a:srgbClr val="ED7D31">
                      <a:lumMod val="60000"/>
                      <a:lumOff val="40000"/>
                    </a:srgbClr>
                  </a:glow>
                </a:effectLst>
                <a:latin typeface="Arial Black" pitchFamily="34" charset="0"/>
              </a:rPr>
              <a:t>Creation</a:t>
            </a:r>
            <a:r>
              <a:rPr lang="en-US" sz="2800" dirty="0" smtClean="0">
                <a:solidFill>
                  <a:srgbClr val="800000"/>
                </a:solidFill>
              </a:rPr>
              <a:t> and the  </a:t>
            </a:r>
            <a:r>
              <a:rPr lang="en-US" sz="2800" b="1" i="1" dirty="0" smtClean="0">
                <a:solidFill>
                  <a:schemeClr val="tx1"/>
                </a:solidFill>
                <a:effectLst>
                  <a:glow rad="127000">
                    <a:srgbClr val="00FF00"/>
                  </a:glow>
                </a:effectLst>
              </a:rPr>
              <a:t>restoration</a:t>
            </a:r>
            <a:r>
              <a:rPr lang="en-US" sz="2800" dirty="0" smtClean="0">
                <a:solidFill>
                  <a:srgbClr val="800000"/>
                </a:solidFill>
              </a:rPr>
              <a:t> of Light</a:t>
            </a:r>
          </a:p>
          <a:p>
            <a:endParaRPr lang="en-US" sz="2800" dirty="0">
              <a:solidFill>
                <a:srgbClr val="800000"/>
              </a:solidFill>
            </a:endParaRPr>
          </a:p>
          <a:p>
            <a:endParaRPr lang="en-US" sz="2800" dirty="0" smtClean="0">
              <a:solidFill>
                <a:srgbClr val="800000"/>
              </a:solidFill>
            </a:endParaRPr>
          </a:p>
          <a:p>
            <a:r>
              <a:rPr lang="en-US" sz="2800" dirty="0" smtClean="0">
                <a:solidFill>
                  <a:srgbClr val="800000"/>
                </a:solidFill>
              </a:rPr>
              <a:t>								</a:t>
            </a:r>
            <a:endParaRPr lang="en-US" sz="2800" b="1" dirty="0">
              <a:solidFill>
                <a:srgbClr val="9900FF"/>
              </a:solidFill>
            </a:endParaRPr>
          </a:p>
          <a:p>
            <a:endParaRPr lang="en-US" sz="2800" dirty="0" smtClean="0">
              <a:solidFill>
                <a:srgbClr val="800000"/>
              </a:solidFill>
            </a:endParaRPr>
          </a:p>
        </p:txBody>
      </p:sp>
      <p:sp>
        <p:nvSpPr>
          <p:cNvPr id="2" name="Chord 1"/>
          <p:cNvSpPr/>
          <p:nvPr/>
        </p:nvSpPr>
        <p:spPr>
          <a:xfrm rot="7973960">
            <a:off x="5675950" y="2529768"/>
            <a:ext cx="2498213" cy="2567364"/>
          </a:xfrm>
          <a:prstGeom prst="chord">
            <a:avLst>
              <a:gd name="adj1" fmla="val 2700000"/>
              <a:gd name="adj2" fmla="val 13802171"/>
            </a:avLst>
          </a:prstGeom>
          <a:effectLst>
            <a:glow rad="139700">
              <a:schemeClr val="accent4">
                <a:satMod val="175000"/>
                <a:alpha val="4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p>
        </p:txBody>
      </p:sp>
      <p:sp>
        <p:nvSpPr>
          <p:cNvPr id="7" name="Curved Down Arrow 6"/>
          <p:cNvSpPr/>
          <p:nvPr/>
        </p:nvSpPr>
        <p:spPr>
          <a:xfrm>
            <a:off x="5270119" y="2161294"/>
            <a:ext cx="3664449" cy="1413164"/>
          </a:xfrm>
          <a:prstGeom prst="curvedDownArrow">
            <a:avLst>
              <a:gd name="adj1" fmla="val 7629"/>
              <a:gd name="adj2" fmla="val 50000"/>
              <a:gd name="adj3" fmla="val 33088"/>
            </a:avLst>
          </a:prstGeom>
          <a:solidFill>
            <a:schemeClr val="accent2">
              <a:lumMod val="75000"/>
            </a:schemeClr>
          </a:solidFill>
          <a:ln w="28575">
            <a:solidFill>
              <a:srgbClr val="0000CC"/>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solidFill>
                <a:schemeClr val="tx1"/>
              </a:solidFill>
            </a:endParaRPr>
          </a:p>
        </p:txBody>
      </p:sp>
      <p:sp>
        <p:nvSpPr>
          <p:cNvPr id="10" name="Pie 9"/>
          <p:cNvSpPr/>
          <p:nvPr/>
        </p:nvSpPr>
        <p:spPr>
          <a:xfrm rot="10380312">
            <a:off x="5670120" y="2952835"/>
            <a:ext cx="2536746" cy="1831119"/>
          </a:xfrm>
          <a:prstGeom prst="pie">
            <a:avLst>
              <a:gd name="adj1" fmla="val 10757645"/>
              <a:gd name="adj2" fmla="val 11295914"/>
            </a:avLst>
          </a:prstGeom>
          <a:solidFill>
            <a:schemeClr val="tx1">
              <a:lumMod val="75000"/>
              <a:lumOff val="25000"/>
            </a:schemeClr>
          </a:solidFill>
          <a:ln>
            <a:solidFill>
              <a:srgbClr val="FF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solidFill>
                <a:schemeClr val="tx1"/>
              </a:solidFill>
            </a:endParaRPr>
          </a:p>
        </p:txBody>
      </p:sp>
      <p:sp>
        <p:nvSpPr>
          <p:cNvPr id="11" name="Rectangle 10"/>
          <p:cNvSpPr/>
          <p:nvPr/>
        </p:nvSpPr>
        <p:spPr>
          <a:xfrm>
            <a:off x="1757204" y="5746049"/>
            <a:ext cx="10278737" cy="914400"/>
          </a:xfrm>
          <a:prstGeom prst="rect">
            <a:avLst/>
          </a:prstGeom>
          <a:no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lvl="0" algn="ctr">
              <a:lnSpc>
                <a:spcPct val="90000"/>
              </a:lnSpc>
              <a:spcBef>
                <a:spcPts val="1000"/>
              </a:spcBef>
            </a:pPr>
            <a:r>
              <a:rPr lang="en-US" sz="2800" b="1" dirty="0" err="1" smtClean="0">
                <a:solidFill>
                  <a:schemeClr val="tx1"/>
                </a:solidFill>
                <a:effectLst>
                  <a:glow rad="101600">
                    <a:srgbClr val="FF33CC">
                      <a:alpha val="60000"/>
                    </a:srgbClr>
                  </a:glow>
                </a:effectLst>
              </a:rPr>
              <a:t>La</a:t>
            </a:r>
            <a:r>
              <a:rPr lang="en-US" sz="2800" b="1" dirty="0" err="1" smtClean="0">
                <a:solidFill>
                  <a:prstClr val="black"/>
                </a:solidFill>
                <a:effectLst>
                  <a:glow rad="101600">
                    <a:srgbClr val="FF33CC">
                      <a:alpha val="60000"/>
                    </a:srgbClr>
                  </a:glow>
                </a:effectLst>
              </a:rPr>
              <a:t>yil</a:t>
            </a:r>
            <a:r>
              <a:rPr lang="en-US" sz="2800" b="1" dirty="0" smtClean="0">
                <a:solidFill>
                  <a:prstClr val="black"/>
                </a:solidFill>
                <a:effectLst>
                  <a:glow rad="101600">
                    <a:srgbClr val="FF33CC">
                      <a:alpha val="60000"/>
                    </a:srgbClr>
                  </a:glow>
                </a:effectLst>
              </a:rPr>
              <a:t>, </a:t>
            </a:r>
            <a:r>
              <a:rPr lang="en-US" sz="2800" b="1" dirty="0" smtClean="0">
                <a:solidFill>
                  <a:prstClr val="black"/>
                </a:solidFill>
              </a:rPr>
              <a:t>the </a:t>
            </a:r>
            <a:r>
              <a:rPr lang="en-US" sz="2800" b="1" u="sng" dirty="0" smtClean="0">
                <a:solidFill>
                  <a:prstClr val="black"/>
                </a:solidFill>
              </a:rPr>
              <a:t>acceptable night darkness</a:t>
            </a:r>
            <a:r>
              <a:rPr lang="en-US" sz="2800" b="1" dirty="0" smtClean="0">
                <a:solidFill>
                  <a:prstClr val="black"/>
                </a:solidFill>
              </a:rPr>
              <a:t> passes by unannounced. Why? Nothing occurred in during the darkness of the Night Season! </a:t>
            </a:r>
            <a:endParaRPr lang="en-US" sz="2800" b="1" dirty="0">
              <a:solidFill>
                <a:prstClr val="black"/>
              </a:solidFill>
            </a:endParaRPr>
          </a:p>
        </p:txBody>
      </p:sp>
      <p:cxnSp>
        <p:nvCxnSpPr>
          <p:cNvPr id="8" name="Straight Connector 7"/>
          <p:cNvCxnSpPr/>
          <p:nvPr/>
        </p:nvCxnSpPr>
        <p:spPr>
          <a:xfrm flipV="1">
            <a:off x="6882098" y="3541407"/>
            <a:ext cx="2228864" cy="294692"/>
          </a:xfrm>
          <a:prstGeom prst="line">
            <a:avLst/>
          </a:prstGeom>
          <a:ln w="57150">
            <a:solidFill>
              <a:srgbClr val="99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9110962" y="3229118"/>
            <a:ext cx="3081038" cy="618169"/>
          </a:xfrm>
          <a:prstGeom prst="rect">
            <a:avLst/>
          </a:prstGeom>
          <a:no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lvl="0">
              <a:lnSpc>
                <a:spcPct val="90000"/>
              </a:lnSpc>
              <a:spcBef>
                <a:spcPts val="1000"/>
              </a:spcBef>
            </a:pPr>
            <a:r>
              <a:rPr lang="en-US" sz="2800" b="1" dirty="0" err="1" smtClean="0">
                <a:solidFill>
                  <a:srgbClr val="9900FF"/>
                </a:solidFill>
              </a:rPr>
              <a:t>Yahusha</a:t>
            </a:r>
            <a:r>
              <a:rPr lang="en-US" sz="2800" b="1" dirty="0" smtClean="0">
                <a:solidFill>
                  <a:srgbClr val="9900FF"/>
                </a:solidFill>
              </a:rPr>
              <a:t> – </a:t>
            </a:r>
            <a:r>
              <a:rPr lang="en-US" sz="2800" b="1" dirty="0" smtClean="0">
                <a:solidFill>
                  <a:srgbClr val="9900FF"/>
                </a:solidFill>
                <a:effectLst>
                  <a:glow rad="431800">
                    <a:srgbClr val="FFFF00"/>
                  </a:glow>
                </a:effectLst>
              </a:rPr>
              <a:t>{LIGHT}, </a:t>
            </a:r>
            <a:r>
              <a:rPr lang="en-US" sz="2800" b="1" dirty="0" smtClean="0">
                <a:solidFill>
                  <a:srgbClr val="9900FF"/>
                </a:solidFill>
              </a:rPr>
              <a:t>withdraws!</a:t>
            </a:r>
            <a:endParaRPr lang="en-US" sz="2800" b="1" dirty="0">
              <a:solidFill>
                <a:srgbClr val="9900FF"/>
              </a:solidFill>
            </a:endParaRPr>
          </a:p>
        </p:txBody>
      </p:sp>
      <p:cxnSp>
        <p:nvCxnSpPr>
          <p:cNvPr id="12" name="Straight Arrow Connector 11"/>
          <p:cNvCxnSpPr/>
          <p:nvPr/>
        </p:nvCxnSpPr>
        <p:spPr>
          <a:xfrm>
            <a:off x="8185796" y="3836100"/>
            <a:ext cx="925166" cy="698247"/>
          </a:xfrm>
          <a:prstGeom prst="straightConnector1">
            <a:avLst/>
          </a:prstGeom>
          <a:ln w="57150">
            <a:solidFill>
              <a:schemeClr val="tx1">
                <a:lumMod val="65000"/>
                <a:lumOff val="35000"/>
              </a:schemeClr>
            </a:solidFill>
            <a:tailEnd type="arrow"/>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8764737" y="3929618"/>
            <a:ext cx="2711652" cy="1467196"/>
          </a:xfrm>
          <a:prstGeom prst="rect">
            <a:avLst/>
          </a:prstGeom>
          <a:noFill/>
          <a:ln>
            <a:solidFill>
              <a:schemeClr val="accent2">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b="1" dirty="0" smtClean="0">
                <a:solidFill>
                  <a:schemeClr val="tx1">
                    <a:lumMod val="50000"/>
                    <a:lumOff val="50000"/>
                  </a:schemeClr>
                </a:solidFill>
              </a:rPr>
              <a:t>Arrival of the </a:t>
            </a:r>
            <a:r>
              <a:rPr lang="en-CA" sz="2800" b="1" dirty="0" err="1" smtClean="0">
                <a:solidFill>
                  <a:srgbClr val="FF0000"/>
                </a:solidFill>
              </a:rPr>
              <a:t>Ereb</a:t>
            </a:r>
            <a:r>
              <a:rPr lang="en-CA" sz="2800" b="1" dirty="0" smtClean="0">
                <a:solidFill>
                  <a:schemeClr val="tx1">
                    <a:lumMod val="50000"/>
                    <a:lumOff val="50000"/>
                  </a:schemeClr>
                </a:solidFill>
              </a:rPr>
              <a:t>/evening </a:t>
            </a:r>
            <a:br>
              <a:rPr lang="en-CA" sz="2800" b="1" dirty="0" smtClean="0">
                <a:solidFill>
                  <a:schemeClr val="tx1">
                    <a:lumMod val="50000"/>
                    <a:lumOff val="50000"/>
                  </a:schemeClr>
                </a:solidFill>
              </a:rPr>
            </a:br>
            <a:r>
              <a:rPr lang="en-CA" sz="2800" b="1" dirty="0" smtClean="0">
                <a:solidFill>
                  <a:schemeClr val="tx1">
                    <a:lumMod val="50000"/>
                    <a:lumOff val="50000"/>
                  </a:schemeClr>
                </a:solidFill>
              </a:rPr>
              <a:t>twilight </a:t>
            </a:r>
            <a:r>
              <a:rPr lang="en-CA" sz="2800" b="1" dirty="0" smtClean="0">
                <a:solidFill>
                  <a:srgbClr val="FF0000"/>
                </a:solidFill>
              </a:rPr>
              <a:t>mixture.</a:t>
            </a:r>
            <a:endParaRPr lang="en-CA" sz="2800" b="1" dirty="0">
              <a:solidFill>
                <a:srgbClr val="FF0000"/>
              </a:solidFill>
            </a:endParaRPr>
          </a:p>
        </p:txBody>
      </p:sp>
      <p:sp>
        <p:nvSpPr>
          <p:cNvPr id="15" name="Notched Right Arrow 14"/>
          <p:cNvSpPr/>
          <p:nvPr/>
        </p:nvSpPr>
        <p:spPr>
          <a:xfrm rot="5240225">
            <a:off x="7068305" y="2755448"/>
            <a:ext cx="1633120" cy="464634"/>
          </a:xfrm>
          <a:prstGeom prst="notchedRightArrow">
            <a:avLst>
              <a:gd name="adj1" fmla="val 26657"/>
              <a:gd name="adj2" fmla="val 137873"/>
            </a:avLst>
          </a:prstGeom>
          <a:solidFill>
            <a:schemeClr val="bg2">
              <a:lumMod val="50000"/>
            </a:schemeClr>
          </a:solidFill>
          <a:ln w="19050">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p>
        </p:txBody>
      </p:sp>
      <p:sp>
        <p:nvSpPr>
          <p:cNvPr id="18" name="Curved Down Arrow 17"/>
          <p:cNvSpPr/>
          <p:nvPr/>
        </p:nvSpPr>
        <p:spPr>
          <a:xfrm rot="10800000">
            <a:off x="4516915" y="3849137"/>
            <a:ext cx="4096453" cy="1454157"/>
          </a:xfrm>
          <a:prstGeom prst="curvedDownArrow">
            <a:avLst>
              <a:gd name="adj1" fmla="val 7629"/>
              <a:gd name="adj2" fmla="val 50000"/>
              <a:gd name="adj3" fmla="val 33088"/>
            </a:avLst>
          </a:prstGeom>
          <a:solidFill>
            <a:schemeClr val="tx1"/>
          </a:solidFill>
          <a:ln w="28575">
            <a:solidFill>
              <a:srgbClr val="00FF00"/>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solidFill>
                <a:schemeClr val="tx1"/>
              </a:solidFill>
            </a:endParaRPr>
          </a:p>
        </p:txBody>
      </p:sp>
      <p:sp>
        <p:nvSpPr>
          <p:cNvPr id="17" name="Pie 16"/>
          <p:cNvSpPr/>
          <p:nvPr/>
        </p:nvSpPr>
        <p:spPr>
          <a:xfrm>
            <a:off x="4748270" y="2484268"/>
            <a:ext cx="4016467" cy="2708223"/>
          </a:xfrm>
          <a:prstGeom prst="pie">
            <a:avLst>
              <a:gd name="adj1" fmla="val 10713154"/>
              <a:gd name="adj2" fmla="val 11065007"/>
            </a:avLst>
          </a:prstGeom>
          <a:solidFill>
            <a:srgbClr val="FFFF00"/>
          </a:solidFill>
          <a:ln w="28575">
            <a:solidFill>
              <a:srgbClr val="0000C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solidFill>
                <a:schemeClr val="tx1"/>
              </a:solidFill>
            </a:endParaRPr>
          </a:p>
        </p:txBody>
      </p:sp>
      <p:sp>
        <p:nvSpPr>
          <p:cNvPr id="19" name="Rectangle 18"/>
          <p:cNvSpPr/>
          <p:nvPr/>
        </p:nvSpPr>
        <p:spPr>
          <a:xfrm>
            <a:off x="2054298" y="133350"/>
            <a:ext cx="8066265" cy="638175"/>
          </a:xfrm>
          <a:prstGeom prst="rect">
            <a:avLst/>
          </a:prstGeom>
          <a:solidFill>
            <a:schemeClr val="accent4">
              <a:lumMod val="60000"/>
              <a:lumOff val="40000"/>
            </a:schemeClr>
          </a:solidFill>
          <a:ln w="38100">
            <a:solidFill>
              <a:srgbClr val="80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r>
              <a:rPr lang="en-US" sz="3600" dirty="0" smtClean="0">
                <a:solidFill>
                  <a:srgbClr val="002060"/>
                </a:solidFill>
                <a:ea typeface="+mj-ea"/>
                <a:cs typeface="+mj-cs"/>
              </a:rPr>
              <a:t>A </a:t>
            </a:r>
            <a:r>
              <a:rPr lang="en-US" sz="3600" b="1" i="1" dirty="0" smtClean="0">
                <a:solidFill>
                  <a:srgbClr val="002060"/>
                </a:solidFill>
                <a:ea typeface="+mj-ea"/>
                <a:cs typeface="+mj-cs"/>
              </a:rPr>
              <a:t>Refreshe</a:t>
            </a:r>
            <a:r>
              <a:rPr lang="en-US" sz="3600" dirty="0" smtClean="0">
                <a:solidFill>
                  <a:srgbClr val="002060"/>
                </a:solidFill>
                <a:ea typeface="+mj-ea"/>
                <a:cs typeface="+mj-cs"/>
              </a:rPr>
              <a:t>r </a:t>
            </a:r>
            <a:r>
              <a:rPr lang="en-US" sz="3600" dirty="0">
                <a:solidFill>
                  <a:srgbClr val="002060"/>
                </a:solidFill>
                <a:ea typeface="+mj-ea"/>
                <a:cs typeface="+mj-cs"/>
              </a:rPr>
              <a:t>on – the 1</a:t>
            </a:r>
            <a:r>
              <a:rPr lang="en-US" sz="3600" baseline="30000" dirty="0">
                <a:solidFill>
                  <a:srgbClr val="002060"/>
                </a:solidFill>
                <a:ea typeface="+mj-ea"/>
                <a:cs typeface="+mj-cs"/>
              </a:rPr>
              <a:t>st</a:t>
            </a:r>
            <a:r>
              <a:rPr lang="en-US" sz="3600" dirty="0">
                <a:solidFill>
                  <a:srgbClr val="002060"/>
                </a:solidFill>
                <a:ea typeface="+mj-ea"/>
                <a:cs typeface="+mj-cs"/>
              </a:rPr>
              <a:t> cycle of </a:t>
            </a:r>
            <a:r>
              <a:rPr lang="en-US" sz="3600" dirty="0" smtClean="0">
                <a:solidFill>
                  <a:srgbClr val="002060"/>
                </a:solidFill>
                <a:ea typeface="+mj-ea"/>
                <a:cs typeface="+mj-cs"/>
              </a:rPr>
              <a:t>Creation</a:t>
            </a:r>
            <a:endParaRPr lang="en-CA" dirty="0"/>
          </a:p>
        </p:txBody>
      </p:sp>
      <p:sp>
        <p:nvSpPr>
          <p:cNvPr id="16" name="Pie 15"/>
          <p:cNvSpPr/>
          <p:nvPr/>
        </p:nvSpPr>
        <p:spPr>
          <a:xfrm>
            <a:off x="5664121" y="2639847"/>
            <a:ext cx="2499014" cy="2418580"/>
          </a:xfrm>
          <a:prstGeom prst="pie">
            <a:avLst>
              <a:gd name="adj1" fmla="val 21598990"/>
              <a:gd name="adj2" fmla="val 10773670"/>
            </a:avLst>
          </a:prstGeom>
          <a:scene3d>
            <a:camera prst="orthographicFront"/>
            <a:lightRig rig="threePt" dir="t"/>
          </a:scene3d>
          <a:sp3d>
            <a:bevelT w="152400" h="50800" prst="softRound"/>
          </a:sp3d>
        </p:spPr>
        <p:style>
          <a:lnRef idx="2">
            <a:schemeClr val="dk1">
              <a:shade val="50000"/>
            </a:schemeClr>
          </a:lnRef>
          <a:fillRef idx="1">
            <a:schemeClr val="dk1"/>
          </a:fillRef>
          <a:effectRef idx="0">
            <a:schemeClr val="dk1"/>
          </a:effectRef>
          <a:fontRef idx="minor">
            <a:schemeClr val="lt1"/>
          </a:fontRef>
        </p:style>
        <p:txBody>
          <a:bodyPr rtlCol="0" anchor="ctr">
            <a:sp3d extrusionH="57150">
              <a:bevelT w="38100" h="38100"/>
            </a:sp3d>
          </a:bodyPr>
          <a:lstStyle/>
          <a:p>
            <a:pPr algn="ctr"/>
            <a:endParaRPr lang="en-CA">
              <a:solidFill>
                <a:schemeClr val="tx1"/>
              </a:solidFill>
            </a:endParaRPr>
          </a:p>
        </p:txBody>
      </p:sp>
      <p:sp>
        <p:nvSpPr>
          <p:cNvPr id="21" name="Cloud 20"/>
          <p:cNvSpPr/>
          <p:nvPr/>
        </p:nvSpPr>
        <p:spPr>
          <a:xfrm>
            <a:off x="49478" y="2303306"/>
            <a:ext cx="4585776" cy="3406577"/>
          </a:xfrm>
          <a:prstGeom prst="cloud">
            <a:avLst/>
          </a:prstGeom>
          <a:solidFill>
            <a:srgbClr val="7BEEFD"/>
          </a:solidFill>
          <a:ln w="57150">
            <a:solidFill>
              <a:srgbClr val="FF33CC"/>
            </a:solidFill>
          </a:ln>
          <a:effectLst>
            <a:glow rad="127000">
              <a:srgbClr val="66FF99"/>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lvl="0" algn="ctr"/>
            <a:r>
              <a:rPr lang="en-CA" sz="3200" dirty="0">
                <a:solidFill>
                  <a:prstClr val="black"/>
                </a:solidFill>
              </a:rPr>
              <a:t>… and there was morning </a:t>
            </a:r>
            <a:r>
              <a:rPr lang="en-CA" sz="3200" b="1" dirty="0">
                <a:solidFill>
                  <a:srgbClr val="0000CC"/>
                </a:solidFill>
              </a:rPr>
              <a:t>[BOQER] </a:t>
            </a:r>
            <a:r>
              <a:rPr lang="en-CA" sz="3200" dirty="0">
                <a:solidFill>
                  <a:prstClr val="white"/>
                </a:solidFill>
              </a:rPr>
              <a:t/>
            </a:r>
            <a:br>
              <a:rPr lang="en-CA" sz="3200" dirty="0">
                <a:solidFill>
                  <a:prstClr val="white"/>
                </a:solidFill>
              </a:rPr>
            </a:br>
            <a:endParaRPr lang="en-CA" sz="3200" dirty="0">
              <a:solidFill>
                <a:prstClr val="white"/>
              </a:solidFill>
            </a:endParaRPr>
          </a:p>
          <a:p>
            <a:pPr lvl="0" algn="ctr"/>
            <a:r>
              <a:rPr lang="en-CA" dirty="0">
                <a:solidFill>
                  <a:prstClr val="white"/>
                </a:solidFill>
              </a:rPr>
              <a:t/>
            </a:r>
            <a:br>
              <a:rPr lang="en-CA" dirty="0">
                <a:solidFill>
                  <a:prstClr val="white"/>
                </a:solidFill>
              </a:rPr>
            </a:br>
            <a:r>
              <a:rPr lang="en-CA" sz="1200" dirty="0" err="1" smtClean="0">
                <a:solidFill>
                  <a:prstClr val="black"/>
                </a:solidFill>
              </a:rPr>
              <a:t>HalleluYah</a:t>
            </a:r>
            <a:r>
              <a:rPr lang="en-CA" sz="1200" dirty="0" smtClean="0">
                <a:solidFill>
                  <a:prstClr val="black"/>
                </a:solidFill>
              </a:rPr>
              <a:t> </a:t>
            </a:r>
            <a:r>
              <a:rPr lang="en-CA" sz="1200" dirty="0">
                <a:solidFill>
                  <a:prstClr val="black"/>
                </a:solidFill>
              </a:rPr>
              <a:t>Scriptures</a:t>
            </a:r>
          </a:p>
        </p:txBody>
      </p:sp>
      <p:sp>
        <p:nvSpPr>
          <p:cNvPr id="20" name="Rectangle 19"/>
          <p:cNvSpPr/>
          <p:nvPr/>
        </p:nvSpPr>
        <p:spPr>
          <a:xfrm>
            <a:off x="710005" y="4227754"/>
            <a:ext cx="2841017" cy="613187"/>
          </a:xfrm>
          <a:prstGeom prst="rect">
            <a:avLst/>
          </a:prstGeom>
          <a:solidFill>
            <a:schemeClr val="bg1">
              <a:lumMod val="50000"/>
            </a:schemeClr>
          </a:solidFill>
          <a:ln w="38100">
            <a:solidFill>
              <a:srgbClr val="9900FF"/>
            </a:solidFill>
          </a:ln>
          <a:effectLst>
            <a:glow rad="127000">
              <a:srgbClr val="66FF99"/>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4000" b="1" dirty="0">
                <a:ln>
                  <a:solidFill>
                    <a:sysClr val="windowText" lastClr="000000"/>
                  </a:solidFill>
                </a:ln>
                <a:solidFill>
                  <a:srgbClr val="FFFF00"/>
                </a:solidFill>
                <a:latin typeface="Arial Black" pitchFamily="34" charset="0"/>
              </a:rPr>
              <a:t>Day </a:t>
            </a:r>
            <a:r>
              <a:rPr lang="en-CA" sz="4000" b="1" dirty="0" smtClean="0">
                <a:ln>
                  <a:solidFill>
                    <a:sysClr val="windowText" lastClr="000000"/>
                  </a:solidFill>
                </a:ln>
                <a:solidFill>
                  <a:srgbClr val="FFFF00"/>
                </a:solidFill>
                <a:latin typeface="Arial Black" pitchFamily="34" charset="0"/>
              </a:rPr>
              <a:t>One</a:t>
            </a:r>
            <a:r>
              <a:rPr lang="en-CA" sz="4000" b="1" dirty="0" smtClean="0">
                <a:solidFill>
                  <a:srgbClr val="FFFF00"/>
                </a:solidFill>
                <a:latin typeface="Arial Black" pitchFamily="34" charset="0"/>
              </a:rPr>
              <a:t>. </a:t>
            </a:r>
            <a:endParaRPr lang="en-CA" sz="4000" dirty="0">
              <a:solidFill>
                <a:srgbClr val="FFFF00"/>
              </a:solidFill>
            </a:endParaRPr>
          </a:p>
        </p:txBody>
      </p:sp>
      <p:sp>
        <p:nvSpPr>
          <p:cNvPr id="3" name="Title 2"/>
          <p:cNvSpPr>
            <a:spLocks noGrp="1"/>
          </p:cNvSpPr>
          <p:nvPr>
            <p:ph type="title"/>
          </p:nvPr>
        </p:nvSpPr>
        <p:spPr>
          <a:xfrm>
            <a:off x="989704" y="1686224"/>
            <a:ext cx="9455971" cy="612198"/>
          </a:xfrm>
          <a:scene3d>
            <a:camera prst="orthographicFront"/>
            <a:lightRig rig="threePt" dir="t"/>
          </a:scene3d>
          <a:sp3d>
            <a:bevelT w="152400" h="50800" prst="softRound"/>
          </a:sp3d>
        </p:spPr>
        <p:txBody>
          <a:bodyPr>
            <a:normAutofit fontScale="90000"/>
            <a:sp3d extrusionH="57150">
              <a:bevelT w="38100" h="38100"/>
            </a:sp3d>
          </a:bodyPr>
          <a:lstStyle/>
          <a:p>
            <a:pPr marL="0" marR="0">
              <a:lnSpc>
                <a:spcPct val="115000"/>
              </a:lnSpc>
              <a:spcBef>
                <a:spcPts val="0"/>
              </a:spcBef>
              <a:spcAft>
                <a:spcPts val="1000"/>
              </a:spcAft>
            </a:pPr>
            <a:r>
              <a:rPr lang="en-US" sz="3600" dirty="0" smtClean="0">
                <a:solidFill>
                  <a:prstClr val="black"/>
                </a:solidFill>
                <a:latin typeface="Calibri"/>
              </a:rPr>
              <a:t> </a:t>
            </a:r>
            <a:br>
              <a:rPr lang="en-US" sz="3600" dirty="0" smtClean="0">
                <a:solidFill>
                  <a:prstClr val="black"/>
                </a:solidFill>
                <a:latin typeface="Calibri"/>
              </a:rPr>
            </a:br>
            <a:r>
              <a:rPr lang="en-US" sz="3600" b="1" dirty="0" smtClean="0">
                <a:solidFill>
                  <a:srgbClr val="00B050"/>
                </a:solidFill>
                <a:latin typeface="Calibri" panose="020F0502020204030204" pitchFamily="34" charset="0"/>
                <a:ea typeface="Calibri" panose="020F0502020204030204" pitchFamily="34" charset="0"/>
                <a:cs typeface="Calibri" panose="020F0502020204030204" pitchFamily="34" charset="0"/>
              </a:rPr>
              <a:t>Gen 1:5</a:t>
            </a:r>
            <a:r>
              <a:rPr lang="en-US" sz="3600" b="1" u="sng" dirty="0" smtClean="0">
                <a:solidFill>
                  <a:srgbClr val="FF0000"/>
                </a:solidFill>
                <a:latin typeface="Calibri" panose="020F0502020204030204" pitchFamily="34" charset="0"/>
                <a:ea typeface="Calibri" panose="020F0502020204030204" pitchFamily="34" charset="0"/>
                <a:cs typeface="Calibri" panose="020F0502020204030204" pitchFamily="34" charset="0"/>
              </a:rPr>
              <a:t>b</a:t>
            </a:r>
            <a:r>
              <a:rPr lang="en-US" sz="36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3600" dirty="0" smtClean="0">
                <a:solidFill>
                  <a:srgbClr val="996633"/>
                </a:solidFill>
                <a:latin typeface="Calibri" panose="020F0502020204030204" pitchFamily="34" charset="0"/>
                <a:ea typeface="Calibri" panose="020F0502020204030204" pitchFamily="34" charset="0"/>
                <a:cs typeface="Calibri" panose="020F0502020204030204" pitchFamily="34" charset="0"/>
              </a:rPr>
              <a:t>… </a:t>
            </a:r>
            <a:r>
              <a:rPr lang="en-US" sz="3600" dirty="0">
                <a:solidFill>
                  <a:srgbClr val="000000"/>
                </a:solidFill>
                <a:latin typeface="Calibri" panose="020F0502020204030204" pitchFamily="34" charset="0"/>
                <a:ea typeface="Calibri" panose="020F0502020204030204" pitchFamily="34" charset="0"/>
                <a:cs typeface="Calibri" panose="020F0502020204030204" pitchFamily="34" charset="0"/>
              </a:rPr>
              <a:t>And </a:t>
            </a:r>
            <a:r>
              <a:rPr lang="en-US"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there came to be  </a:t>
            </a:r>
            <a:r>
              <a:rPr lang="en-US" sz="3600" b="1" dirty="0" err="1" smtClean="0">
                <a:ln>
                  <a:solidFill>
                    <a:sysClr val="windowText" lastClr="000000"/>
                  </a:solidFill>
                </a:ln>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ereb</a:t>
            </a:r>
            <a:r>
              <a:rPr lang="en-US" sz="3600" b="1" dirty="0" smtClean="0">
                <a:ln>
                  <a:solidFill>
                    <a:sysClr val="windowText" lastClr="000000"/>
                  </a:solidFill>
                </a:ln>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 (evening)</a:t>
            </a:r>
            <a:r>
              <a:rPr lang="en-US"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en-US" sz="2400" dirty="0">
              <a:latin typeface="+mn-lt"/>
            </a:endParaRPr>
          </a:p>
        </p:txBody>
      </p:sp>
      <p:sp>
        <p:nvSpPr>
          <p:cNvPr id="23" name="Bent Arrow 22"/>
          <p:cNvSpPr/>
          <p:nvPr/>
        </p:nvSpPr>
        <p:spPr>
          <a:xfrm flipV="1">
            <a:off x="4098663" y="1742737"/>
            <a:ext cx="2657839" cy="1946013"/>
          </a:xfrm>
          <a:prstGeom prst="bentArrow">
            <a:avLst>
              <a:gd name="adj1" fmla="val 6758"/>
              <a:gd name="adj2" fmla="val 20301"/>
              <a:gd name="adj3" fmla="val 50000"/>
              <a:gd name="adj4" fmla="val 80268"/>
            </a:avLst>
          </a:prstGeom>
          <a:solidFill>
            <a:srgbClr val="00FF00"/>
          </a:solidFill>
          <a:ln w="38100">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solidFill>
                <a:schemeClr val="tx1"/>
              </a:solidFill>
            </a:endParaRPr>
          </a:p>
        </p:txBody>
      </p:sp>
      <p:cxnSp>
        <p:nvCxnSpPr>
          <p:cNvPr id="25" name="Straight Arrow Connector 24"/>
          <p:cNvCxnSpPr/>
          <p:nvPr/>
        </p:nvCxnSpPr>
        <p:spPr>
          <a:xfrm flipV="1">
            <a:off x="3065934" y="3890335"/>
            <a:ext cx="1682336" cy="82499"/>
          </a:xfrm>
          <a:prstGeom prst="straightConnector1">
            <a:avLst/>
          </a:prstGeom>
          <a:ln w="76200">
            <a:solidFill>
              <a:schemeClr val="tx1"/>
            </a:solidFill>
            <a:tailEnd type="arrow"/>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3517756" y="3931584"/>
            <a:ext cx="680171" cy="475161"/>
          </a:xfrm>
          <a:prstGeom prst="line">
            <a:avLst/>
          </a:prstGeom>
          <a:ln w="76200">
            <a:solidFill>
              <a:schemeClr val="tx1"/>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268611" y="4131322"/>
            <a:ext cx="1255925" cy="550845"/>
          </a:xfrm>
          <a:prstGeom prst="rect">
            <a:avLst/>
          </a:prstGeom>
          <a:no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3200" b="1" dirty="0" err="1">
                <a:solidFill>
                  <a:prstClr val="black"/>
                </a:solidFill>
                <a:effectLst>
                  <a:glow rad="101600">
                    <a:srgbClr val="FF33CC">
                      <a:alpha val="60000"/>
                    </a:srgbClr>
                  </a:glow>
                </a:effectLst>
              </a:rPr>
              <a:t>Layil</a:t>
            </a:r>
            <a:endParaRPr lang="en-CA" sz="3200" dirty="0"/>
          </a:p>
        </p:txBody>
      </p:sp>
      <p:sp>
        <p:nvSpPr>
          <p:cNvPr id="6" name="Slide Number Placeholder 5"/>
          <p:cNvSpPr>
            <a:spLocks noGrp="1"/>
          </p:cNvSpPr>
          <p:nvPr>
            <p:ph type="sldNum" sz="quarter" idx="12"/>
          </p:nvPr>
        </p:nvSpPr>
        <p:spPr>
          <a:xfrm>
            <a:off x="9344696" y="6439478"/>
            <a:ext cx="2743200" cy="365125"/>
          </a:xfrm>
        </p:spPr>
        <p:txBody>
          <a:bodyPr>
            <a:scene3d>
              <a:camera prst="orthographicFront"/>
              <a:lightRig rig="threePt" dir="t"/>
            </a:scene3d>
            <a:sp3d extrusionH="57150">
              <a:bevelT w="38100" h="38100"/>
            </a:sp3d>
          </a:bodyPr>
          <a:lstStyle/>
          <a:p>
            <a:fld id="{79D454C9-693C-4B68-AEF7-F33F1BD73953}" type="slidenum">
              <a:rPr lang="en-US" sz="1400" b="1" smtClean="0">
                <a:solidFill>
                  <a:schemeClr val="tx1"/>
                </a:solidFill>
              </a:rPr>
              <a:t>32</a:t>
            </a:fld>
            <a:endParaRPr lang="en-US" sz="1400" b="1" dirty="0">
              <a:solidFill>
                <a:schemeClr val="tx1"/>
              </a:solidFill>
            </a:endParaRPr>
          </a:p>
        </p:txBody>
      </p:sp>
    </p:spTree>
    <p:extLst>
      <p:ext uri="{BB962C8B-B14F-4D97-AF65-F5344CB8AC3E}">
        <p14:creationId xmlns:p14="http://schemas.microsoft.com/office/powerpoint/2010/main" val="4698778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250"/>
                                        <p:tgtEl>
                                          <p:spTgt spid="4">
                                            <p:txEl>
                                              <p:pRg st="0" end="0"/>
                                            </p:txEl>
                                          </p:spTgt>
                                        </p:tgtEl>
                                      </p:cBhvr>
                                    </p:animEffect>
                                    <p:anim calcmode="lin" valueType="num">
                                      <p:cBhvr>
                                        <p:cTn id="8" dur="125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25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250"/>
                                        <p:tgtEl>
                                          <p:spTgt spid="4">
                                            <p:txEl>
                                              <p:pRg st="3" end="3"/>
                                            </p:txEl>
                                          </p:spTgt>
                                        </p:tgtEl>
                                      </p:cBhvr>
                                    </p:animEffect>
                                    <p:anim calcmode="lin" valueType="num">
                                      <p:cBhvr>
                                        <p:cTn id="15" dur="125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250" fill="hold"/>
                                        <p:tgtEl>
                                          <p:spTgt spid="4">
                                            <p:txEl>
                                              <p:pRg st="3" end="3"/>
                                            </p:txEl>
                                          </p:spTgt>
                                        </p:tgtEl>
                                        <p:attrNameLst>
                                          <p:attrName>ppt_y</p:attrName>
                                        </p:attrNameLst>
                                      </p:cBhvr>
                                      <p:tavLst>
                                        <p:tav tm="0">
                                          <p:val>
                                            <p:strVal val="#ppt_y+.1"/>
                                          </p:val>
                                        </p:tav>
                                        <p:tav tm="100000">
                                          <p:val>
                                            <p:strVal val="#ppt_y"/>
                                          </p:val>
                                        </p:tav>
                                      </p:tavLst>
                                    </p:anim>
                                  </p:childTnLst>
                                </p:cTn>
                              </p:par>
                              <p:par>
                                <p:cTn id="17" presetID="22" presetClass="entr" presetSubtype="8"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1750"/>
                                        <p:tgtEl>
                                          <p:spTgt spid="2"/>
                                        </p:tgtEl>
                                      </p:cBhvr>
                                    </p:animEffect>
                                  </p:childTnLst>
                                </p:cTn>
                              </p:par>
                              <p:par>
                                <p:cTn id="20" presetID="22" presetClass="entr" presetSubtype="8" fill="hold" grpId="0" nodeType="withEffect">
                                  <p:stCondLst>
                                    <p:cond delay="125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1750"/>
                                        <p:tgtEl>
                                          <p:spTgt spid="7"/>
                                        </p:tgtEl>
                                      </p:cBhvr>
                                    </p:animEffect>
                                  </p:childTnLst>
                                </p:cTn>
                              </p:par>
                              <p:par>
                                <p:cTn id="23" presetID="2" presetClass="entr" presetSubtype="8" fill="hold" grpId="0" nodeType="withEffect">
                                  <p:stCondLst>
                                    <p:cond delay="200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1250" fill="hold"/>
                                        <p:tgtEl>
                                          <p:spTgt spid="23"/>
                                        </p:tgtEl>
                                        <p:attrNameLst>
                                          <p:attrName>ppt_x</p:attrName>
                                        </p:attrNameLst>
                                      </p:cBhvr>
                                      <p:tavLst>
                                        <p:tav tm="0">
                                          <p:val>
                                            <p:strVal val="0-#ppt_w/2"/>
                                          </p:val>
                                        </p:tav>
                                        <p:tav tm="100000">
                                          <p:val>
                                            <p:strVal val="#ppt_x"/>
                                          </p:val>
                                        </p:tav>
                                      </p:tavLst>
                                    </p:anim>
                                    <p:anim calcmode="lin" valueType="num">
                                      <p:cBhvr additive="base">
                                        <p:cTn id="26" dur="125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1250" fill="hold"/>
                                        <p:tgtEl>
                                          <p:spTgt spid="8"/>
                                        </p:tgtEl>
                                        <p:attrNameLst>
                                          <p:attrName>ppt_x</p:attrName>
                                        </p:attrNameLst>
                                      </p:cBhvr>
                                      <p:tavLst>
                                        <p:tav tm="0">
                                          <p:val>
                                            <p:strVal val="0-#ppt_w/2"/>
                                          </p:val>
                                        </p:tav>
                                        <p:tav tm="100000">
                                          <p:val>
                                            <p:strVal val="#ppt_x"/>
                                          </p:val>
                                        </p:tav>
                                      </p:tavLst>
                                    </p:anim>
                                    <p:anim calcmode="lin" valueType="num">
                                      <p:cBhvr additive="base">
                                        <p:cTn id="32" dur="1250" fill="hold"/>
                                        <p:tgtEl>
                                          <p:spTgt spid="8"/>
                                        </p:tgtEl>
                                        <p:attrNameLst>
                                          <p:attrName>ppt_y</p:attrName>
                                        </p:attrNameLst>
                                      </p:cBhvr>
                                      <p:tavLst>
                                        <p:tav tm="0">
                                          <p:val>
                                            <p:strVal val="0-#ppt_h/2"/>
                                          </p:val>
                                        </p:tav>
                                        <p:tav tm="100000">
                                          <p:val>
                                            <p:strVal val="#ppt_y"/>
                                          </p:val>
                                        </p:tav>
                                      </p:tavLst>
                                    </p:anim>
                                  </p:childTnLst>
                                </p:cTn>
                              </p:par>
                              <p:par>
                                <p:cTn id="33" presetID="2" presetClass="entr" presetSubtype="9"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1250" fill="hold"/>
                                        <p:tgtEl>
                                          <p:spTgt spid="13"/>
                                        </p:tgtEl>
                                        <p:attrNameLst>
                                          <p:attrName>ppt_x</p:attrName>
                                        </p:attrNameLst>
                                      </p:cBhvr>
                                      <p:tavLst>
                                        <p:tav tm="0">
                                          <p:val>
                                            <p:strVal val="0-#ppt_w/2"/>
                                          </p:val>
                                        </p:tav>
                                        <p:tav tm="100000">
                                          <p:val>
                                            <p:strVal val="#ppt_x"/>
                                          </p:val>
                                        </p:tav>
                                      </p:tavLst>
                                    </p:anim>
                                    <p:anim calcmode="lin" valueType="num">
                                      <p:cBhvr additive="base">
                                        <p:cTn id="36" dur="125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3"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1750" fill="hold"/>
                                        <p:tgtEl>
                                          <p:spTgt spid="10"/>
                                        </p:tgtEl>
                                        <p:attrNameLst>
                                          <p:attrName>ppt_x</p:attrName>
                                        </p:attrNameLst>
                                      </p:cBhvr>
                                      <p:tavLst>
                                        <p:tav tm="0">
                                          <p:val>
                                            <p:strVal val="1+#ppt_w/2"/>
                                          </p:val>
                                        </p:tav>
                                        <p:tav tm="100000">
                                          <p:val>
                                            <p:strVal val="#ppt_x"/>
                                          </p:val>
                                        </p:tav>
                                      </p:tavLst>
                                    </p:anim>
                                    <p:anim calcmode="lin" valueType="num">
                                      <p:cBhvr additive="base">
                                        <p:cTn id="42" dur="1750" fill="hold"/>
                                        <p:tgtEl>
                                          <p:spTgt spid="10"/>
                                        </p:tgtEl>
                                        <p:attrNameLst>
                                          <p:attrName>ppt_y</p:attrName>
                                        </p:attrNameLst>
                                      </p:cBhvr>
                                      <p:tavLst>
                                        <p:tav tm="0">
                                          <p:val>
                                            <p:strVal val="0-#ppt_h/2"/>
                                          </p:val>
                                        </p:tav>
                                        <p:tav tm="100000">
                                          <p:val>
                                            <p:strVal val="#ppt_y"/>
                                          </p:val>
                                        </p:tav>
                                      </p:tavLst>
                                    </p:anim>
                                  </p:childTnLst>
                                </p:cTn>
                              </p:par>
                              <p:par>
                                <p:cTn id="43" presetID="22" presetClass="entr" presetSubtype="8" fill="hold" nodeType="withEffect">
                                  <p:stCondLst>
                                    <p:cond delay="150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1250"/>
                                        <p:tgtEl>
                                          <p:spTgt spid="12"/>
                                        </p:tgtEl>
                                      </p:cBhvr>
                                    </p:animEffect>
                                  </p:childTnLst>
                                </p:cTn>
                              </p:par>
                              <p:par>
                                <p:cTn id="46" presetID="22" presetClass="entr" presetSubtype="8" fill="hold" grpId="0" nodeType="withEffect">
                                  <p:stCondLst>
                                    <p:cond delay="1500"/>
                                  </p:stCondLst>
                                  <p:childTnLst>
                                    <p:set>
                                      <p:cBhvr>
                                        <p:cTn id="47" dur="1" fill="hold">
                                          <p:stCondLst>
                                            <p:cond delay="0"/>
                                          </p:stCondLst>
                                        </p:cTn>
                                        <p:tgtEl>
                                          <p:spTgt spid="14"/>
                                        </p:tgtEl>
                                        <p:attrNameLst>
                                          <p:attrName>style.visibility</p:attrName>
                                        </p:attrNameLst>
                                      </p:cBhvr>
                                      <p:to>
                                        <p:strVal val="visible"/>
                                      </p:to>
                                    </p:set>
                                    <p:animEffect transition="in" filter="wipe(left)">
                                      <p:cBhvr>
                                        <p:cTn id="48" dur="125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wipe(left)">
                                      <p:cBhvr>
                                        <p:cTn id="53" dur="1500"/>
                                        <p:tgtEl>
                                          <p:spTgt spid="3"/>
                                        </p:tgtEl>
                                      </p:cBhvr>
                                    </p:animEffect>
                                  </p:childTnLst>
                                </p:cTn>
                              </p:par>
                              <p:par>
                                <p:cTn id="54" presetID="22" presetClass="entr" presetSubtype="1" fill="hold" grpId="0" nodeType="withEffect">
                                  <p:stCondLst>
                                    <p:cond delay="1250"/>
                                  </p:stCondLst>
                                  <p:childTnLst>
                                    <p:set>
                                      <p:cBhvr>
                                        <p:cTn id="55" dur="1" fill="hold">
                                          <p:stCondLst>
                                            <p:cond delay="0"/>
                                          </p:stCondLst>
                                        </p:cTn>
                                        <p:tgtEl>
                                          <p:spTgt spid="15"/>
                                        </p:tgtEl>
                                        <p:attrNameLst>
                                          <p:attrName>style.visibility</p:attrName>
                                        </p:attrNameLst>
                                      </p:cBhvr>
                                      <p:to>
                                        <p:strVal val="visible"/>
                                      </p:to>
                                    </p:set>
                                    <p:animEffect transition="in" filter="wipe(up)">
                                      <p:cBhvr>
                                        <p:cTn id="56" dur="1500"/>
                                        <p:tgtEl>
                                          <p:spTgt spid="15"/>
                                        </p:tgtEl>
                                      </p:cBhvr>
                                    </p:animEffect>
                                  </p:childTnLst>
                                </p:cTn>
                              </p:par>
                              <p:par>
                                <p:cTn id="57" presetID="8" presetClass="emph" presetSubtype="0" repeatCount="2000" fill="hold" grpId="1" nodeType="withEffect">
                                  <p:stCondLst>
                                    <p:cond delay="1250"/>
                                  </p:stCondLst>
                                  <p:childTnLst>
                                    <p:animRot by="21600000">
                                      <p:cBhvr>
                                        <p:cTn id="58" dur="1000" fill="hold"/>
                                        <p:tgtEl>
                                          <p:spTgt spid="10"/>
                                        </p:tgtEl>
                                        <p:attrNameLst>
                                          <p:attrName>r</p:attrName>
                                        </p:attrNameLst>
                                      </p:cBhvr>
                                    </p:animRot>
                                  </p:childTnLst>
                                </p:cTn>
                              </p:par>
                            </p:childTnLst>
                          </p:cTn>
                        </p:par>
                      </p:childTnLst>
                    </p:cTn>
                  </p:par>
                  <p:par>
                    <p:cTn id="59" fill="hold">
                      <p:stCondLst>
                        <p:cond delay="indefinite"/>
                      </p:stCondLst>
                      <p:childTnLst>
                        <p:par>
                          <p:cTn id="60" fill="hold">
                            <p:stCondLst>
                              <p:cond delay="0"/>
                            </p:stCondLst>
                            <p:childTnLst>
                              <p:par>
                                <p:cTn id="61" presetID="22" presetClass="entr" presetSubtype="2"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right)">
                                      <p:cBhvr>
                                        <p:cTn id="63" dur="1250"/>
                                        <p:tgtEl>
                                          <p:spTgt spid="16"/>
                                        </p:tgtEl>
                                      </p:cBhvr>
                                    </p:animEffect>
                                  </p:childTnLst>
                                </p:cTn>
                              </p:par>
                            </p:childTnLst>
                          </p:cTn>
                        </p:par>
                        <p:par>
                          <p:cTn id="64" fill="hold">
                            <p:stCondLst>
                              <p:cond delay="1250"/>
                            </p:stCondLst>
                            <p:childTnLst>
                              <p:par>
                                <p:cTn id="65" presetID="22" presetClass="entr" presetSubtype="8" fill="hold" grpId="0"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wipe(left)">
                                      <p:cBhvr>
                                        <p:cTn id="67" dur="1250"/>
                                        <p:tgtEl>
                                          <p:spTgt spid="5"/>
                                        </p:tgtEl>
                                      </p:cBhvr>
                                    </p:animEffect>
                                  </p:childTnLst>
                                </p:cTn>
                              </p:par>
                              <p:par>
                                <p:cTn id="68" presetID="22" presetClass="entr" presetSubtype="2" fill="hold" grpId="0" nodeType="withEffect">
                                  <p:stCondLst>
                                    <p:cond delay="1250"/>
                                  </p:stCondLst>
                                  <p:childTnLst>
                                    <p:set>
                                      <p:cBhvr>
                                        <p:cTn id="69" dur="1" fill="hold">
                                          <p:stCondLst>
                                            <p:cond delay="0"/>
                                          </p:stCondLst>
                                        </p:cTn>
                                        <p:tgtEl>
                                          <p:spTgt spid="18"/>
                                        </p:tgtEl>
                                        <p:attrNameLst>
                                          <p:attrName>style.visibility</p:attrName>
                                        </p:attrNameLst>
                                      </p:cBhvr>
                                      <p:to>
                                        <p:strVal val="visible"/>
                                      </p:to>
                                    </p:set>
                                    <p:animEffect transition="in" filter="wipe(right)">
                                      <p:cBhvr>
                                        <p:cTn id="70" dur="2500"/>
                                        <p:tgtEl>
                                          <p:spTgt spid="18"/>
                                        </p:tgtEl>
                                      </p:cBhvr>
                                    </p:animEffect>
                                  </p:childTnLst>
                                </p:cTn>
                              </p:par>
                              <p:par>
                                <p:cTn id="71" presetID="22" presetClass="entr" presetSubtype="1" fill="hold" grpId="0" nodeType="withEffect">
                                  <p:stCondLst>
                                    <p:cond delay="3500"/>
                                  </p:stCondLst>
                                  <p:childTnLst>
                                    <p:set>
                                      <p:cBhvr>
                                        <p:cTn id="72" dur="1" fill="hold">
                                          <p:stCondLst>
                                            <p:cond delay="0"/>
                                          </p:stCondLst>
                                        </p:cTn>
                                        <p:tgtEl>
                                          <p:spTgt spid="11"/>
                                        </p:tgtEl>
                                        <p:attrNameLst>
                                          <p:attrName>style.visibility</p:attrName>
                                        </p:attrNameLst>
                                      </p:cBhvr>
                                      <p:to>
                                        <p:strVal val="visible"/>
                                      </p:to>
                                    </p:set>
                                    <p:animEffect transition="in" filter="wipe(up)">
                                      <p:cBhvr>
                                        <p:cTn id="73" dur="1750"/>
                                        <p:tgtEl>
                                          <p:spTgt spid="11"/>
                                        </p:tgtEl>
                                      </p:cBhvr>
                                    </p:animEffect>
                                  </p:childTnLst>
                                </p:cTn>
                              </p:par>
                            </p:childTnLst>
                          </p:cTn>
                        </p:par>
                      </p:childTnLst>
                    </p:cTn>
                  </p:par>
                  <p:par>
                    <p:cTn id="74" fill="hold">
                      <p:stCondLst>
                        <p:cond delay="indefinite"/>
                      </p:stCondLst>
                      <p:childTnLst>
                        <p:par>
                          <p:cTn id="75" fill="hold">
                            <p:stCondLst>
                              <p:cond delay="0"/>
                            </p:stCondLst>
                            <p:childTnLst>
                              <p:par>
                                <p:cTn id="76" presetID="2" presetClass="entr" presetSubtype="6" fill="hold" grpId="0" nodeType="clickEffect">
                                  <p:stCondLst>
                                    <p:cond delay="0"/>
                                  </p:stCondLst>
                                  <p:childTnLst>
                                    <p:set>
                                      <p:cBhvr>
                                        <p:cTn id="77" dur="1" fill="hold">
                                          <p:stCondLst>
                                            <p:cond delay="0"/>
                                          </p:stCondLst>
                                        </p:cTn>
                                        <p:tgtEl>
                                          <p:spTgt spid="17"/>
                                        </p:tgtEl>
                                        <p:attrNameLst>
                                          <p:attrName>style.visibility</p:attrName>
                                        </p:attrNameLst>
                                      </p:cBhvr>
                                      <p:to>
                                        <p:strVal val="visible"/>
                                      </p:to>
                                    </p:set>
                                    <p:anim calcmode="lin" valueType="num">
                                      <p:cBhvr additive="base">
                                        <p:cTn id="78" dur="1500" fill="hold"/>
                                        <p:tgtEl>
                                          <p:spTgt spid="17"/>
                                        </p:tgtEl>
                                        <p:attrNameLst>
                                          <p:attrName>ppt_x</p:attrName>
                                        </p:attrNameLst>
                                      </p:cBhvr>
                                      <p:tavLst>
                                        <p:tav tm="0">
                                          <p:val>
                                            <p:strVal val="1+#ppt_w/2"/>
                                          </p:val>
                                        </p:tav>
                                        <p:tav tm="100000">
                                          <p:val>
                                            <p:strVal val="#ppt_x"/>
                                          </p:val>
                                        </p:tav>
                                      </p:tavLst>
                                    </p:anim>
                                    <p:anim calcmode="lin" valueType="num">
                                      <p:cBhvr additive="base">
                                        <p:cTn id="79" dur="1500" fill="hold"/>
                                        <p:tgtEl>
                                          <p:spTgt spid="17"/>
                                        </p:tgtEl>
                                        <p:attrNameLst>
                                          <p:attrName>ppt_y</p:attrName>
                                        </p:attrNameLst>
                                      </p:cBhvr>
                                      <p:tavLst>
                                        <p:tav tm="0">
                                          <p:val>
                                            <p:strVal val="1+#ppt_h/2"/>
                                          </p:val>
                                        </p:tav>
                                        <p:tav tm="100000">
                                          <p:val>
                                            <p:strVal val="#ppt_y"/>
                                          </p:val>
                                        </p:tav>
                                      </p:tavLst>
                                    </p:anim>
                                  </p:childTnLst>
                                </p:cTn>
                              </p:par>
                              <p:par>
                                <p:cTn id="80" presetID="8" presetClass="emph" presetSubtype="0" repeatCount="2000" fill="hold" grpId="1" nodeType="withEffect">
                                  <p:stCondLst>
                                    <p:cond delay="1500"/>
                                  </p:stCondLst>
                                  <p:childTnLst>
                                    <p:animRot by="21600000">
                                      <p:cBhvr>
                                        <p:cTn id="81" dur="2000" fill="hold"/>
                                        <p:tgtEl>
                                          <p:spTgt spid="17"/>
                                        </p:tgtEl>
                                        <p:attrNameLst>
                                          <p:attrName>r</p:attrName>
                                        </p:attrNameLst>
                                      </p:cBhvr>
                                    </p:animRot>
                                  </p:childTnLst>
                                </p:cTn>
                              </p:par>
                              <p:par>
                                <p:cTn id="82" presetID="31" presetClass="entr" presetSubtype="0" fill="hold" grpId="0" nodeType="withEffect">
                                  <p:stCondLst>
                                    <p:cond delay="3500"/>
                                  </p:stCondLst>
                                  <p:childTnLst>
                                    <p:set>
                                      <p:cBhvr>
                                        <p:cTn id="83" dur="1" fill="hold">
                                          <p:stCondLst>
                                            <p:cond delay="0"/>
                                          </p:stCondLst>
                                        </p:cTn>
                                        <p:tgtEl>
                                          <p:spTgt spid="21"/>
                                        </p:tgtEl>
                                        <p:attrNameLst>
                                          <p:attrName>style.visibility</p:attrName>
                                        </p:attrNameLst>
                                      </p:cBhvr>
                                      <p:to>
                                        <p:strVal val="visible"/>
                                      </p:to>
                                    </p:set>
                                    <p:anim calcmode="lin" valueType="num">
                                      <p:cBhvr>
                                        <p:cTn id="84" dur="1250" fill="hold"/>
                                        <p:tgtEl>
                                          <p:spTgt spid="21"/>
                                        </p:tgtEl>
                                        <p:attrNameLst>
                                          <p:attrName>ppt_w</p:attrName>
                                        </p:attrNameLst>
                                      </p:cBhvr>
                                      <p:tavLst>
                                        <p:tav tm="0">
                                          <p:val>
                                            <p:fltVal val="0"/>
                                          </p:val>
                                        </p:tav>
                                        <p:tav tm="100000">
                                          <p:val>
                                            <p:strVal val="#ppt_w"/>
                                          </p:val>
                                        </p:tav>
                                      </p:tavLst>
                                    </p:anim>
                                    <p:anim calcmode="lin" valueType="num">
                                      <p:cBhvr>
                                        <p:cTn id="85" dur="1250" fill="hold"/>
                                        <p:tgtEl>
                                          <p:spTgt spid="21"/>
                                        </p:tgtEl>
                                        <p:attrNameLst>
                                          <p:attrName>ppt_h</p:attrName>
                                        </p:attrNameLst>
                                      </p:cBhvr>
                                      <p:tavLst>
                                        <p:tav tm="0">
                                          <p:val>
                                            <p:fltVal val="0"/>
                                          </p:val>
                                        </p:tav>
                                        <p:tav tm="100000">
                                          <p:val>
                                            <p:strVal val="#ppt_h"/>
                                          </p:val>
                                        </p:tav>
                                      </p:tavLst>
                                    </p:anim>
                                    <p:anim calcmode="lin" valueType="num">
                                      <p:cBhvr>
                                        <p:cTn id="86" dur="1250" fill="hold"/>
                                        <p:tgtEl>
                                          <p:spTgt spid="21"/>
                                        </p:tgtEl>
                                        <p:attrNameLst>
                                          <p:attrName>style.rotation</p:attrName>
                                        </p:attrNameLst>
                                      </p:cBhvr>
                                      <p:tavLst>
                                        <p:tav tm="0">
                                          <p:val>
                                            <p:fltVal val="90"/>
                                          </p:val>
                                        </p:tav>
                                        <p:tav tm="100000">
                                          <p:val>
                                            <p:fltVal val="0"/>
                                          </p:val>
                                        </p:tav>
                                      </p:tavLst>
                                    </p:anim>
                                    <p:animEffect transition="in" filter="fade">
                                      <p:cBhvr>
                                        <p:cTn id="87" dur="1250"/>
                                        <p:tgtEl>
                                          <p:spTgt spid="21"/>
                                        </p:tgtEl>
                                      </p:cBhvr>
                                    </p:animEffect>
                                  </p:childTnLst>
                                </p:cTn>
                              </p:par>
                              <p:par>
                                <p:cTn id="88" presetID="42" presetClass="entr" presetSubtype="0" fill="hold" grpId="0" nodeType="withEffect">
                                  <p:stCondLst>
                                    <p:cond delay="475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500"/>
                                        <p:tgtEl>
                                          <p:spTgt spid="20"/>
                                        </p:tgtEl>
                                      </p:cBhvr>
                                    </p:animEffect>
                                    <p:anim calcmode="lin" valueType="num">
                                      <p:cBhvr>
                                        <p:cTn id="91" dur="1500" fill="hold"/>
                                        <p:tgtEl>
                                          <p:spTgt spid="20"/>
                                        </p:tgtEl>
                                        <p:attrNameLst>
                                          <p:attrName>ppt_x</p:attrName>
                                        </p:attrNameLst>
                                      </p:cBhvr>
                                      <p:tavLst>
                                        <p:tav tm="0">
                                          <p:val>
                                            <p:strVal val="#ppt_x"/>
                                          </p:val>
                                        </p:tav>
                                        <p:tav tm="100000">
                                          <p:val>
                                            <p:strVal val="#ppt_x"/>
                                          </p:val>
                                        </p:tav>
                                      </p:tavLst>
                                    </p:anim>
                                    <p:anim calcmode="lin" valueType="num">
                                      <p:cBhvr>
                                        <p:cTn id="92" dur="1500" fill="hold"/>
                                        <p:tgtEl>
                                          <p:spTgt spid="20"/>
                                        </p:tgtEl>
                                        <p:attrNameLst>
                                          <p:attrName>ppt_y</p:attrName>
                                        </p:attrNameLst>
                                      </p:cBhvr>
                                      <p:tavLst>
                                        <p:tav tm="0">
                                          <p:val>
                                            <p:strVal val="#ppt_y+.1"/>
                                          </p:val>
                                        </p:tav>
                                        <p:tav tm="100000">
                                          <p:val>
                                            <p:strVal val="#ppt_y"/>
                                          </p:val>
                                        </p:tav>
                                      </p:tavLst>
                                    </p:anim>
                                  </p:childTnLst>
                                </p:cTn>
                              </p:par>
                              <p:par>
                                <p:cTn id="93" presetID="22" presetClass="entr" presetSubtype="8" fill="hold" nodeType="withEffect">
                                  <p:stCondLst>
                                    <p:cond delay="6250"/>
                                  </p:stCondLst>
                                  <p:childTnLst>
                                    <p:set>
                                      <p:cBhvr>
                                        <p:cTn id="94" dur="1" fill="hold">
                                          <p:stCondLst>
                                            <p:cond delay="0"/>
                                          </p:stCondLst>
                                        </p:cTn>
                                        <p:tgtEl>
                                          <p:spTgt spid="25"/>
                                        </p:tgtEl>
                                        <p:attrNameLst>
                                          <p:attrName>style.visibility</p:attrName>
                                        </p:attrNameLst>
                                      </p:cBhvr>
                                      <p:to>
                                        <p:strVal val="visible"/>
                                      </p:to>
                                    </p:set>
                                    <p:animEffect transition="in" filter="wipe(left)">
                                      <p:cBhvr>
                                        <p:cTn id="95" dur="1500"/>
                                        <p:tgtEl>
                                          <p:spTgt spid="25"/>
                                        </p:tgtEl>
                                      </p:cBhvr>
                                    </p:animEffect>
                                  </p:childTnLst>
                                </p:cTn>
                              </p:par>
                              <p:par>
                                <p:cTn id="96" presetID="22" presetClass="entr" presetSubtype="4" fill="hold" nodeType="withEffect">
                                  <p:stCondLst>
                                    <p:cond delay="6250"/>
                                  </p:stCondLst>
                                  <p:childTnLst>
                                    <p:set>
                                      <p:cBhvr>
                                        <p:cTn id="97" dur="1" fill="hold">
                                          <p:stCondLst>
                                            <p:cond delay="0"/>
                                          </p:stCondLst>
                                        </p:cTn>
                                        <p:tgtEl>
                                          <p:spTgt spid="22"/>
                                        </p:tgtEl>
                                        <p:attrNameLst>
                                          <p:attrName>style.visibility</p:attrName>
                                        </p:attrNameLst>
                                      </p:cBhvr>
                                      <p:to>
                                        <p:strVal val="visible"/>
                                      </p:to>
                                    </p:set>
                                    <p:animEffect transition="in" filter="wipe(down)">
                                      <p:cBhvr>
                                        <p:cTn id="98" dur="1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animBg="1"/>
      <p:bldP spid="7" grpId="0" animBg="1"/>
      <p:bldP spid="10" grpId="0" animBg="1"/>
      <p:bldP spid="10" grpId="1" animBg="1"/>
      <p:bldP spid="11" grpId="0"/>
      <p:bldP spid="13" grpId="0"/>
      <p:bldP spid="14" grpId="0" animBg="1"/>
      <p:bldP spid="15" grpId="0" animBg="1"/>
      <p:bldP spid="18" grpId="0" animBg="1"/>
      <p:bldP spid="17" grpId="0" animBg="1"/>
      <p:bldP spid="17" grpId="1" animBg="1"/>
      <p:bldP spid="16" grpId="0" animBg="1"/>
      <p:bldP spid="21" grpId="0" animBg="1"/>
      <p:bldP spid="20" grpId="0" animBg="1"/>
      <p:bldP spid="3" grpId="0"/>
      <p:bldP spid="23" grpId="0" animBg="1"/>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35000"/>
              </a:srgbClr>
            </a:gs>
            <a:gs pos="50000">
              <a:srgbClr val="E2FD59">
                <a:alpha val="67000"/>
              </a:srgbClr>
            </a:gs>
            <a:gs pos="100000">
              <a:srgbClr val="CC00FF">
                <a:alpha val="24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hord 1"/>
          <p:cNvSpPr/>
          <p:nvPr/>
        </p:nvSpPr>
        <p:spPr>
          <a:xfrm rot="7973960">
            <a:off x="8451514" y="2949330"/>
            <a:ext cx="2498213" cy="2567364"/>
          </a:xfrm>
          <a:prstGeom prst="chord">
            <a:avLst>
              <a:gd name="adj1" fmla="val 2700000"/>
              <a:gd name="adj2" fmla="val 13802171"/>
            </a:avLst>
          </a:prstGeom>
          <a:effectLst>
            <a:glow rad="139700">
              <a:schemeClr val="accent4">
                <a:satMod val="175000"/>
                <a:alpha val="4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p>
        </p:txBody>
      </p:sp>
      <p:sp>
        <p:nvSpPr>
          <p:cNvPr id="7" name="Curved Down Arrow 6"/>
          <p:cNvSpPr/>
          <p:nvPr/>
        </p:nvSpPr>
        <p:spPr>
          <a:xfrm>
            <a:off x="8067199" y="2656162"/>
            <a:ext cx="3664449" cy="1413164"/>
          </a:xfrm>
          <a:prstGeom prst="curvedDownArrow">
            <a:avLst>
              <a:gd name="adj1" fmla="val 7629"/>
              <a:gd name="adj2" fmla="val 50000"/>
              <a:gd name="adj3" fmla="val 33088"/>
            </a:avLst>
          </a:prstGeom>
          <a:solidFill>
            <a:schemeClr val="accent2">
              <a:lumMod val="75000"/>
            </a:schemeClr>
          </a:solidFill>
          <a:ln w="28575">
            <a:solidFill>
              <a:srgbClr val="0000CC"/>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solidFill>
                <a:schemeClr val="tx1"/>
              </a:solidFill>
            </a:endParaRPr>
          </a:p>
        </p:txBody>
      </p:sp>
      <p:sp>
        <p:nvSpPr>
          <p:cNvPr id="10" name="Pie 9"/>
          <p:cNvSpPr/>
          <p:nvPr/>
        </p:nvSpPr>
        <p:spPr>
          <a:xfrm rot="10628922">
            <a:off x="7787111" y="3396741"/>
            <a:ext cx="3692514" cy="1792145"/>
          </a:xfrm>
          <a:prstGeom prst="pie">
            <a:avLst>
              <a:gd name="adj1" fmla="val 10619700"/>
              <a:gd name="adj2" fmla="val 10998886"/>
            </a:avLst>
          </a:prstGeom>
          <a:solidFill>
            <a:schemeClr val="tx1">
              <a:lumMod val="75000"/>
              <a:lumOff val="25000"/>
            </a:schemeClr>
          </a:solidFill>
          <a:ln>
            <a:solidFill>
              <a:srgbClr val="FF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solidFill>
                <a:schemeClr val="tx1"/>
              </a:solidFill>
            </a:endParaRPr>
          </a:p>
        </p:txBody>
      </p:sp>
      <p:sp>
        <p:nvSpPr>
          <p:cNvPr id="18" name="Curved Down Arrow 17"/>
          <p:cNvSpPr/>
          <p:nvPr/>
        </p:nvSpPr>
        <p:spPr>
          <a:xfrm rot="10800000">
            <a:off x="7367784" y="4354762"/>
            <a:ext cx="4096453" cy="1335165"/>
          </a:xfrm>
          <a:prstGeom prst="curvedDownArrow">
            <a:avLst>
              <a:gd name="adj1" fmla="val 7629"/>
              <a:gd name="adj2" fmla="val 50000"/>
              <a:gd name="adj3" fmla="val 33088"/>
            </a:avLst>
          </a:prstGeom>
          <a:solidFill>
            <a:schemeClr val="tx1"/>
          </a:solidFill>
          <a:ln w="28575">
            <a:solidFill>
              <a:srgbClr val="00FF00"/>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solidFill>
                <a:schemeClr val="tx1"/>
              </a:solidFill>
            </a:endParaRPr>
          </a:p>
        </p:txBody>
      </p:sp>
      <p:sp>
        <p:nvSpPr>
          <p:cNvPr id="17" name="Pie 16"/>
          <p:cNvSpPr/>
          <p:nvPr/>
        </p:nvSpPr>
        <p:spPr>
          <a:xfrm rot="60000">
            <a:off x="6795310" y="2987612"/>
            <a:ext cx="5275202" cy="2587242"/>
          </a:xfrm>
          <a:prstGeom prst="pie">
            <a:avLst>
              <a:gd name="adj1" fmla="val 10713154"/>
              <a:gd name="adj2" fmla="val 11065007"/>
            </a:avLst>
          </a:prstGeom>
          <a:solidFill>
            <a:srgbClr val="FFFF00"/>
          </a:solidFill>
          <a:ln w="28575">
            <a:solidFill>
              <a:srgbClr val="0000C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solidFill>
                <a:schemeClr val="tx1"/>
              </a:solidFill>
            </a:endParaRPr>
          </a:p>
        </p:txBody>
      </p:sp>
      <p:sp>
        <p:nvSpPr>
          <p:cNvPr id="19" name="Rectangle 18"/>
          <p:cNvSpPr/>
          <p:nvPr/>
        </p:nvSpPr>
        <p:spPr>
          <a:xfrm>
            <a:off x="6927869" y="216382"/>
            <a:ext cx="5164819" cy="2018818"/>
          </a:xfrm>
          <a:prstGeom prst="rect">
            <a:avLst/>
          </a:prstGeom>
          <a:solidFill>
            <a:schemeClr val="accent4">
              <a:lumMod val="60000"/>
              <a:lumOff val="40000"/>
            </a:schemeClr>
          </a:solidFill>
          <a:ln w="38100">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96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Boqer</a:t>
            </a:r>
            <a:endParaRPr lang="en-CA" sz="9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lgn="ctr"/>
            <a:r>
              <a:rPr lang="en-CA" sz="2800" b="1" dirty="0" smtClean="0">
                <a:solidFill>
                  <a:srgbClr val="FF33CC"/>
                </a:solidFill>
              </a:rPr>
              <a:t>“The </a:t>
            </a:r>
            <a:r>
              <a:rPr lang="en-CA" sz="2800" b="1" dirty="0">
                <a:solidFill>
                  <a:srgbClr val="FF33CC"/>
                </a:solidFill>
                <a:effectLst>
                  <a:glow rad="355600">
                    <a:srgbClr val="7DDDFF"/>
                  </a:glow>
                </a:effectLst>
              </a:rPr>
              <a:t>eyelashes</a:t>
            </a:r>
            <a:r>
              <a:rPr lang="en-CA" sz="2800" b="1" dirty="0">
                <a:solidFill>
                  <a:srgbClr val="FF33CC"/>
                </a:solidFill>
              </a:rPr>
              <a:t> of Dawn</a:t>
            </a:r>
            <a:r>
              <a:rPr lang="en-CA" sz="2800" b="1" dirty="0" smtClean="0">
                <a:solidFill>
                  <a:srgbClr val="FF33CC"/>
                </a:solidFill>
              </a:rPr>
              <a:t>!” </a:t>
            </a:r>
            <a:r>
              <a:rPr lang="en-CA" sz="2800" dirty="0">
                <a:solidFill>
                  <a:schemeClr val="tx1"/>
                </a:solidFill>
              </a:rPr>
              <a:t>Job 3:9</a:t>
            </a:r>
          </a:p>
        </p:txBody>
      </p:sp>
      <p:sp>
        <p:nvSpPr>
          <p:cNvPr id="16" name="Pie 15"/>
          <p:cNvSpPr/>
          <p:nvPr/>
        </p:nvSpPr>
        <p:spPr>
          <a:xfrm>
            <a:off x="8462722" y="3089724"/>
            <a:ext cx="2499014" cy="2418580"/>
          </a:xfrm>
          <a:prstGeom prst="pie">
            <a:avLst>
              <a:gd name="adj1" fmla="val 21598990"/>
              <a:gd name="adj2" fmla="val 10773670"/>
            </a:avLst>
          </a:prstGeom>
          <a:scene3d>
            <a:camera prst="orthographicFront"/>
            <a:lightRig rig="threePt" dir="t"/>
          </a:scene3d>
          <a:sp3d>
            <a:bevelT w="152400" h="50800" prst="softRound"/>
          </a:sp3d>
        </p:spPr>
        <p:style>
          <a:lnRef idx="2">
            <a:schemeClr val="dk1">
              <a:shade val="50000"/>
            </a:schemeClr>
          </a:lnRef>
          <a:fillRef idx="1">
            <a:schemeClr val="dk1"/>
          </a:fillRef>
          <a:effectRef idx="0">
            <a:schemeClr val="dk1"/>
          </a:effectRef>
          <a:fontRef idx="minor">
            <a:schemeClr val="lt1"/>
          </a:fontRef>
        </p:style>
        <p:txBody>
          <a:bodyPr rtlCol="0" anchor="ctr">
            <a:sp3d extrusionH="57150">
              <a:bevelT w="38100" h="38100"/>
            </a:sp3d>
          </a:bodyPr>
          <a:lstStyle/>
          <a:p>
            <a:pPr algn="ctr"/>
            <a:endParaRPr lang="en-CA">
              <a:solidFill>
                <a:schemeClr val="tx1"/>
              </a:solidFill>
            </a:endParaRPr>
          </a:p>
        </p:txBody>
      </p:sp>
      <p:sp>
        <p:nvSpPr>
          <p:cNvPr id="6" name="Title 5"/>
          <p:cNvSpPr>
            <a:spLocks noGrp="1"/>
          </p:cNvSpPr>
          <p:nvPr>
            <p:ph type="title"/>
          </p:nvPr>
        </p:nvSpPr>
        <p:spPr>
          <a:xfrm>
            <a:off x="234469" y="85098"/>
            <a:ext cx="6368525" cy="4873214"/>
          </a:xfrm>
          <a:scene3d>
            <a:camera prst="orthographicFront"/>
            <a:lightRig rig="threePt" dir="t"/>
          </a:scene3d>
          <a:sp3d>
            <a:bevelT w="152400" h="50800" prst="softRound"/>
          </a:sp3d>
        </p:spPr>
        <p:txBody>
          <a:bodyPr>
            <a:normAutofit fontScale="90000"/>
            <a:sp3d extrusionH="57150">
              <a:bevelT w="38100" h="38100"/>
            </a:sp3d>
          </a:bodyPr>
          <a:lstStyle/>
          <a:p>
            <a:r>
              <a:rPr lang="en-US" sz="3600" dirty="0" smtClean="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We  </a:t>
            </a:r>
            <a:r>
              <a:rPr lang="en-US" sz="3600" dirty="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now </a:t>
            </a:r>
            <a:r>
              <a:rPr lang="en-US" sz="3600" dirty="0" smtClean="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see </a:t>
            </a:r>
            <a:r>
              <a:rPr lang="en-US" sz="3600" dirty="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where the </a:t>
            </a:r>
            <a:r>
              <a:rPr lang="en-US" sz="36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ב</a:t>
            </a:r>
            <a:r>
              <a:rPr lang="en-US" sz="14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ק</a:t>
            </a:r>
            <a:r>
              <a:rPr lang="en-US" sz="1400" baseline="-250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ר</a:t>
            </a:r>
            <a:r>
              <a:rPr lang="en-US" sz="29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2900" dirty="0">
                <a:solidFill>
                  <a:srgbClr val="70AD47">
                    <a:lumMod val="20000"/>
                    <a:lumOff val="80000"/>
                  </a:srgbClr>
                </a:solidFill>
                <a:latin typeface="Calibri" panose="020F0502020204030204" pitchFamily="34" charset="0"/>
                <a:ea typeface="Calibri" panose="020F0502020204030204" pitchFamily="34" charset="0"/>
                <a:cs typeface="Calibri" panose="020F0502020204030204" pitchFamily="34" charset="0"/>
              </a:rPr>
              <a:t>.</a:t>
            </a:r>
            <a:r>
              <a:rPr lang="en-US" sz="29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3600" dirty="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&lt;</a:t>
            </a:r>
            <a:r>
              <a:rPr lang="en-US" sz="3600" dirty="0" err="1">
                <a:solidFill>
                  <a:srgbClr val="CC00FF"/>
                </a:solidFill>
                <a:latin typeface="Calibri" panose="020F0502020204030204" pitchFamily="34" charset="0"/>
                <a:ea typeface="Calibri" panose="020F0502020204030204" pitchFamily="34" charset="0"/>
                <a:cs typeface="Calibri" panose="020F0502020204030204" pitchFamily="34" charset="0"/>
              </a:rPr>
              <a:t>boqer</a:t>
            </a:r>
            <a:r>
              <a:rPr lang="en-US" sz="3600" dirty="0" smtClean="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&gt; morning </a:t>
            </a:r>
            <a:r>
              <a:rPr lang="en-US" sz="3600" b="1" i="1" dirty="0">
                <a:solidFill>
                  <a:srgbClr val="800000"/>
                </a:solidFill>
                <a:latin typeface="Calibri" panose="020F0502020204030204" pitchFamily="34" charset="0"/>
                <a:ea typeface="Calibri" panose="020F0502020204030204" pitchFamily="34" charset="0"/>
                <a:cs typeface="Calibri" panose="020F0502020204030204" pitchFamily="34" charset="0"/>
              </a:rPr>
              <a:t>“belt </a:t>
            </a:r>
            <a:r>
              <a:rPr lang="en-US" sz="3600" b="1" i="1" dirty="0" smtClean="0">
                <a:solidFill>
                  <a:srgbClr val="800000"/>
                </a:solidFill>
                <a:latin typeface="Calibri" panose="020F0502020204030204" pitchFamily="34" charset="0"/>
                <a:ea typeface="Calibri" panose="020F0502020204030204" pitchFamily="34" charset="0"/>
                <a:cs typeface="Calibri" panose="020F0502020204030204" pitchFamily="34" charset="0"/>
              </a:rPr>
              <a:t>buckle,” </a:t>
            </a:r>
            <a:r>
              <a:rPr lang="en-US" sz="3600" u="sng" dirty="0">
                <a:solidFill>
                  <a:srgbClr val="FF33CC"/>
                </a:solidFill>
                <a:latin typeface="Calibri" panose="020F0502020204030204" pitchFamily="34" charset="0"/>
                <a:ea typeface="Calibri" panose="020F0502020204030204" pitchFamily="34" charset="0"/>
                <a:cs typeface="Calibri" panose="020F0502020204030204" pitchFamily="34" charset="0"/>
              </a:rPr>
              <a:t>releases</a:t>
            </a:r>
            <a:r>
              <a:rPr lang="en-US" sz="3600" dirty="0">
                <a:solidFill>
                  <a:srgbClr val="FF33CC"/>
                </a:solidFill>
                <a:latin typeface="Calibri" panose="020F0502020204030204" pitchFamily="34" charset="0"/>
                <a:ea typeface="Calibri" panose="020F0502020204030204" pitchFamily="34" charset="0"/>
                <a:cs typeface="Calibri" panose="020F0502020204030204" pitchFamily="34" charset="0"/>
              </a:rPr>
              <a:t>, </a:t>
            </a:r>
            <a:r>
              <a:rPr lang="en-US" sz="3600" u="sng" dirty="0">
                <a:solidFill>
                  <a:srgbClr val="FF33CC"/>
                </a:solidFill>
                <a:latin typeface="Calibri" panose="020F0502020204030204" pitchFamily="34" charset="0"/>
                <a:ea typeface="Calibri" panose="020F0502020204030204" pitchFamily="34" charset="0"/>
                <a:cs typeface="Calibri" panose="020F0502020204030204" pitchFamily="34" charset="0"/>
              </a:rPr>
              <a:t>splits</a:t>
            </a:r>
            <a:r>
              <a:rPr lang="en-US" sz="3600" dirty="0">
                <a:solidFill>
                  <a:srgbClr val="FF33CC"/>
                </a:solidFill>
                <a:latin typeface="Calibri" panose="020F0502020204030204" pitchFamily="34" charset="0"/>
                <a:ea typeface="Calibri" panose="020F0502020204030204" pitchFamily="34" charset="0"/>
                <a:cs typeface="Calibri" panose="020F0502020204030204" pitchFamily="34" charset="0"/>
              </a:rPr>
              <a:t>, </a:t>
            </a:r>
            <a:r>
              <a:rPr lang="en-US" sz="3600" u="sng" dirty="0">
                <a:solidFill>
                  <a:srgbClr val="FF33CC"/>
                </a:solidFill>
                <a:latin typeface="Calibri" panose="020F0502020204030204" pitchFamily="34" charset="0"/>
                <a:ea typeface="Calibri" panose="020F0502020204030204" pitchFamily="34" charset="0"/>
                <a:cs typeface="Calibri" panose="020F0502020204030204" pitchFamily="34" charset="0"/>
              </a:rPr>
              <a:t>divides</a:t>
            </a:r>
            <a:r>
              <a:rPr lang="en-US" sz="3600" dirty="0">
                <a:solidFill>
                  <a:srgbClr val="FF33CC"/>
                </a:solidFill>
                <a:latin typeface="Calibri" panose="020F0502020204030204" pitchFamily="34" charset="0"/>
                <a:ea typeface="Calibri" panose="020F0502020204030204" pitchFamily="34" charset="0"/>
                <a:cs typeface="Calibri" panose="020F0502020204030204" pitchFamily="34" charset="0"/>
              </a:rPr>
              <a:t>, </a:t>
            </a:r>
            <a:r>
              <a:rPr lang="en-US" sz="3600" u="sng" dirty="0">
                <a:solidFill>
                  <a:srgbClr val="FF33CC"/>
                </a:solidFill>
                <a:latin typeface="Calibri" panose="020F0502020204030204" pitchFamily="34" charset="0"/>
                <a:ea typeface="Calibri" panose="020F0502020204030204" pitchFamily="34" charset="0"/>
                <a:cs typeface="Calibri" panose="020F0502020204030204" pitchFamily="34" charset="0"/>
              </a:rPr>
              <a:t>separates</a:t>
            </a:r>
            <a:r>
              <a:rPr lang="en-US" sz="3600" dirty="0">
                <a:solidFill>
                  <a:srgbClr val="FF33CC"/>
                </a:solidFill>
                <a:latin typeface="Calibri" panose="020F0502020204030204" pitchFamily="34" charset="0"/>
                <a:ea typeface="Calibri" panose="020F0502020204030204" pitchFamily="34" charset="0"/>
                <a:cs typeface="Calibri" panose="020F0502020204030204" pitchFamily="34" charset="0"/>
              </a:rPr>
              <a:t>, </a:t>
            </a:r>
            <a:r>
              <a:rPr lang="en-US" sz="3600" u="sng" dirty="0">
                <a:solidFill>
                  <a:srgbClr val="FF33CC"/>
                </a:solidFill>
                <a:latin typeface="Calibri" panose="020F0502020204030204" pitchFamily="34" charset="0"/>
                <a:ea typeface="Calibri" panose="020F0502020204030204" pitchFamily="34" charset="0"/>
                <a:cs typeface="Calibri" panose="020F0502020204030204" pitchFamily="34" charset="0"/>
              </a:rPr>
              <a:t>detaches</a:t>
            </a:r>
            <a:r>
              <a:rPr lang="en-US" sz="3600" dirty="0">
                <a:solidFill>
                  <a:srgbClr val="FF33CC"/>
                </a:solidFill>
                <a:latin typeface="Calibri" panose="020F0502020204030204" pitchFamily="34" charset="0"/>
                <a:ea typeface="Calibri" panose="020F0502020204030204" pitchFamily="34" charset="0"/>
                <a:cs typeface="Calibri" panose="020F0502020204030204" pitchFamily="34" charset="0"/>
              </a:rPr>
              <a:t>, </a:t>
            </a:r>
            <a:r>
              <a:rPr lang="en-US" sz="3600" u="sng" dirty="0">
                <a:solidFill>
                  <a:srgbClr val="FF33CC"/>
                </a:solidFill>
                <a:latin typeface="Calibri" panose="020F0502020204030204" pitchFamily="34" charset="0"/>
                <a:ea typeface="Calibri" panose="020F0502020204030204" pitchFamily="34" charset="0"/>
                <a:cs typeface="Calibri" panose="020F0502020204030204" pitchFamily="34" charset="0"/>
              </a:rPr>
              <a:t>and distinguishes</a:t>
            </a:r>
            <a:r>
              <a:rPr lang="en-US" sz="3600" dirty="0">
                <a:solidFill>
                  <a:srgbClr val="FF33CC"/>
                </a:solidFill>
                <a:latin typeface="Calibri" panose="020F0502020204030204" pitchFamily="34" charset="0"/>
                <a:ea typeface="Calibri" panose="020F0502020204030204" pitchFamily="34" charset="0"/>
                <a:cs typeface="Calibri" panose="020F0502020204030204" pitchFamily="34" charset="0"/>
              </a:rPr>
              <a:t>,</a:t>
            </a:r>
            <a:r>
              <a:rPr lang="en-US" sz="3600" dirty="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 between the former weekly cycle and the new 24 hour cycle.   It is at this point that one full 24 hours at the beginning of creation had ended. It is at this point that the next (2</a:t>
            </a:r>
            <a:r>
              <a:rPr lang="en-US" sz="3600" baseline="30000" dirty="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nd</a:t>
            </a:r>
            <a:r>
              <a:rPr lang="en-US" sz="3600" dirty="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 weekly cycle of creation </a:t>
            </a:r>
            <a:r>
              <a:rPr lang="en-US" sz="3600" dirty="0" smtClean="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began –</a:t>
            </a:r>
            <a:br>
              <a:rPr lang="en-US" sz="3600" dirty="0" smtClean="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br>
            <a:r>
              <a:rPr lang="en-US" sz="3600" dirty="0" smtClean="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	       </a:t>
            </a:r>
            <a:r>
              <a:rPr lang="en-US" sz="3600" b="1" i="1" dirty="0" smtClean="0">
                <a:ln>
                  <a:solidFill>
                    <a:sysClr val="windowText" lastClr="000000"/>
                  </a:solidFill>
                </a:ln>
                <a:solidFill>
                  <a:srgbClr val="00B0F0"/>
                </a:solidFill>
                <a:effectLst>
                  <a:glow rad="127000">
                    <a:srgbClr val="FF33CC"/>
                  </a:glow>
                </a:effectLst>
                <a:latin typeface="Calibri" panose="020F0502020204030204" pitchFamily="34" charset="0"/>
                <a:ea typeface="Calibri" panose="020F0502020204030204" pitchFamily="34" charset="0"/>
                <a:cs typeface="Calibri" panose="020F0502020204030204" pitchFamily="34" charset="0"/>
              </a:rPr>
              <a:t>WITH THE </a:t>
            </a:r>
            <a:r>
              <a:rPr lang="en-US" sz="3600" b="1" i="1" dirty="0">
                <a:ln>
                  <a:solidFill>
                    <a:sysClr val="windowText" lastClr="000000"/>
                  </a:solidFill>
                </a:ln>
                <a:solidFill>
                  <a:srgbClr val="00B0F0"/>
                </a:solidFill>
                <a:effectLst>
                  <a:glow rad="127000">
                    <a:srgbClr val="FF33CC"/>
                  </a:glow>
                </a:effectLst>
                <a:latin typeface="Calibri" panose="020F0502020204030204" pitchFamily="34" charset="0"/>
                <a:ea typeface="Calibri" panose="020F0502020204030204" pitchFamily="34" charset="0"/>
                <a:cs typeface="Calibri" panose="020F0502020204030204" pitchFamily="34" charset="0"/>
              </a:rPr>
              <a:t>LIGHT</a:t>
            </a:r>
            <a:r>
              <a:rPr lang="en-US" sz="3600" b="1" i="1" dirty="0" smtClean="0">
                <a:ln>
                  <a:solidFill>
                    <a:sysClr val="windowText" lastClr="000000"/>
                  </a:solidFill>
                </a:ln>
                <a:solidFill>
                  <a:srgbClr val="00B0F0"/>
                </a:solidFill>
                <a:effectLst>
                  <a:glow rad="127000">
                    <a:srgbClr val="FF33CC"/>
                  </a:glow>
                </a:effectLst>
                <a:latin typeface="Calibri" panose="020F0502020204030204" pitchFamily="34" charset="0"/>
                <a:ea typeface="Calibri" panose="020F0502020204030204" pitchFamily="34" charset="0"/>
                <a:cs typeface="Calibri" panose="020F0502020204030204" pitchFamily="34" charset="0"/>
              </a:rPr>
              <a:t>!</a:t>
            </a:r>
            <a:endParaRPr lang="en-CA" sz="3600" dirty="0">
              <a:ln>
                <a:solidFill>
                  <a:sysClr val="windowText" lastClr="000000"/>
                </a:solidFill>
              </a:ln>
              <a:effectLst>
                <a:glow rad="127000">
                  <a:srgbClr val="FF33CC"/>
                </a:glow>
              </a:effectLst>
            </a:endParaRPr>
          </a:p>
        </p:txBody>
      </p:sp>
      <p:sp>
        <p:nvSpPr>
          <p:cNvPr id="5" name="Rectangle 4"/>
          <p:cNvSpPr/>
          <p:nvPr/>
        </p:nvSpPr>
        <p:spPr>
          <a:xfrm>
            <a:off x="9107610" y="4558991"/>
            <a:ext cx="1255925" cy="550845"/>
          </a:xfrm>
          <a:prstGeom prst="rect">
            <a:avLst/>
          </a:prstGeom>
          <a:no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3200" b="1" dirty="0" err="1">
                <a:solidFill>
                  <a:prstClr val="black"/>
                </a:solidFill>
                <a:effectLst>
                  <a:glow rad="101600">
                    <a:srgbClr val="FF33CC">
                      <a:alpha val="60000"/>
                    </a:srgbClr>
                  </a:glow>
                </a:effectLst>
              </a:rPr>
              <a:t>Layil</a:t>
            </a:r>
            <a:endParaRPr lang="en-CA" sz="3200" dirty="0"/>
          </a:p>
        </p:txBody>
      </p:sp>
      <p:sp>
        <p:nvSpPr>
          <p:cNvPr id="9" name="Notched Right Arrow 8"/>
          <p:cNvSpPr/>
          <p:nvPr/>
        </p:nvSpPr>
        <p:spPr>
          <a:xfrm rot="5400000">
            <a:off x="6957236" y="2862543"/>
            <a:ext cx="1528344" cy="691579"/>
          </a:xfrm>
          <a:prstGeom prst="notchedRightArrow">
            <a:avLst>
              <a:gd name="adj1" fmla="val 32063"/>
              <a:gd name="adj2" fmla="val 178548"/>
            </a:avLst>
          </a:prstGeom>
          <a:solidFill>
            <a:srgbClr val="DAF824"/>
          </a:solidFill>
          <a:ln w="57150">
            <a:solidFill>
              <a:schemeClr val="tx1"/>
            </a:solidFill>
          </a:ln>
          <a:effectLst>
            <a:glow rad="127000">
              <a:srgbClr val="66FF99"/>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p>
        </p:txBody>
      </p:sp>
      <p:sp>
        <p:nvSpPr>
          <p:cNvPr id="3" name="Rectangle 2"/>
          <p:cNvSpPr/>
          <p:nvPr/>
        </p:nvSpPr>
        <p:spPr>
          <a:xfrm>
            <a:off x="415636" y="5173844"/>
            <a:ext cx="7305772" cy="1592131"/>
          </a:xfrm>
          <a:prstGeom prst="rect">
            <a:avLst/>
          </a:prstGeom>
          <a:solidFill>
            <a:srgbClr val="7BEEFD"/>
          </a:solidFill>
          <a:ln w="57150">
            <a:solidFill>
              <a:srgbClr val="0000C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3200" dirty="0">
                <a:solidFill>
                  <a:prstClr val="black"/>
                </a:solidFill>
                <a:ea typeface="+mj-ea"/>
                <a:cs typeface="+mj-cs"/>
              </a:rPr>
              <a:t>This is the </a:t>
            </a:r>
            <a:r>
              <a:rPr lang="en-US" sz="3200" b="1" dirty="0" smtClean="0">
                <a:solidFill>
                  <a:prstClr val="black"/>
                </a:solidFill>
                <a:effectLst>
                  <a:glow rad="215900">
                    <a:srgbClr val="66FF99"/>
                  </a:glow>
                </a:effectLst>
                <a:ea typeface="+mj-ea"/>
                <a:cs typeface="+mj-cs"/>
              </a:rPr>
              <a:t>Night Season</a:t>
            </a:r>
            <a:r>
              <a:rPr lang="en-US" sz="3200" dirty="0" smtClean="0">
                <a:solidFill>
                  <a:prstClr val="black"/>
                </a:solidFill>
                <a:ea typeface="+mj-ea"/>
                <a:cs typeface="+mj-cs"/>
              </a:rPr>
              <a:t> </a:t>
            </a:r>
            <a:r>
              <a:rPr lang="en-US" sz="3200" dirty="0">
                <a:solidFill>
                  <a:prstClr val="black"/>
                </a:solidFill>
                <a:ea typeface="+mj-ea"/>
                <a:cs typeface="+mj-cs"/>
              </a:rPr>
              <a:t>that follows </a:t>
            </a:r>
            <a:r>
              <a:rPr lang="en-US" sz="3200" dirty="0" smtClean="0">
                <a:solidFill>
                  <a:prstClr val="black"/>
                </a:solidFill>
                <a:ea typeface="+mj-ea"/>
                <a:cs typeface="+mj-cs"/>
              </a:rPr>
              <a:t>  - </a:t>
            </a:r>
            <a:br>
              <a:rPr lang="en-US" sz="3200" dirty="0" smtClean="0">
                <a:solidFill>
                  <a:prstClr val="black"/>
                </a:solidFill>
                <a:ea typeface="+mj-ea"/>
                <a:cs typeface="+mj-cs"/>
              </a:rPr>
            </a:br>
            <a:r>
              <a:rPr lang="en-US" sz="3200" dirty="0" smtClean="0">
                <a:solidFill>
                  <a:prstClr val="black"/>
                </a:solidFill>
                <a:ea typeface="+mj-ea"/>
                <a:cs typeface="+mj-cs"/>
              </a:rPr>
              <a:t> </a:t>
            </a:r>
            <a:r>
              <a:rPr lang="en-US" sz="32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ב</a:t>
            </a:r>
            <a:r>
              <a:rPr lang="en-US" sz="14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ק</a:t>
            </a:r>
            <a:r>
              <a:rPr lang="en-US" sz="1400" baseline="-250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ר</a:t>
            </a:r>
            <a:r>
              <a:rPr lang="en-US" sz="29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2900" dirty="0">
                <a:noFill/>
                <a:latin typeface="Calibri" panose="020F0502020204030204" pitchFamily="34" charset="0"/>
                <a:ea typeface="Calibri" panose="020F0502020204030204" pitchFamily="34" charset="0"/>
                <a:cs typeface="Calibri" panose="020F0502020204030204" pitchFamily="34" charset="0"/>
              </a:rPr>
              <a:t>.</a:t>
            </a:r>
            <a:r>
              <a:rPr lang="en-US" sz="29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3200" dirty="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&lt;</a:t>
            </a:r>
            <a:r>
              <a:rPr lang="en-US" sz="3200" dirty="0">
                <a:solidFill>
                  <a:srgbClr val="CC00FF"/>
                </a:solidFill>
                <a:latin typeface="Calibri" panose="020F0502020204030204" pitchFamily="34" charset="0"/>
                <a:ea typeface="Calibri" panose="020F0502020204030204" pitchFamily="34" charset="0"/>
                <a:cs typeface="Calibri" panose="020F0502020204030204" pitchFamily="34" charset="0"/>
              </a:rPr>
              <a:t>boqer</a:t>
            </a:r>
            <a:r>
              <a:rPr lang="en-US" sz="3200" dirty="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&gt; (dawn/morning</a:t>
            </a:r>
            <a:r>
              <a:rPr lang="en-US" sz="3200" dirty="0" smtClean="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 the </a:t>
            </a:r>
            <a:br>
              <a:rPr lang="en-US" sz="3200" dirty="0" smtClean="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br>
            <a:r>
              <a:rPr lang="en-US" sz="3200" dirty="0" smtClean="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Light Season, the sunset and the evening.</a:t>
            </a:r>
            <a:endParaRPr lang="en-CA" dirty="0"/>
          </a:p>
        </p:txBody>
      </p:sp>
      <p:sp>
        <p:nvSpPr>
          <p:cNvPr id="4" name="Rectangle 3"/>
          <p:cNvSpPr/>
          <p:nvPr/>
        </p:nvSpPr>
        <p:spPr>
          <a:xfrm>
            <a:off x="9053820" y="3439027"/>
            <a:ext cx="1255925" cy="632615"/>
          </a:xfrm>
          <a:prstGeom prst="rect">
            <a:avLst/>
          </a:prstGeom>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200" b="1" dirty="0" smtClean="0">
                <a:ln>
                  <a:solidFill>
                    <a:sysClr val="windowText" lastClr="000000"/>
                  </a:solidFill>
                </a:ln>
                <a:solidFill>
                  <a:srgbClr val="FF0000"/>
                </a:solidFill>
                <a:effectLst>
                  <a:glow rad="127000">
                    <a:srgbClr val="FFFF00"/>
                  </a:glow>
                </a:effectLst>
              </a:rPr>
              <a:t>Light</a:t>
            </a:r>
            <a:endParaRPr lang="en-CA" sz="3200" b="1" dirty="0">
              <a:ln>
                <a:solidFill>
                  <a:sysClr val="windowText" lastClr="000000"/>
                </a:solidFill>
              </a:ln>
              <a:solidFill>
                <a:srgbClr val="FF0000"/>
              </a:solidFill>
              <a:effectLst>
                <a:glow rad="127000">
                  <a:srgbClr val="FFFF00"/>
                </a:glow>
              </a:effectLst>
            </a:endParaRPr>
          </a:p>
        </p:txBody>
      </p:sp>
      <p:sp>
        <p:nvSpPr>
          <p:cNvPr id="11" name="Rectangle 10"/>
          <p:cNvSpPr/>
          <p:nvPr/>
        </p:nvSpPr>
        <p:spPr>
          <a:xfrm>
            <a:off x="8092861" y="5895190"/>
            <a:ext cx="4095560" cy="962809"/>
          </a:xfrm>
          <a:prstGeom prst="rect">
            <a:avLst/>
          </a:prstGeom>
          <a:solidFill>
            <a:schemeClr val="accent3">
              <a:lumMod val="75000"/>
            </a:schemeClr>
          </a:solidFill>
          <a:ln w="28575">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200" dirty="0">
                <a:solidFill>
                  <a:srgbClr val="7BEEFD"/>
                </a:solidFill>
              </a:rPr>
              <a:t>Ereb</a:t>
            </a:r>
            <a:r>
              <a:rPr lang="en-CA" sz="3200" dirty="0" smtClean="0">
                <a:solidFill>
                  <a:schemeClr val="tx1"/>
                </a:solidFill>
              </a:rPr>
              <a:t> {evening} </a:t>
            </a:r>
            <a:r>
              <a:rPr lang="en-CA" sz="3200" dirty="0" smtClean="0">
                <a:solidFill>
                  <a:srgbClr val="7BEEFD"/>
                </a:solidFill>
              </a:rPr>
              <a:t>mixture</a:t>
            </a:r>
            <a:r>
              <a:rPr lang="en-CA" sz="3200" dirty="0" smtClean="0">
                <a:solidFill>
                  <a:schemeClr val="tx1"/>
                </a:solidFill>
              </a:rPr>
              <a:t> </a:t>
            </a:r>
            <a:br>
              <a:rPr lang="en-CA" sz="3200" dirty="0" smtClean="0">
                <a:solidFill>
                  <a:schemeClr val="tx1"/>
                </a:solidFill>
              </a:rPr>
            </a:br>
            <a:r>
              <a:rPr lang="en-CA" sz="3200" dirty="0" smtClean="0">
                <a:solidFill>
                  <a:schemeClr val="tx1"/>
                </a:solidFill>
              </a:rPr>
              <a:t>grows </a:t>
            </a:r>
            <a:r>
              <a:rPr lang="en-CA" sz="3200" b="1" dirty="0" smtClean="0">
                <a:solidFill>
                  <a:schemeClr val="tx1"/>
                </a:solidFill>
              </a:rPr>
              <a:t>dark!</a:t>
            </a:r>
            <a:endParaRPr lang="en-CA" sz="3200" b="1" dirty="0">
              <a:solidFill>
                <a:schemeClr val="tx1"/>
              </a:solidFill>
            </a:endParaRPr>
          </a:p>
        </p:txBody>
      </p:sp>
      <p:sp>
        <p:nvSpPr>
          <p:cNvPr id="12" name="Bent Arrow 11"/>
          <p:cNvSpPr/>
          <p:nvPr/>
        </p:nvSpPr>
        <p:spPr>
          <a:xfrm flipH="1">
            <a:off x="11491263" y="3972505"/>
            <a:ext cx="492753" cy="1922685"/>
          </a:xfrm>
          <a:prstGeom prst="bentArrow">
            <a:avLst>
              <a:gd name="adj1" fmla="val 25000"/>
              <a:gd name="adj2" fmla="val 50000"/>
              <a:gd name="adj3" fmla="val 50000"/>
              <a:gd name="adj4" fmla="val 43750"/>
            </a:avLst>
          </a:prstGeom>
          <a:solidFill>
            <a:schemeClr val="accent3">
              <a:lumMod val="75000"/>
            </a:schemeClr>
          </a:solidFill>
          <a:ln w="28575">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solidFill>
                <a:schemeClr val="tx1"/>
              </a:solidFill>
            </a:endParaRPr>
          </a:p>
        </p:txBody>
      </p:sp>
      <p:sp>
        <p:nvSpPr>
          <p:cNvPr id="13" name="Right Brace 12"/>
          <p:cNvSpPr/>
          <p:nvPr/>
        </p:nvSpPr>
        <p:spPr>
          <a:xfrm>
            <a:off x="5841771" y="988804"/>
            <a:ext cx="527856" cy="947588"/>
          </a:xfrm>
          <a:prstGeom prst="rightBrace">
            <a:avLst>
              <a:gd name="adj1" fmla="val 13951"/>
              <a:gd name="adj2" fmla="val 50000"/>
            </a:avLst>
          </a:prstGeom>
          <a:ln w="76200">
            <a:solidFill>
              <a:srgbClr val="FF0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rtlCol="0" anchor="ctr">
            <a:sp3d extrusionH="57150">
              <a:bevelT w="38100" h="38100"/>
            </a:sp3d>
          </a:bodyPr>
          <a:lstStyle/>
          <a:p>
            <a:pPr algn="ctr"/>
            <a:endParaRPr lang="en-CA"/>
          </a:p>
        </p:txBody>
      </p:sp>
      <p:cxnSp>
        <p:nvCxnSpPr>
          <p:cNvPr id="15" name="Straight Arrow Connector 14"/>
          <p:cNvCxnSpPr/>
          <p:nvPr/>
        </p:nvCxnSpPr>
        <p:spPr>
          <a:xfrm>
            <a:off x="6619009" y="1462598"/>
            <a:ext cx="330689" cy="2808475"/>
          </a:xfrm>
          <a:prstGeom prst="straightConnector1">
            <a:avLst/>
          </a:prstGeom>
          <a:ln w="76200">
            <a:solidFill>
              <a:srgbClr val="FF0000"/>
            </a:solidFill>
            <a:tailEnd type="arrow"/>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a:xfrm>
            <a:off x="9416010" y="6400850"/>
            <a:ext cx="2743200" cy="365125"/>
          </a:xfrm>
          <a:scene3d>
            <a:camera prst="orthographicFront"/>
            <a:lightRig rig="threePt" dir="t"/>
          </a:scene3d>
          <a:sp3d>
            <a:bevelT w="152400" h="50800" prst="softRound"/>
          </a:sp3d>
        </p:spPr>
        <p:txBody>
          <a:bodyPr>
            <a:sp3d extrusionH="57150">
              <a:bevelT w="38100" h="38100"/>
            </a:sp3d>
          </a:bodyPr>
          <a:lstStyle/>
          <a:p>
            <a:fld id="{79D454C9-693C-4B68-AEF7-F33F1BD73953}" type="slidenum">
              <a:rPr lang="en-US" sz="1400" b="1" smtClean="0">
                <a:solidFill>
                  <a:schemeClr val="tx1"/>
                </a:solidFill>
              </a:rPr>
              <a:t>33</a:t>
            </a:fld>
            <a:endParaRPr lang="en-US" sz="1400" b="1" dirty="0">
              <a:solidFill>
                <a:schemeClr val="tx1"/>
              </a:solidFill>
            </a:endParaRPr>
          </a:p>
        </p:txBody>
      </p:sp>
      <p:sp>
        <p:nvSpPr>
          <p:cNvPr id="14" name="Rectangle 13"/>
          <p:cNvSpPr/>
          <p:nvPr/>
        </p:nvSpPr>
        <p:spPr>
          <a:xfrm>
            <a:off x="10309744" y="2235200"/>
            <a:ext cx="1782943" cy="2977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chemeClr val="tx1"/>
                </a:solidFill>
              </a:rPr>
              <a:t>HalleluYah</a:t>
            </a:r>
            <a:r>
              <a:rPr lang="en-US" sz="1400" dirty="0" smtClean="0">
                <a:solidFill>
                  <a:schemeClr val="tx1"/>
                </a:solidFill>
              </a:rPr>
              <a:t> Scriptures</a:t>
            </a:r>
            <a:endParaRPr lang="en-CA" sz="1400" dirty="0">
              <a:solidFill>
                <a:schemeClr val="tx1"/>
              </a:solidFill>
            </a:endParaRPr>
          </a:p>
        </p:txBody>
      </p:sp>
    </p:spTree>
    <p:extLst>
      <p:ext uri="{BB962C8B-B14F-4D97-AF65-F5344CB8AC3E}">
        <p14:creationId xmlns:p14="http://schemas.microsoft.com/office/powerpoint/2010/main" val="12625354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6"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1500" fill="hold"/>
                                        <p:tgtEl>
                                          <p:spTgt spid="17"/>
                                        </p:tgtEl>
                                        <p:attrNameLst>
                                          <p:attrName>ppt_x</p:attrName>
                                        </p:attrNameLst>
                                      </p:cBhvr>
                                      <p:tavLst>
                                        <p:tav tm="0">
                                          <p:val>
                                            <p:strVal val="1+#ppt_w/2"/>
                                          </p:val>
                                        </p:tav>
                                        <p:tav tm="100000">
                                          <p:val>
                                            <p:strVal val="#ppt_x"/>
                                          </p:val>
                                        </p:tav>
                                      </p:tavLst>
                                    </p:anim>
                                    <p:anim calcmode="lin" valueType="num">
                                      <p:cBhvr additive="base">
                                        <p:cTn id="15" dur="1500" fill="hold"/>
                                        <p:tgtEl>
                                          <p:spTgt spid="17"/>
                                        </p:tgtEl>
                                        <p:attrNameLst>
                                          <p:attrName>ppt_y</p:attrName>
                                        </p:attrNameLst>
                                      </p:cBhvr>
                                      <p:tavLst>
                                        <p:tav tm="0">
                                          <p:val>
                                            <p:strVal val="1+#ppt_h/2"/>
                                          </p:val>
                                        </p:tav>
                                        <p:tav tm="100000">
                                          <p:val>
                                            <p:strVal val="#ppt_y"/>
                                          </p:val>
                                        </p:tav>
                                      </p:tavLst>
                                    </p:anim>
                                  </p:childTnLst>
                                </p:cTn>
                              </p:par>
                              <p:par>
                                <p:cTn id="16" presetID="8" presetClass="emph" presetSubtype="0" repeatCount="2000" fill="hold" grpId="1" nodeType="withEffect">
                                  <p:stCondLst>
                                    <p:cond delay="1500"/>
                                  </p:stCondLst>
                                  <p:childTnLst>
                                    <p:animRot by="21600000">
                                      <p:cBhvr>
                                        <p:cTn id="17" dur="500" fill="hold"/>
                                        <p:tgtEl>
                                          <p:spTgt spid="17"/>
                                        </p:tgtEl>
                                        <p:attrNameLst>
                                          <p:attrName>r</p:attrName>
                                        </p:attrNameLst>
                                      </p:cBhvr>
                                    </p:animRot>
                                  </p:childTnLst>
                                </p:cTn>
                              </p:par>
                              <p:par>
                                <p:cTn id="18" presetID="5" presetClass="entr" presetSubtype="10" fill="hold" grpId="0" nodeType="withEffect">
                                  <p:stCondLst>
                                    <p:cond delay="2000"/>
                                  </p:stCondLst>
                                  <p:childTnLst>
                                    <p:set>
                                      <p:cBhvr>
                                        <p:cTn id="19" dur="1" fill="hold">
                                          <p:stCondLst>
                                            <p:cond delay="0"/>
                                          </p:stCondLst>
                                        </p:cTn>
                                        <p:tgtEl>
                                          <p:spTgt spid="9"/>
                                        </p:tgtEl>
                                        <p:attrNameLst>
                                          <p:attrName>style.visibility</p:attrName>
                                        </p:attrNameLst>
                                      </p:cBhvr>
                                      <p:to>
                                        <p:strVal val="visible"/>
                                      </p:to>
                                    </p:set>
                                    <p:animEffect transition="in" filter="checkerboard(across)">
                                      <p:cBhvr>
                                        <p:cTn id="20" dur="1250"/>
                                        <p:tgtEl>
                                          <p:spTgt spid="9"/>
                                        </p:tgtEl>
                                      </p:cBhvr>
                                    </p:animEffect>
                                  </p:childTnLst>
                                </p:cTn>
                              </p:par>
                              <p:par>
                                <p:cTn id="21" presetID="22" presetClass="entr" presetSubtype="8" fill="hold" grpId="0" nodeType="withEffect">
                                  <p:stCondLst>
                                    <p:cond delay="350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1250"/>
                                        <p:tgtEl>
                                          <p:spTgt spid="7"/>
                                        </p:tgtEl>
                                      </p:cBhvr>
                                    </p:animEffect>
                                  </p:childTnLst>
                                </p:cTn>
                              </p:par>
                              <p:par>
                                <p:cTn id="24" presetID="2" presetClass="entr" presetSubtype="9" fill="hold" grpId="0" nodeType="withEffect">
                                  <p:stCondLst>
                                    <p:cond delay="400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250" fill="hold"/>
                                        <p:tgtEl>
                                          <p:spTgt spid="10"/>
                                        </p:tgtEl>
                                        <p:attrNameLst>
                                          <p:attrName>ppt_x</p:attrName>
                                        </p:attrNameLst>
                                      </p:cBhvr>
                                      <p:tavLst>
                                        <p:tav tm="0">
                                          <p:val>
                                            <p:strVal val="0-#ppt_w/2"/>
                                          </p:val>
                                        </p:tav>
                                        <p:tav tm="100000">
                                          <p:val>
                                            <p:strVal val="#ppt_x"/>
                                          </p:val>
                                        </p:tav>
                                      </p:tavLst>
                                    </p:anim>
                                    <p:anim calcmode="lin" valueType="num">
                                      <p:cBhvr additive="base">
                                        <p:cTn id="27" dur="125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dissolve">
                                      <p:cBhvr>
                                        <p:cTn id="32" dur="1250"/>
                                        <p:tgtEl>
                                          <p:spTgt spid="11"/>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dissolve">
                                      <p:cBhvr>
                                        <p:cTn id="35" dur="125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1250"/>
                                        <p:tgtEl>
                                          <p:spTgt spid="16"/>
                                        </p:tgtEl>
                                      </p:cBhvr>
                                    </p:animEffect>
                                    <p:anim calcmode="lin" valueType="num">
                                      <p:cBhvr>
                                        <p:cTn id="41" dur="1250" fill="hold"/>
                                        <p:tgtEl>
                                          <p:spTgt spid="16"/>
                                        </p:tgtEl>
                                        <p:attrNameLst>
                                          <p:attrName>ppt_x</p:attrName>
                                        </p:attrNameLst>
                                      </p:cBhvr>
                                      <p:tavLst>
                                        <p:tav tm="0">
                                          <p:val>
                                            <p:strVal val="#ppt_x"/>
                                          </p:val>
                                        </p:tav>
                                        <p:tav tm="100000">
                                          <p:val>
                                            <p:strVal val="#ppt_x"/>
                                          </p:val>
                                        </p:tav>
                                      </p:tavLst>
                                    </p:anim>
                                    <p:anim calcmode="lin" valueType="num">
                                      <p:cBhvr>
                                        <p:cTn id="42" dur="1250" fill="hold"/>
                                        <p:tgtEl>
                                          <p:spTgt spid="16"/>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1250"/>
                                        <p:tgtEl>
                                          <p:spTgt spid="5"/>
                                        </p:tgtEl>
                                      </p:cBhvr>
                                    </p:animEffect>
                                    <p:anim calcmode="lin" valueType="num">
                                      <p:cBhvr>
                                        <p:cTn id="46" dur="1250" fill="hold"/>
                                        <p:tgtEl>
                                          <p:spTgt spid="5"/>
                                        </p:tgtEl>
                                        <p:attrNameLst>
                                          <p:attrName>ppt_x</p:attrName>
                                        </p:attrNameLst>
                                      </p:cBhvr>
                                      <p:tavLst>
                                        <p:tav tm="0">
                                          <p:val>
                                            <p:strVal val="#ppt_x"/>
                                          </p:val>
                                        </p:tav>
                                        <p:tav tm="100000">
                                          <p:val>
                                            <p:strVal val="#ppt_x"/>
                                          </p:val>
                                        </p:tav>
                                      </p:tavLst>
                                    </p:anim>
                                    <p:anim calcmode="lin" valueType="num">
                                      <p:cBhvr>
                                        <p:cTn id="47" dur="1250" fill="hold"/>
                                        <p:tgtEl>
                                          <p:spTgt spid="5"/>
                                        </p:tgtEl>
                                        <p:attrNameLst>
                                          <p:attrName>ppt_y</p:attrName>
                                        </p:attrNameLst>
                                      </p:cBhvr>
                                      <p:tavLst>
                                        <p:tav tm="0">
                                          <p:val>
                                            <p:strVal val="#ppt_y+.1"/>
                                          </p:val>
                                        </p:tav>
                                        <p:tav tm="100000">
                                          <p:val>
                                            <p:strVal val="#ppt_y"/>
                                          </p:val>
                                        </p:tav>
                                      </p:tavLst>
                                    </p:anim>
                                  </p:childTnLst>
                                </p:cTn>
                              </p:par>
                              <p:par>
                                <p:cTn id="48" presetID="22" presetClass="entr" presetSubtype="2" fill="hold" grpId="0" nodeType="withEffect">
                                  <p:stCondLst>
                                    <p:cond delay="1750"/>
                                  </p:stCondLst>
                                  <p:childTnLst>
                                    <p:set>
                                      <p:cBhvr>
                                        <p:cTn id="49" dur="1" fill="hold">
                                          <p:stCondLst>
                                            <p:cond delay="0"/>
                                          </p:stCondLst>
                                        </p:cTn>
                                        <p:tgtEl>
                                          <p:spTgt spid="18"/>
                                        </p:tgtEl>
                                        <p:attrNameLst>
                                          <p:attrName>style.visibility</p:attrName>
                                        </p:attrNameLst>
                                      </p:cBhvr>
                                      <p:to>
                                        <p:strVal val="visible"/>
                                      </p:to>
                                    </p:set>
                                    <p:animEffect transition="in" filter="wipe(right)">
                                      <p:cBhvr>
                                        <p:cTn id="50" dur="1500"/>
                                        <p:tgtEl>
                                          <p:spTgt spid="18"/>
                                        </p:tgtEl>
                                      </p:cBhvr>
                                    </p:animEffect>
                                  </p:childTnLst>
                                </p:cTn>
                              </p:par>
                              <p:par>
                                <p:cTn id="51" presetID="31" presetClass="entr" presetSubtype="0" fill="hold" grpId="0" nodeType="withEffect">
                                  <p:stCondLst>
                                    <p:cond delay="3250"/>
                                  </p:stCondLst>
                                  <p:childTnLst>
                                    <p:set>
                                      <p:cBhvr>
                                        <p:cTn id="52" dur="1" fill="hold">
                                          <p:stCondLst>
                                            <p:cond delay="0"/>
                                          </p:stCondLst>
                                        </p:cTn>
                                        <p:tgtEl>
                                          <p:spTgt spid="3"/>
                                        </p:tgtEl>
                                        <p:attrNameLst>
                                          <p:attrName>style.visibility</p:attrName>
                                        </p:attrNameLst>
                                      </p:cBhvr>
                                      <p:to>
                                        <p:strVal val="visible"/>
                                      </p:to>
                                    </p:set>
                                    <p:anim calcmode="lin" valueType="num">
                                      <p:cBhvr>
                                        <p:cTn id="53" dur="1250" fill="hold"/>
                                        <p:tgtEl>
                                          <p:spTgt spid="3"/>
                                        </p:tgtEl>
                                        <p:attrNameLst>
                                          <p:attrName>ppt_w</p:attrName>
                                        </p:attrNameLst>
                                      </p:cBhvr>
                                      <p:tavLst>
                                        <p:tav tm="0">
                                          <p:val>
                                            <p:fltVal val="0"/>
                                          </p:val>
                                        </p:tav>
                                        <p:tav tm="100000">
                                          <p:val>
                                            <p:strVal val="#ppt_w"/>
                                          </p:val>
                                        </p:tav>
                                      </p:tavLst>
                                    </p:anim>
                                    <p:anim calcmode="lin" valueType="num">
                                      <p:cBhvr>
                                        <p:cTn id="54" dur="1250" fill="hold"/>
                                        <p:tgtEl>
                                          <p:spTgt spid="3"/>
                                        </p:tgtEl>
                                        <p:attrNameLst>
                                          <p:attrName>ppt_h</p:attrName>
                                        </p:attrNameLst>
                                      </p:cBhvr>
                                      <p:tavLst>
                                        <p:tav tm="0">
                                          <p:val>
                                            <p:fltVal val="0"/>
                                          </p:val>
                                        </p:tav>
                                        <p:tav tm="100000">
                                          <p:val>
                                            <p:strVal val="#ppt_h"/>
                                          </p:val>
                                        </p:tav>
                                      </p:tavLst>
                                    </p:anim>
                                    <p:anim calcmode="lin" valueType="num">
                                      <p:cBhvr>
                                        <p:cTn id="55" dur="1250" fill="hold"/>
                                        <p:tgtEl>
                                          <p:spTgt spid="3"/>
                                        </p:tgtEl>
                                        <p:attrNameLst>
                                          <p:attrName>style.rotation</p:attrName>
                                        </p:attrNameLst>
                                      </p:cBhvr>
                                      <p:tavLst>
                                        <p:tav tm="0">
                                          <p:val>
                                            <p:fltVal val="90"/>
                                          </p:val>
                                        </p:tav>
                                        <p:tav tm="100000">
                                          <p:val>
                                            <p:fltVal val="0"/>
                                          </p:val>
                                        </p:tav>
                                      </p:tavLst>
                                    </p:anim>
                                    <p:animEffect transition="in" filter="fade">
                                      <p:cBhvr>
                                        <p:cTn id="56" dur="1250"/>
                                        <p:tgtEl>
                                          <p:spTgt spid="3"/>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wipe(up)">
                                      <p:cBhvr>
                                        <p:cTn id="61" dur="1500"/>
                                        <p:tgtEl>
                                          <p:spTgt spid="6"/>
                                        </p:tgtEl>
                                      </p:cBhvr>
                                    </p:animEffect>
                                  </p:childTnLst>
                                </p:cTn>
                              </p:par>
                              <p:par>
                                <p:cTn id="62" presetID="22" presetClass="entr" presetSubtype="8" fill="hold" grpId="0" nodeType="withEffect">
                                  <p:stCondLst>
                                    <p:cond delay="5500"/>
                                  </p:stCondLst>
                                  <p:childTnLst>
                                    <p:set>
                                      <p:cBhvr>
                                        <p:cTn id="63" dur="1" fill="hold">
                                          <p:stCondLst>
                                            <p:cond delay="0"/>
                                          </p:stCondLst>
                                        </p:cTn>
                                        <p:tgtEl>
                                          <p:spTgt spid="13"/>
                                        </p:tgtEl>
                                        <p:attrNameLst>
                                          <p:attrName>style.visibility</p:attrName>
                                        </p:attrNameLst>
                                      </p:cBhvr>
                                      <p:to>
                                        <p:strVal val="visible"/>
                                      </p:to>
                                    </p:set>
                                    <p:animEffect transition="in" filter="wipe(left)">
                                      <p:cBhvr>
                                        <p:cTn id="64" dur="1250"/>
                                        <p:tgtEl>
                                          <p:spTgt spid="13"/>
                                        </p:tgtEl>
                                      </p:cBhvr>
                                    </p:animEffect>
                                  </p:childTnLst>
                                </p:cTn>
                              </p:par>
                              <p:par>
                                <p:cTn id="65" presetID="22" presetClass="entr" presetSubtype="8" fill="hold" nodeType="withEffect">
                                  <p:stCondLst>
                                    <p:cond delay="625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8" grpId="0" animBg="1"/>
      <p:bldP spid="17" grpId="0" animBg="1"/>
      <p:bldP spid="17" grpId="1" animBg="1"/>
      <p:bldP spid="16" grpId="0" animBg="1"/>
      <p:bldP spid="6" grpId="0"/>
      <p:bldP spid="5" grpId="0"/>
      <p:bldP spid="9" grpId="0" animBg="1"/>
      <p:bldP spid="3" grpId="0" animBg="1"/>
      <p:bldP spid="11" grpId="0" animBg="1"/>
      <p:bldP spid="12" grpId="0" animBg="1"/>
      <p:bldP spid="13" grpId="0" animBg="1"/>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35000"/>
              </a:srgbClr>
            </a:gs>
            <a:gs pos="50000">
              <a:srgbClr val="E2FD59">
                <a:alpha val="67000"/>
              </a:srgbClr>
            </a:gs>
            <a:gs pos="100000">
              <a:srgbClr val="CC00FF">
                <a:alpha val="24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hord 1"/>
          <p:cNvSpPr/>
          <p:nvPr/>
        </p:nvSpPr>
        <p:spPr>
          <a:xfrm rot="7973960">
            <a:off x="8451514" y="2949330"/>
            <a:ext cx="2498213" cy="2567364"/>
          </a:xfrm>
          <a:prstGeom prst="chord">
            <a:avLst>
              <a:gd name="adj1" fmla="val 2700000"/>
              <a:gd name="adj2" fmla="val 13802171"/>
            </a:avLst>
          </a:prstGeom>
          <a:effectLst>
            <a:glow rad="139700">
              <a:schemeClr val="accent4">
                <a:satMod val="175000"/>
                <a:alpha val="4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endParaRPr lang="en-CA"/>
          </a:p>
        </p:txBody>
      </p:sp>
      <p:sp>
        <p:nvSpPr>
          <p:cNvPr id="7" name="Curved Down Arrow 6"/>
          <p:cNvSpPr/>
          <p:nvPr/>
        </p:nvSpPr>
        <p:spPr>
          <a:xfrm>
            <a:off x="8067199" y="2656162"/>
            <a:ext cx="3664449" cy="1413164"/>
          </a:xfrm>
          <a:prstGeom prst="curvedDownArrow">
            <a:avLst>
              <a:gd name="adj1" fmla="val 7629"/>
              <a:gd name="adj2" fmla="val 50000"/>
              <a:gd name="adj3" fmla="val 33088"/>
            </a:avLst>
          </a:prstGeom>
          <a:solidFill>
            <a:schemeClr val="accent2">
              <a:lumMod val="75000"/>
            </a:schemeClr>
          </a:solidFill>
          <a:ln w="28575">
            <a:solidFill>
              <a:srgbClr val="0000CC"/>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endParaRPr lang="en-CA">
              <a:solidFill>
                <a:schemeClr val="tx1"/>
              </a:solidFill>
            </a:endParaRPr>
          </a:p>
        </p:txBody>
      </p:sp>
      <p:sp>
        <p:nvSpPr>
          <p:cNvPr id="10" name="Pie 9"/>
          <p:cNvSpPr/>
          <p:nvPr/>
        </p:nvSpPr>
        <p:spPr>
          <a:xfrm rot="10628922">
            <a:off x="7787111" y="3417061"/>
            <a:ext cx="3692514" cy="1792145"/>
          </a:xfrm>
          <a:prstGeom prst="pie">
            <a:avLst>
              <a:gd name="adj1" fmla="val 10619700"/>
              <a:gd name="adj2" fmla="val 10998886"/>
            </a:avLst>
          </a:prstGeom>
          <a:solidFill>
            <a:schemeClr val="tx1">
              <a:lumMod val="75000"/>
              <a:lumOff val="25000"/>
            </a:schemeClr>
          </a:solidFill>
          <a:ln>
            <a:solidFill>
              <a:srgbClr val="FF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endParaRPr lang="en-CA">
              <a:solidFill>
                <a:schemeClr val="tx1"/>
              </a:solidFill>
            </a:endParaRPr>
          </a:p>
        </p:txBody>
      </p:sp>
      <p:sp>
        <p:nvSpPr>
          <p:cNvPr id="18" name="Curved Down Arrow 17"/>
          <p:cNvSpPr/>
          <p:nvPr/>
        </p:nvSpPr>
        <p:spPr>
          <a:xfrm rot="10800000">
            <a:off x="7367784" y="4354762"/>
            <a:ext cx="4096453" cy="1335165"/>
          </a:xfrm>
          <a:prstGeom prst="curvedDownArrow">
            <a:avLst>
              <a:gd name="adj1" fmla="val 7629"/>
              <a:gd name="adj2" fmla="val 50000"/>
              <a:gd name="adj3" fmla="val 33088"/>
            </a:avLst>
          </a:prstGeom>
          <a:solidFill>
            <a:schemeClr val="tx1"/>
          </a:solidFill>
          <a:ln w="28575">
            <a:solidFill>
              <a:srgbClr val="00FF00"/>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endParaRPr lang="en-CA">
              <a:solidFill>
                <a:schemeClr val="tx1"/>
              </a:solidFill>
            </a:endParaRPr>
          </a:p>
        </p:txBody>
      </p:sp>
      <p:sp>
        <p:nvSpPr>
          <p:cNvPr id="17" name="Pie 16"/>
          <p:cNvSpPr/>
          <p:nvPr/>
        </p:nvSpPr>
        <p:spPr>
          <a:xfrm rot="60000">
            <a:off x="7545350" y="2946862"/>
            <a:ext cx="4016467" cy="2708223"/>
          </a:xfrm>
          <a:prstGeom prst="pie">
            <a:avLst>
              <a:gd name="adj1" fmla="val 10713154"/>
              <a:gd name="adj2" fmla="val 11065007"/>
            </a:avLst>
          </a:prstGeom>
          <a:solidFill>
            <a:srgbClr val="FFFF00"/>
          </a:solidFill>
          <a:ln w="28575">
            <a:solidFill>
              <a:srgbClr val="0000C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endParaRPr lang="en-CA">
              <a:solidFill>
                <a:schemeClr val="tx1"/>
              </a:solidFill>
            </a:endParaRPr>
          </a:p>
        </p:txBody>
      </p:sp>
      <p:sp>
        <p:nvSpPr>
          <p:cNvPr id="19" name="Rectangle 18"/>
          <p:cNvSpPr/>
          <p:nvPr/>
        </p:nvSpPr>
        <p:spPr>
          <a:xfrm>
            <a:off x="6949698" y="402286"/>
            <a:ext cx="4033867" cy="1544843"/>
          </a:xfrm>
          <a:prstGeom prst="rect">
            <a:avLst/>
          </a:prstGeom>
          <a:solidFill>
            <a:schemeClr val="accent4">
              <a:lumMod val="60000"/>
              <a:lumOff val="40000"/>
            </a:schemeClr>
          </a:solidFill>
          <a:ln w="38100">
            <a:solidFill>
              <a:srgbClr val="80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96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Boqer</a:t>
            </a:r>
            <a:endParaRPr lang="en-CA"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6" name="Pie 15"/>
          <p:cNvSpPr/>
          <p:nvPr/>
        </p:nvSpPr>
        <p:spPr>
          <a:xfrm>
            <a:off x="8462722" y="3099884"/>
            <a:ext cx="2499014" cy="2418580"/>
          </a:xfrm>
          <a:prstGeom prst="pie">
            <a:avLst>
              <a:gd name="adj1" fmla="val 21598990"/>
              <a:gd name="adj2" fmla="val 10773670"/>
            </a:avLst>
          </a:prstGeom>
          <a:ln>
            <a:noFill/>
          </a:ln>
          <a:scene3d>
            <a:camera prst="orthographicFront"/>
            <a:lightRig rig="threePt" dir="t"/>
          </a:scene3d>
          <a:sp3d>
            <a:bevelT w="152400" h="50800" prst="softRound"/>
          </a:sp3d>
        </p:spPr>
        <p:style>
          <a:lnRef idx="2">
            <a:schemeClr val="dk1">
              <a:shade val="50000"/>
            </a:schemeClr>
          </a:lnRef>
          <a:fillRef idx="1">
            <a:schemeClr val="dk1"/>
          </a:fillRef>
          <a:effectRef idx="0">
            <a:schemeClr val="dk1"/>
          </a:effectRef>
          <a:fontRef idx="minor">
            <a:schemeClr val="lt1"/>
          </a:fontRef>
        </p:style>
        <p:txBody>
          <a:bodyPr rtlCol="0" anchor="ctr">
            <a:sp3d extrusionH="57150">
              <a:bevelT h="25400" prst="softRound"/>
            </a:sp3d>
          </a:bodyPr>
          <a:lstStyle/>
          <a:p>
            <a:pPr algn="ctr"/>
            <a:endParaRPr lang="en-CA">
              <a:solidFill>
                <a:schemeClr val="tx1"/>
              </a:solidFill>
            </a:endParaRPr>
          </a:p>
        </p:txBody>
      </p:sp>
      <p:sp>
        <p:nvSpPr>
          <p:cNvPr id="5" name="Rectangle 4"/>
          <p:cNvSpPr/>
          <p:nvPr/>
        </p:nvSpPr>
        <p:spPr>
          <a:xfrm>
            <a:off x="9107610" y="4558991"/>
            <a:ext cx="1255925" cy="550845"/>
          </a:xfrm>
          <a:prstGeom prst="rect">
            <a:avLst/>
          </a:prstGeom>
          <a:no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3200" b="1" dirty="0" err="1">
                <a:solidFill>
                  <a:prstClr val="black"/>
                </a:solidFill>
                <a:effectLst>
                  <a:glow rad="101600">
                    <a:srgbClr val="FF33CC">
                      <a:alpha val="60000"/>
                    </a:srgbClr>
                  </a:glow>
                </a:effectLst>
              </a:rPr>
              <a:t>Layil</a:t>
            </a:r>
            <a:endParaRPr lang="en-CA" sz="3200" dirty="0"/>
          </a:p>
        </p:txBody>
      </p:sp>
      <p:sp>
        <p:nvSpPr>
          <p:cNvPr id="9" name="Notched Right Arrow 8"/>
          <p:cNvSpPr/>
          <p:nvPr/>
        </p:nvSpPr>
        <p:spPr>
          <a:xfrm rot="5400000">
            <a:off x="6703352" y="2608659"/>
            <a:ext cx="2036112" cy="691579"/>
          </a:xfrm>
          <a:prstGeom prst="notchedRightArrow">
            <a:avLst>
              <a:gd name="adj1" fmla="val 32063"/>
              <a:gd name="adj2" fmla="val 178548"/>
            </a:avLst>
          </a:prstGeom>
          <a:solidFill>
            <a:srgbClr val="DAF824"/>
          </a:solidFill>
          <a:ln w="57150">
            <a:solidFill>
              <a:schemeClr val="tx1"/>
            </a:solidFill>
          </a:ln>
          <a:effectLst>
            <a:glow rad="127000">
              <a:srgbClr val="66FF99"/>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endParaRPr lang="en-CA"/>
          </a:p>
        </p:txBody>
      </p:sp>
      <p:sp>
        <p:nvSpPr>
          <p:cNvPr id="4" name="Rectangle 3"/>
          <p:cNvSpPr/>
          <p:nvPr/>
        </p:nvSpPr>
        <p:spPr>
          <a:xfrm>
            <a:off x="9053820" y="3439027"/>
            <a:ext cx="1255925" cy="632615"/>
          </a:xfrm>
          <a:prstGeom prst="rect">
            <a:avLst/>
          </a:prstGeom>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3200" b="1" dirty="0" smtClean="0">
                <a:ln>
                  <a:solidFill>
                    <a:sysClr val="windowText" lastClr="000000"/>
                  </a:solidFill>
                </a:ln>
                <a:solidFill>
                  <a:srgbClr val="FF0000"/>
                </a:solidFill>
                <a:effectLst>
                  <a:glow rad="127000">
                    <a:srgbClr val="FFFF00"/>
                  </a:glow>
                </a:effectLst>
              </a:rPr>
              <a:t>Light</a:t>
            </a:r>
            <a:endParaRPr lang="en-CA" sz="3200" b="1" dirty="0">
              <a:ln>
                <a:solidFill>
                  <a:sysClr val="windowText" lastClr="000000"/>
                </a:solidFill>
              </a:ln>
              <a:solidFill>
                <a:srgbClr val="FF0000"/>
              </a:solidFill>
              <a:effectLst>
                <a:glow rad="127000">
                  <a:srgbClr val="FFFF00"/>
                </a:glow>
              </a:effectLst>
            </a:endParaRPr>
          </a:p>
        </p:txBody>
      </p:sp>
      <p:sp>
        <p:nvSpPr>
          <p:cNvPr id="11" name="Rectangle 10"/>
          <p:cNvSpPr/>
          <p:nvPr/>
        </p:nvSpPr>
        <p:spPr>
          <a:xfrm>
            <a:off x="8092861" y="5895190"/>
            <a:ext cx="4095560" cy="962809"/>
          </a:xfrm>
          <a:prstGeom prst="rect">
            <a:avLst/>
          </a:prstGeom>
          <a:solidFill>
            <a:schemeClr val="accent3">
              <a:lumMod val="75000"/>
            </a:schemeClr>
          </a:solidFill>
          <a:ln w="28575">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3200" dirty="0" err="1" smtClean="0">
                <a:solidFill>
                  <a:srgbClr val="7BEEFD"/>
                </a:solidFill>
              </a:rPr>
              <a:t>Ereb</a:t>
            </a:r>
            <a:r>
              <a:rPr lang="en-CA" sz="3200" dirty="0" smtClean="0">
                <a:solidFill>
                  <a:schemeClr val="tx1"/>
                </a:solidFill>
              </a:rPr>
              <a:t> {evening} </a:t>
            </a:r>
            <a:r>
              <a:rPr lang="en-CA" sz="3200" dirty="0" smtClean="0">
                <a:solidFill>
                  <a:srgbClr val="7BEEFD"/>
                </a:solidFill>
              </a:rPr>
              <a:t>mixture</a:t>
            </a:r>
            <a:r>
              <a:rPr lang="en-CA" sz="3200" dirty="0" smtClean="0">
                <a:solidFill>
                  <a:schemeClr val="tx1"/>
                </a:solidFill>
              </a:rPr>
              <a:t> </a:t>
            </a:r>
            <a:br>
              <a:rPr lang="en-CA" sz="3200" dirty="0" smtClean="0">
                <a:solidFill>
                  <a:schemeClr val="tx1"/>
                </a:solidFill>
              </a:rPr>
            </a:br>
            <a:r>
              <a:rPr lang="en-CA" sz="3200" dirty="0" smtClean="0">
                <a:solidFill>
                  <a:schemeClr val="tx1"/>
                </a:solidFill>
              </a:rPr>
              <a:t>grows </a:t>
            </a:r>
            <a:r>
              <a:rPr lang="en-CA" sz="3200" b="1" dirty="0" smtClean="0">
                <a:solidFill>
                  <a:schemeClr val="tx1"/>
                </a:solidFill>
              </a:rPr>
              <a:t>dark!</a:t>
            </a:r>
            <a:endParaRPr lang="en-CA" sz="3200" b="1" dirty="0">
              <a:solidFill>
                <a:schemeClr val="tx1"/>
              </a:solidFill>
            </a:endParaRPr>
          </a:p>
        </p:txBody>
      </p:sp>
      <p:sp>
        <p:nvSpPr>
          <p:cNvPr id="12" name="Bent Arrow 11"/>
          <p:cNvSpPr/>
          <p:nvPr/>
        </p:nvSpPr>
        <p:spPr>
          <a:xfrm flipH="1">
            <a:off x="11491263" y="3972505"/>
            <a:ext cx="492753" cy="1922685"/>
          </a:xfrm>
          <a:prstGeom prst="bentArrow">
            <a:avLst>
              <a:gd name="adj1" fmla="val 25000"/>
              <a:gd name="adj2" fmla="val 50000"/>
              <a:gd name="adj3" fmla="val 50000"/>
              <a:gd name="adj4" fmla="val 43750"/>
            </a:avLst>
          </a:prstGeom>
          <a:solidFill>
            <a:schemeClr val="accent3">
              <a:lumMod val="75000"/>
            </a:schemeClr>
          </a:solidFill>
          <a:ln w="28575">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endParaRPr lang="en-CA">
              <a:solidFill>
                <a:schemeClr val="tx1"/>
              </a:solidFill>
            </a:endParaRPr>
          </a:p>
        </p:txBody>
      </p:sp>
      <p:sp>
        <p:nvSpPr>
          <p:cNvPr id="14" name="Cloud Callout 13"/>
          <p:cNvSpPr/>
          <p:nvPr/>
        </p:nvSpPr>
        <p:spPr>
          <a:xfrm>
            <a:off x="161365" y="4436918"/>
            <a:ext cx="7081099" cy="2421082"/>
          </a:xfrm>
          <a:prstGeom prst="cloudCallout">
            <a:avLst>
              <a:gd name="adj1" fmla="val 54121"/>
              <a:gd name="adj2" fmla="val -56325"/>
            </a:avLst>
          </a:prstGeom>
          <a:solidFill>
            <a:srgbClr val="00FF00"/>
          </a:solidFill>
          <a:ln w="38100">
            <a:solidFill>
              <a:schemeClr val="accent2">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3600" b="1" dirty="0" smtClean="0">
                <a:ln>
                  <a:solidFill>
                    <a:sysClr val="windowText" lastClr="000000"/>
                  </a:solidFill>
                </a:ln>
              </a:rPr>
              <a:t>The </a:t>
            </a:r>
            <a:r>
              <a:rPr lang="en-CA" sz="3600" b="1" dirty="0" smtClean="0">
                <a:ln>
                  <a:solidFill>
                    <a:sysClr val="windowText" lastClr="000000"/>
                  </a:solidFill>
                </a:ln>
                <a:solidFill>
                  <a:srgbClr val="7BEEFD"/>
                </a:solidFill>
              </a:rPr>
              <a:t>Ox and </a:t>
            </a:r>
            <a:r>
              <a:rPr lang="en-CA" sz="3600" b="1" dirty="0" err="1">
                <a:ln>
                  <a:solidFill>
                    <a:sysClr val="windowText" lastClr="000000"/>
                  </a:solidFill>
                </a:ln>
                <a:solidFill>
                  <a:srgbClr val="7BEEFD"/>
                </a:solidFill>
              </a:rPr>
              <a:t>P</a:t>
            </a:r>
            <a:r>
              <a:rPr lang="en-CA" sz="3600" b="1" dirty="0" err="1" smtClean="0">
                <a:ln>
                  <a:solidFill>
                    <a:sysClr val="windowText" lastClr="000000"/>
                  </a:solidFill>
                </a:ln>
                <a:solidFill>
                  <a:srgbClr val="7BEEFD"/>
                </a:solidFill>
              </a:rPr>
              <a:t>low</a:t>
            </a:r>
            <a:r>
              <a:rPr lang="en-CA" sz="3600" b="1" dirty="0" smtClean="0">
                <a:ln>
                  <a:solidFill>
                    <a:sysClr val="windowText" lastClr="000000"/>
                  </a:solidFill>
                </a:ln>
                <a:solidFill>
                  <a:srgbClr val="7BEEFD"/>
                </a:solidFill>
              </a:rPr>
              <a:t> </a:t>
            </a:r>
            <a:r>
              <a:rPr lang="en-CA" sz="3600" b="1" dirty="0" smtClean="0">
                <a:ln>
                  <a:solidFill>
                    <a:sysClr val="windowText" lastClr="000000"/>
                  </a:solidFill>
                </a:ln>
              </a:rPr>
              <a:t>place their </a:t>
            </a:r>
            <a:r>
              <a:rPr lang="en-CA" sz="3600" b="1" dirty="0" smtClean="0">
                <a:ln>
                  <a:solidFill>
                    <a:sysClr val="windowText" lastClr="000000"/>
                  </a:solidFill>
                </a:ln>
                <a:solidFill>
                  <a:srgbClr val="FF0000"/>
                </a:solidFill>
              </a:rPr>
              <a:t>separating</a:t>
            </a:r>
            <a:r>
              <a:rPr lang="en-CA" sz="3600" b="1" dirty="0" smtClean="0">
                <a:ln>
                  <a:solidFill>
                    <a:sysClr val="windowText" lastClr="000000"/>
                  </a:solidFill>
                </a:ln>
              </a:rPr>
              <a:t> line of </a:t>
            </a:r>
            <a:r>
              <a:rPr lang="en-CA" sz="3600" b="1" u="sng" dirty="0" smtClean="0">
                <a:ln>
                  <a:solidFill>
                    <a:sysClr val="windowText" lastClr="000000"/>
                  </a:solidFill>
                </a:ln>
                <a:solidFill>
                  <a:srgbClr val="FF0000"/>
                </a:solidFill>
              </a:rPr>
              <a:t>division</a:t>
            </a:r>
            <a:r>
              <a:rPr lang="en-CA" sz="3600" b="1" dirty="0" smtClean="0">
                <a:ln>
                  <a:solidFill>
                    <a:sysClr val="windowText" lastClr="000000"/>
                  </a:solidFill>
                </a:ln>
              </a:rPr>
              <a:t> on the earth!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365" y="96819"/>
            <a:ext cx="6615953" cy="42579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softRound"/>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a:xfrm>
            <a:off x="9358746" y="6438940"/>
            <a:ext cx="2743200" cy="365125"/>
          </a:xfrm>
          <a:scene3d>
            <a:camera prst="orthographicFront"/>
            <a:lightRig rig="threePt" dir="t"/>
          </a:scene3d>
          <a:sp3d>
            <a:bevelT w="152400" h="50800" prst="softRound"/>
          </a:sp3d>
        </p:spPr>
        <p:txBody>
          <a:bodyPr>
            <a:sp3d extrusionH="57150">
              <a:bevelT h="25400" prst="softRound"/>
            </a:sp3d>
          </a:bodyPr>
          <a:lstStyle/>
          <a:p>
            <a:fld id="{79D454C9-693C-4B68-AEF7-F33F1BD73953}" type="slidenum">
              <a:rPr lang="en-US" sz="1400" b="1" smtClean="0">
                <a:solidFill>
                  <a:schemeClr val="tx1"/>
                </a:solidFill>
              </a:rPr>
              <a:t>34</a:t>
            </a:fld>
            <a:endParaRPr lang="en-US" sz="1400" b="1" dirty="0">
              <a:solidFill>
                <a:schemeClr val="tx1"/>
              </a:solidFill>
            </a:endParaRPr>
          </a:p>
        </p:txBody>
      </p:sp>
    </p:spTree>
    <p:extLst>
      <p:ext uri="{BB962C8B-B14F-4D97-AF65-F5344CB8AC3E}">
        <p14:creationId xmlns:p14="http://schemas.microsoft.com/office/powerpoint/2010/main" val="8538889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500" fill="hold"/>
                                        <p:tgtEl>
                                          <p:spTgt spid="17"/>
                                        </p:tgtEl>
                                        <p:attrNameLst>
                                          <p:attrName>ppt_x</p:attrName>
                                        </p:attrNameLst>
                                      </p:cBhvr>
                                      <p:tavLst>
                                        <p:tav tm="0">
                                          <p:val>
                                            <p:strVal val="1+#ppt_w/2"/>
                                          </p:val>
                                        </p:tav>
                                        <p:tav tm="100000">
                                          <p:val>
                                            <p:strVal val="#ppt_x"/>
                                          </p:val>
                                        </p:tav>
                                      </p:tavLst>
                                    </p:anim>
                                    <p:anim calcmode="lin" valueType="num">
                                      <p:cBhvr additive="base">
                                        <p:cTn id="8" dur="1500" fill="hold"/>
                                        <p:tgtEl>
                                          <p:spTgt spid="17"/>
                                        </p:tgtEl>
                                        <p:attrNameLst>
                                          <p:attrName>ppt_y</p:attrName>
                                        </p:attrNameLst>
                                      </p:cBhvr>
                                      <p:tavLst>
                                        <p:tav tm="0">
                                          <p:val>
                                            <p:strVal val="1+#ppt_h/2"/>
                                          </p:val>
                                        </p:tav>
                                        <p:tav tm="100000">
                                          <p:val>
                                            <p:strVal val="#ppt_y"/>
                                          </p:val>
                                        </p:tav>
                                      </p:tavLst>
                                    </p:anim>
                                  </p:childTnLst>
                                </p:cTn>
                              </p:par>
                              <p:par>
                                <p:cTn id="9" presetID="8" presetClass="emph" presetSubtype="0" repeatCount="2000" fill="hold" grpId="1" nodeType="withEffect">
                                  <p:stCondLst>
                                    <p:cond delay="1500"/>
                                  </p:stCondLst>
                                  <p:childTnLst>
                                    <p:animRot by="21600000">
                                      <p:cBhvr>
                                        <p:cTn id="10" dur="500" fill="hold"/>
                                        <p:tgtEl>
                                          <p:spTgt spid="17"/>
                                        </p:tgtEl>
                                        <p:attrNameLst>
                                          <p:attrName>r</p:attrName>
                                        </p:attrNameLst>
                                      </p:cBhvr>
                                    </p:animRot>
                                  </p:childTnLst>
                                </p:cTn>
                              </p:par>
                              <p:par>
                                <p:cTn id="11" presetID="42" presetClass="entr" presetSubtype="0" fill="hold" grpId="0" nodeType="withEffect">
                                  <p:stCondLst>
                                    <p:cond delay="25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250"/>
                                        <p:tgtEl>
                                          <p:spTgt spid="4"/>
                                        </p:tgtEl>
                                      </p:cBhvr>
                                    </p:animEffect>
                                    <p:anim calcmode="lin" valueType="num">
                                      <p:cBhvr>
                                        <p:cTn id="14" dur="1250" fill="hold"/>
                                        <p:tgtEl>
                                          <p:spTgt spid="4"/>
                                        </p:tgtEl>
                                        <p:attrNameLst>
                                          <p:attrName>ppt_x</p:attrName>
                                        </p:attrNameLst>
                                      </p:cBhvr>
                                      <p:tavLst>
                                        <p:tav tm="0">
                                          <p:val>
                                            <p:strVal val="#ppt_x"/>
                                          </p:val>
                                        </p:tav>
                                        <p:tav tm="100000">
                                          <p:val>
                                            <p:strVal val="#ppt_x"/>
                                          </p:val>
                                        </p:tav>
                                      </p:tavLst>
                                    </p:anim>
                                    <p:anim calcmode="lin" valueType="num">
                                      <p:cBhvr>
                                        <p:cTn id="15" dur="1250" fill="hold"/>
                                        <p:tgtEl>
                                          <p:spTgt spid="4"/>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250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250"/>
                                        <p:tgtEl>
                                          <p:spTgt spid="2"/>
                                        </p:tgtEl>
                                      </p:cBhvr>
                                    </p:animEffect>
                                    <p:anim calcmode="lin" valueType="num">
                                      <p:cBhvr>
                                        <p:cTn id="19" dur="1250" fill="hold"/>
                                        <p:tgtEl>
                                          <p:spTgt spid="2"/>
                                        </p:tgtEl>
                                        <p:attrNameLst>
                                          <p:attrName>ppt_x</p:attrName>
                                        </p:attrNameLst>
                                      </p:cBhvr>
                                      <p:tavLst>
                                        <p:tav tm="0">
                                          <p:val>
                                            <p:strVal val="#ppt_x"/>
                                          </p:val>
                                        </p:tav>
                                        <p:tav tm="100000">
                                          <p:val>
                                            <p:strVal val="#ppt_x"/>
                                          </p:val>
                                        </p:tav>
                                      </p:tavLst>
                                    </p:anim>
                                    <p:anim calcmode="lin" valueType="num">
                                      <p:cBhvr>
                                        <p:cTn id="20" dur="1250" fill="hold"/>
                                        <p:tgtEl>
                                          <p:spTgt spid="2"/>
                                        </p:tgtEl>
                                        <p:attrNameLst>
                                          <p:attrName>ppt_y</p:attrName>
                                        </p:attrNameLst>
                                      </p:cBhvr>
                                      <p:tavLst>
                                        <p:tav tm="0">
                                          <p:val>
                                            <p:strVal val="#ppt_y+.1"/>
                                          </p:val>
                                        </p:tav>
                                        <p:tav tm="100000">
                                          <p:val>
                                            <p:strVal val="#ppt_y"/>
                                          </p:val>
                                        </p:tav>
                                      </p:tavLst>
                                    </p:anim>
                                  </p:childTnLst>
                                </p:cTn>
                              </p:par>
                              <p:par>
                                <p:cTn id="21" presetID="5" presetClass="entr" presetSubtype="10" fill="hold" grpId="0" nodeType="withEffect">
                                  <p:stCondLst>
                                    <p:cond delay="2000"/>
                                  </p:stCondLst>
                                  <p:childTnLst>
                                    <p:set>
                                      <p:cBhvr>
                                        <p:cTn id="22" dur="1" fill="hold">
                                          <p:stCondLst>
                                            <p:cond delay="0"/>
                                          </p:stCondLst>
                                        </p:cTn>
                                        <p:tgtEl>
                                          <p:spTgt spid="9"/>
                                        </p:tgtEl>
                                        <p:attrNameLst>
                                          <p:attrName>style.visibility</p:attrName>
                                        </p:attrNameLst>
                                      </p:cBhvr>
                                      <p:to>
                                        <p:strVal val="visible"/>
                                      </p:to>
                                    </p:set>
                                    <p:animEffect transition="in" filter="checkerboard(across)">
                                      <p:cBhvr>
                                        <p:cTn id="23" dur="1250"/>
                                        <p:tgtEl>
                                          <p:spTgt spid="9"/>
                                        </p:tgtEl>
                                      </p:cBhvr>
                                    </p:animEffect>
                                  </p:childTnLst>
                                </p:cTn>
                              </p:par>
                              <p:par>
                                <p:cTn id="24" presetID="22" presetClass="entr" presetSubtype="8" fill="hold" grpId="0" nodeType="withEffect">
                                  <p:stCondLst>
                                    <p:cond delay="450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1250"/>
                                        <p:tgtEl>
                                          <p:spTgt spid="7"/>
                                        </p:tgtEl>
                                      </p:cBhvr>
                                    </p:animEffect>
                                  </p:childTnLst>
                                </p:cTn>
                              </p:par>
                              <p:par>
                                <p:cTn id="27" presetID="2" presetClass="entr" presetSubtype="12" fill="hold" grpId="0" nodeType="withEffect">
                                  <p:stCondLst>
                                    <p:cond delay="500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1500" fill="hold"/>
                                        <p:tgtEl>
                                          <p:spTgt spid="10"/>
                                        </p:tgtEl>
                                        <p:attrNameLst>
                                          <p:attrName>ppt_x</p:attrName>
                                        </p:attrNameLst>
                                      </p:cBhvr>
                                      <p:tavLst>
                                        <p:tav tm="0">
                                          <p:val>
                                            <p:strVal val="0-#ppt_w/2"/>
                                          </p:val>
                                        </p:tav>
                                        <p:tav tm="100000">
                                          <p:val>
                                            <p:strVal val="#ppt_x"/>
                                          </p:val>
                                        </p:tav>
                                      </p:tavLst>
                                    </p:anim>
                                    <p:anim calcmode="lin" valueType="num">
                                      <p:cBhvr additive="base">
                                        <p:cTn id="30" dur="1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dissolve">
                                      <p:cBhvr>
                                        <p:cTn id="35" dur="1250"/>
                                        <p:tgtEl>
                                          <p:spTgt spid="11"/>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dissolve">
                                      <p:cBhvr>
                                        <p:cTn id="38" dur="125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250"/>
                                        <p:tgtEl>
                                          <p:spTgt spid="16"/>
                                        </p:tgtEl>
                                      </p:cBhvr>
                                    </p:animEffect>
                                    <p:anim calcmode="lin" valueType="num">
                                      <p:cBhvr>
                                        <p:cTn id="44" dur="1250" fill="hold"/>
                                        <p:tgtEl>
                                          <p:spTgt spid="16"/>
                                        </p:tgtEl>
                                        <p:attrNameLst>
                                          <p:attrName>ppt_x</p:attrName>
                                        </p:attrNameLst>
                                      </p:cBhvr>
                                      <p:tavLst>
                                        <p:tav tm="0">
                                          <p:val>
                                            <p:strVal val="#ppt_x"/>
                                          </p:val>
                                        </p:tav>
                                        <p:tav tm="100000">
                                          <p:val>
                                            <p:strVal val="#ppt_x"/>
                                          </p:val>
                                        </p:tav>
                                      </p:tavLst>
                                    </p:anim>
                                    <p:anim calcmode="lin" valueType="num">
                                      <p:cBhvr>
                                        <p:cTn id="45" dur="1250" fill="hold"/>
                                        <p:tgtEl>
                                          <p:spTgt spid="16"/>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1250"/>
                                        <p:tgtEl>
                                          <p:spTgt spid="5"/>
                                        </p:tgtEl>
                                      </p:cBhvr>
                                    </p:animEffect>
                                    <p:anim calcmode="lin" valueType="num">
                                      <p:cBhvr>
                                        <p:cTn id="49" dur="1250" fill="hold"/>
                                        <p:tgtEl>
                                          <p:spTgt spid="5"/>
                                        </p:tgtEl>
                                        <p:attrNameLst>
                                          <p:attrName>ppt_x</p:attrName>
                                        </p:attrNameLst>
                                      </p:cBhvr>
                                      <p:tavLst>
                                        <p:tav tm="0">
                                          <p:val>
                                            <p:strVal val="#ppt_x"/>
                                          </p:val>
                                        </p:tav>
                                        <p:tav tm="100000">
                                          <p:val>
                                            <p:strVal val="#ppt_x"/>
                                          </p:val>
                                        </p:tav>
                                      </p:tavLst>
                                    </p:anim>
                                    <p:anim calcmode="lin" valueType="num">
                                      <p:cBhvr>
                                        <p:cTn id="50" dur="1250" fill="hold"/>
                                        <p:tgtEl>
                                          <p:spTgt spid="5"/>
                                        </p:tgtEl>
                                        <p:attrNameLst>
                                          <p:attrName>ppt_y</p:attrName>
                                        </p:attrNameLst>
                                      </p:cBhvr>
                                      <p:tavLst>
                                        <p:tav tm="0">
                                          <p:val>
                                            <p:strVal val="#ppt_y+.1"/>
                                          </p:val>
                                        </p:tav>
                                        <p:tav tm="100000">
                                          <p:val>
                                            <p:strVal val="#ppt_y"/>
                                          </p:val>
                                        </p:tav>
                                      </p:tavLst>
                                    </p:anim>
                                  </p:childTnLst>
                                </p:cTn>
                              </p:par>
                              <p:par>
                                <p:cTn id="51" presetID="22" presetClass="entr" presetSubtype="2" fill="hold" grpId="0" nodeType="withEffect">
                                  <p:stCondLst>
                                    <p:cond delay="1750"/>
                                  </p:stCondLst>
                                  <p:childTnLst>
                                    <p:set>
                                      <p:cBhvr>
                                        <p:cTn id="52" dur="1" fill="hold">
                                          <p:stCondLst>
                                            <p:cond delay="0"/>
                                          </p:stCondLst>
                                        </p:cTn>
                                        <p:tgtEl>
                                          <p:spTgt spid="18"/>
                                        </p:tgtEl>
                                        <p:attrNameLst>
                                          <p:attrName>style.visibility</p:attrName>
                                        </p:attrNameLst>
                                      </p:cBhvr>
                                      <p:to>
                                        <p:strVal val="visible"/>
                                      </p:to>
                                    </p:set>
                                    <p:animEffect transition="in" filter="wipe(right)">
                                      <p:cBhvr>
                                        <p:cTn id="53" dur="1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5" presetClass="entr" presetSubtype="10"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checkerboard(across)">
                                      <p:cBhvr>
                                        <p:cTn id="58" dur="1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0" grpId="0" animBg="1"/>
      <p:bldP spid="18" grpId="0" animBg="1"/>
      <p:bldP spid="17" grpId="0" animBg="1"/>
      <p:bldP spid="17" grpId="1" animBg="1"/>
      <p:bldP spid="16" grpId="0" animBg="1"/>
      <p:bldP spid="5" grpId="0"/>
      <p:bldP spid="9" grpId="0" animBg="1"/>
      <p:bldP spid="4" grpId="0" animBg="1"/>
      <p:bldP spid="11" grpId="0" animBg="1"/>
      <p:bldP spid="12" grpId="0" animBg="1"/>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35000"/>
              </a:srgbClr>
            </a:gs>
            <a:gs pos="50000">
              <a:srgbClr val="E2FD59">
                <a:alpha val="67000"/>
              </a:srgbClr>
            </a:gs>
            <a:gs pos="100000">
              <a:srgbClr val="CC00FF">
                <a:alpha val="24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Bevel 2"/>
          <p:cNvSpPr/>
          <p:nvPr/>
        </p:nvSpPr>
        <p:spPr>
          <a:xfrm>
            <a:off x="363681" y="326266"/>
            <a:ext cx="11481954" cy="6286500"/>
          </a:xfrm>
          <a:prstGeom prst="bevel">
            <a:avLst/>
          </a:prstGeom>
          <a:solidFill>
            <a:schemeClr val="accent4">
              <a:lumMod val="40000"/>
              <a:lumOff val="60000"/>
            </a:schemeClr>
          </a:solidFill>
          <a:ln w="57150">
            <a:solidFill>
              <a:srgbClr val="9900FF"/>
            </a:solidFill>
          </a:ln>
          <a:effectLst>
            <a:glow rad="228600">
              <a:schemeClr val="accent6">
                <a:satMod val="175000"/>
                <a:alpha val="40000"/>
              </a:schemeClr>
            </a:glo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200" dirty="0" smtClean="0">
                <a:solidFill>
                  <a:schemeClr val="tx1"/>
                </a:solidFill>
              </a:rPr>
              <a:t>Are we able to find a Scriptural patriarch that exposes the </a:t>
            </a:r>
            <a:r>
              <a:rPr lang="en-CA" sz="3200" b="1" i="1" dirty="0" smtClean="0">
                <a:solidFill>
                  <a:srgbClr val="CC0099"/>
                </a:solidFill>
              </a:rPr>
              <a:t>Dawn to Dawn pattern </a:t>
            </a:r>
            <a:r>
              <a:rPr lang="en-CA" sz="3200" dirty="0" smtClean="0">
                <a:solidFill>
                  <a:schemeClr val="tx1"/>
                </a:solidFill>
              </a:rPr>
              <a:t>as found at Creation on day 1?</a:t>
            </a:r>
          </a:p>
          <a:p>
            <a:pPr algn="ctr"/>
            <a:endParaRPr lang="en-CA" sz="3200" dirty="0" smtClean="0">
              <a:solidFill>
                <a:schemeClr val="tx1"/>
              </a:solidFill>
            </a:endParaRPr>
          </a:p>
          <a:p>
            <a:pPr algn="ctr"/>
            <a:endParaRPr lang="en-CA" sz="3200" dirty="0">
              <a:solidFill>
                <a:schemeClr val="tx1"/>
              </a:solidFill>
            </a:endParaRPr>
          </a:p>
          <a:p>
            <a:pPr algn="ctr"/>
            <a:endParaRPr lang="en-CA" sz="3200" dirty="0" smtClean="0">
              <a:solidFill>
                <a:schemeClr val="tx1"/>
              </a:solidFill>
            </a:endParaRPr>
          </a:p>
          <a:p>
            <a:pPr algn="ctr"/>
            <a:endParaRPr lang="en-CA" sz="3200" dirty="0">
              <a:solidFill>
                <a:schemeClr val="tx1"/>
              </a:solidFill>
            </a:endParaRPr>
          </a:p>
          <a:p>
            <a:pPr algn="ctr"/>
            <a:endParaRPr lang="en-CA" sz="3200" dirty="0" smtClean="0">
              <a:solidFill>
                <a:schemeClr val="tx1"/>
              </a:solidFill>
            </a:endParaRPr>
          </a:p>
          <a:p>
            <a:pPr algn="ctr"/>
            <a:endParaRPr lang="en-CA" sz="3200" dirty="0">
              <a:solidFill>
                <a:schemeClr val="tx1"/>
              </a:solidFill>
            </a:endParaRPr>
          </a:p>
          <a:p>
            <a:pPr algn="ctr"/>
            <a:endParaRPr lang="en-CA" sz="3200" dirty="0" smtClean="0">
              <a:solidFill>
                <a:schemeClr val="tx1"/>
              </a:solidFill>
            </a:endParaRPr>
          </a:p>
          <a:p>
            <a:pPr algn="ctr"/>
            <a:endParaRPr lang="en-CA" dirty="0"/>
          </a:p>
        </p:txBody>
      </p:sp>
      <p:sp>
        <p:nvSpPr>
          <p:cNvPr id="6" name="Rectangle 5"/>
          <p:cNvSpPr/>
          <p:nvPr/>
        </p:nvSpPr>
        <p:spPr>
          <a:xfrm>
            <a:off x="1506681" y="3758909"/>
            <a:ext cx="4597977" cy="618259"/>
          </a:xfrm>
          <a:prstGeom prst="rect">
            <a:avLst/>
          </a:prstGeom>
          <a:ln w="28575">
            <a:solidFill>
              <a:srgbClr val="CC0099"/>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dirty="0" smtClean="0"/>
              <a:t>Light</a:t>
            </a:r>
            <a:endParaRPr lang="en-CA" sz="3600" dirty="0"/>
          </a:p>
        </p:txBody>
      </p:sp>
      <p:sp>
        <p:nvSpPr>
          <p:cNvPr id="8" name="Rectangle 7"/>
          <p:cNvSpPr/>
          <p:nvPr/>
        </p:nvSpPr>
        <p:spPr>
          <a:xfrm>
            <a:off x="6104658" y="3758908"/>
            <a:ext cx="4597977" cy="618259"/>
          </a:xfrm>
          <a:prstGeom prst="rect">
            <a:avLst/>
          </a:prstGeom>
          <a:solidFill>
            <a:schemeClr val="tx1"/>
          </a:solidFill>
          <a:ln w="38100">
            <a:solidFill>
              <a:schemeClr val="bg2">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dirty="0" smtClean="0"/>
              <a:t>Night</a:t>
            </a:r>
            <a:endParaRPr lang="en-CA" sz="3600" dirty="0"/>
          </a:p>
        </p:txBody>
      </p:sp>
      <p:sp>
        <p:nvSpPr>
          <p:cNvPr id="13" name="Rectangle 12"/>
          <p:cNvSpPr/>
          <p:nvPr/>
        </p:nvSpPr>
        <p:spPr>
          <a:xfrm>
            <a:off x="1506680" y="2176894"/>
            <a:ext cx="4270176" cy="1397578"/>
          </a:xfrm>
          <a:prstGeom prst="rect">
            <a:avLst/>
          </a:prstGeom>
          <a:solidFill>
            <a:schemeClr val="accent2">
              <a:lumMod val="60000"/>
              <a:lumOff val="40000"/>
            </a:schemeClr>
          </a:solidFill>
          <a:ln w="28575">
            <a:solidFill>
              <a:schemeClr val="bg2">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400" b="1" dirty="0" smtClean="0">
                <a:solidFill>
                  <a:srgbClr val="00B050"/>
                </a:solidFill>
              </a:rPr>
              <a:t>Gen 15:9,10 </a:t>
            </a:r>
            <a:r>
              <a:rPr lang="en-CA" sz="2400" dirty="0" smtClean="0">
                <a:solidFill>
                  <a:schemeClr val="tx1"/>
                </a:solidFill>
              </a:rPr>
              <a:t>- Abraham divides &amp; places the sacrifices, chases away the vultures, then goes into an induced trance.</a:t>
            </a:r>
            <a:endParaRPr lang="en-CA" sz="2400" dirty="0">
              <a:solidFill>
                <a:schemeClr val="tx1"/>
              </a:solidFill>
            </a:endParaRPr>
          </a:p>
        </p:txBody>
      </p:sp>
      <p:sp>
        <p:nvSpPr>
          <p:cNvPr id="15" name="Rectangle 14"/>
          <p:cNvSpPr/>
          <p:nvPr/>
        </p:nvSpPr>
        <p:spPr>
          <a:xfrm>
            <a:off x="5891646" y="2187285"/>
            <a:ext cx="4810990" cy="1397578"/>
          </a:xfrm>
          <a:prstGeom prst="rect">
            <a:avLst/>
          </a:prstGeom>
          <a:solidFill>
            <a:schemeClr val="accent6">
              <a:lumMod val="60000"/>
              <a:lumOff val="40000"/>
            </a:schemeClr>
          </a:solidFill>
          <a:ln w="28575"/>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400" dirty="0" smtClean="0">
                <a:solidFill>
                  <a:schemeClr val="tx1"/>
                </a:solidFill>
              </a:rPr>
              <a:t>And it came to be, </a:t>
            </a:r>
            <a:r>
              <a:rPr lang="en-CA" sz="2400" b="1" dirty="0" smtClean="0">
                <a:solidFill>
                  <a:schemeClr val="tx1"/>
                </a:solidFill>
                <a:effectLst>
                  <a:glow rad="228600">
                    <a:schemeClr val="accent4">
                      <a:satMod val="175000"/>
                      <a:alpha val="40000"/>
                    </a:schemeClr>
                  </a:glow>
                </a:effectLst>
              </a:rPr>
              <a:t>when the sun went down and </a:t>
            </a:r>
            <a:r>
              <a:rPr lang="en-CA" sz="2400" b="1" i="1" u="sng" dirty="0" smtClean="0">
                <a:solidFill>
                  <a:schemeClr val="tx1"/>
                </a:solidFill>
                <a:effectLst>
                  <a:glow rad="228600">
                    <a:schemeClr val="accent4">
                      <a:satMod val="175000"/>
                      <a:alpha val="40000"/>
                    </a:schemeClr>
                  </a:glow>
                </a:effectLst>
              </a:rPr>
              <a:t>IT WAS DARK</a:t>
            </a:r>
            <a:r>
              <a:rPr lang="en-CA" sz="2400" b="1" i="1" dirty="0" smtClean="0">
                <a:solidFill>
                  <a:schemeClr val="tx1"/>
                </a:solidFill>
                <a:effectLst>
                  <a:glow rad="228600">
                    <a:schemeClr val="accent4">
                      <a:satMod val="175000"/>
                      <a:alpha val="40000"/>
                    </a:schemeClr>
                  </a:glow>
                </a:effectLst>
              </a:rPr>
              <a:t>, </a:t>
            </a:r>
            <a:r>
              <a:rPr lang="en-CA" sz="2400" dirty="0" smtClean="0">
                <a:solidFill>
                  <a:schemeClr val="tx1"/>
                </a:solidFill>
              </a:rPr>
              <a:t>that see, a smoking oven and a burning torch passing between those pieces. </a:t>
            </a:r>
            <a:endParaRPr lang="en-CA" sz="2400" dirty="0">
              <a:solidFill>
                <a:schemeClr val="tx1"/>
              </a:solidFill>
            </a:endParaRPr>
          </a:p>
        </p:txBody>
      </p:sp>
      <p:sp>
        <p:nvSpPr>
          <p:cNvPr id="20" name="Rectangle 19"/>
          <p:cNvSpPr/>
          <p:nvPr/>
        </p:nvSpPr>
        <p:spPr>
          <a:xfrm>
            <a:off x="1433945" y="4810991"/>
            <a:ext cx="9414164" cy="675409"/>
          </a:xfrm>
          <a:prstGeom prst="rect">
            <a:avLst/>
          </a:prstGeom>
          <a:solidFill>
            <a:schemeClr val="bg1">
              <a:lumMod val="75000"/>
            </a:schemeClr>
          </a:solidFill>
          <a:ln w="28575">
            <a:solidFill>
              <a:srgbClr val="80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400" dirty="0" smtClean="0">
                <a:solidFill>
                  <a:schemeClr val="tx1"/>
                </a:solidFill>
              </a:rPr>
              <a:t>Gen 15:18 – On </a:t>
            </a:r>
            <a:r>
              <a:rPr lang="en-CA" sz="2400" b="1" dirty="0" smtClean="0">
                <a:solidFill>
                  <a:schemeClr val="tx1"/>
                </a:solidFill>
                <a:effectLst>
                  <a:glow rad="127000">
                    <a:srgbClr val="00FF00"/>
                  </a:glow>
                </a:effectLst>
              </a:rPr>
              <a:t>THE SAME DAY, </a:t>
            </a:r>
            <a:r>
              <a:rPr lang="en-CA" sz="2400" b="1" dirty="0" err="1" smtClean="0">
                <a:solidFill>
                  <a:srgbClr val="0000CC"/>
                </a:solidFill>
              </a:rPr>
              <a:t>Yahuah</a:t>
            </a:r>
            <a:r>
              <a:rPr lang="en-CA" sz="2400" dirty="0" smtClean="0">
                <a:solidFill>
                  <a:schemeClr val="tx1"/>
                </a:solidFill>
              </a:rPr>
              <a:t> made a Covenant with Abram… </a:t>
            </a:r>
            <a:endParaRPr lang="en-CA" sz="2400" dirty="0">
              <a:solidFill>
                <a:schemeClr val="tx1"/>
              </a:solidFill>
            </a:endParaRPr>
          </a:p>
        </p:txBody>
      </p:sp>
      <p:sp>
        <p:nvSpPr>
          <p:cNvPr id="21" name="Right Brace 20"/>
          <p:cNvSpPr/>
          <p:nvPr/>
        </p:nvSpPr>
        <p:spPr>
          <a:xfrm rot="5400000">
            <a:off x="5897766" y="11488"/>
            <a:ext cx="439190" cy="9170553"/>
          </a:xfrm>
          <a:prstGeom prst="rightBrace">
            <a:avLst>
              <a:gd name="adj1" fmla="val 89206"/>
              <a:gd name="adj2" fmla="val 65367"/>
            </a:avLst>
          </a:prstGeom>
          <a:solidFill>
            <a:srgbClr val="DAF824"/>
          </a:solidFill>
          <a:ln w="57150">
            <a:solidFill>
              <a:srgbClr val="800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rtlCol="0" anchor="ctr">
            <a:sp3d extrusionH="57150">
              <a:bevelT w="38100" h="38100"/>
            </a:sp3d>
          </a:bodyPr>
          <a:lstStyle/>
          <a:p>
            <a:pPr algn="ctr"/>
            <a:endParaRPr lang="en-CA"/>
          </a:p>
        </p:txBody>
      </p:sp>
      <p:sp>
        <p:nvSpPr>
          <p:cNvPr id="22" name="Oval 21"/>
          <p:cNvSpPr/>
          <p:nvPr/>
        </p:nvSpPr>
        <p:spPr>
          <a:xfrm>
            <a:off x="-1" y="3611441"/>
            <a:ext cx="1506681" cy="914400"/>
          </a:xfrm>
          <a:prstGeom prst="ellipse">
            <a:avLst/>
          </a:prstGeom>
          <a:solidFill>
            <a:srgbClr val="DAF824"/>
          </a:solidFill>
          <a:ln w="57150">
            <a:solidFill>
              <a:srgbClr val="80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b="1" dirty="0" smtClean="0">
                <a:solidFill>
                  <a:srgbClr val="CC0099"/>
                </a:solidFill>
              </a:rPr>
              <a:t>Dawn</a:t>
            </a:r>
            <a:endParaRPr lang="en-CA" sz="2800" b="1" dirty="0">
              <a:solidFill>
                <a:srgbClr val="CC0099"/>
              </a:solidFill>
            </a:endParaRPr>
          </a:p>
        </p:txBody>
      </p:sp>
      <p:sp>
        <p:nvSpPr>
          <p:cNvPr id="25" name="Oval 24"/>
          <p:cNvSpPr/>
          <p:nvPr/>
        </p:nvSpPr>
        <p:spPr>
          <a:xfrm>
            <a:off x="10702638" y="3610837"/>
            <a:ext cx="1489362" cy="914400"/>
          </a:xfrm>
          <a:prstGeom prst="ellipse">
            <a:avLst/>
          </a:prstGeom>
          <a:solidFill>
            <a:srgbClr val="DAF824"/>
          </a:solidFill>
          <a:ln w="57150">
            <a:solidFill>
              <a:srgbClr val="80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b="1" dirty="0" smtClean="0">
                <a:solidFill>
                  <a:srgbClr val="CC0099"/>
                </a:solidFill>
              </a:rPr>
              <a:t>Dawn</a:t>
            </a:r>
            <a:r>
              <a:rPr lang="en-CA" dirty="0" smtClean="0"/>
              <a:t>   </a:t>
            </a:r>
            <a:endParaRPr lang="en-CA" dirty="0"/>
          </a:p>
        </p:txBody>
      </p:sp>
      <p:sp>
        <p:nvSpPr>
          <p:cNvPr id="24" name="Oval 23"/>
          <p:cNvSpPr/>
          <p:nvPr/>
        </p:nvSpPr>
        <p:spPr>
          <a:xfrm>
            <a:off x="5480226" y="3758909"/>
            <a:ext cx="1321601" cy="619464"/>
          </a:xfrm>
          <a:prstGeom prst="ellipse">
            <a:avLst/>
          </a:prstGeom>
          <a:solidFill>
            <a:srgbClr val="DAF824"/>
          </a:solidFill>
          <a:ln w="57150">
            <a:solidFill>
              <a:srgbClr val="80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400" b="1" dirty="0" smtClean="0">
                <a:solidFill>
                  <a:srgbClr val="CC0099"/>
                </a:solidFill>
              </a:rPr>
              <a:t>- To -</a:t>
            </a:r>
            <a:endParaRPr lang="en-CA" sz="2400" b="1" dirty="0">
              <a:solidFill>
                <a:srgbClr val="CC0099"/>
              </a:solidFill>
            </a:endParaRPr>
          </a:p>
        </p:txBody>
      </p:sp>
      <p:sp>
        <p:nvSpPr>
          <p:cNvPr id="26" name="Rounded Rectangle 25"/>
          <p:cNvSpPr/>
          <p:nvPr/>
        </p:nvSpPr>
        <p:spPr>
          <a:xfrm>
            <a:off x="685860" y="5637006"/>
            <a:ext cx="10910333" cy="975759"/>
          </a:xfrm>
          <a:prstGeom prst="roundRect">
            <a:avLst/>
          </a:prstGeom>
          <a:solidFill>
            <a:schemeClr val="accent6">
              <a:lumMod val="40000"/>
              <a:lumOff val="60000"/>
            </a:schemeClr>
          </a:solidFill>
          <a:ln w="38100">
            <a:solidFill>
              <a:srgbClr val="0000C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200" b="1" dirty="0" smtClean="0">
                <a:solidFill>
                  <a:schemeClr val="tx1"/>
                </a:solidFill>
              </a:rPr>
              <a:t>WITH </a:t>
            </a:r>
            <a:r>
              <a:rPr lang="en-CA" sz="3200" b="1" u="sng" dirty="0" smtClean="0">
                <a:solidFill>
                  <a:schemeClr val="tx1"/>
                </a:solidFill>
              </a:rPr>
              <a:t>3 WITNESSES</a:t>
            </a:r>
            <a:r>
              <a:rPr lang="en-CA" sz="3200" b="1" dirty="0" smtClean="0">
                <a:solidFill>
                  <a:schemeClr val="tx1"/>
                </a:solidFill>
              </a:rPr>
              <a:t>, </a:t>
            </a:r>
            <a:r>
              <a:rPr lang="en-CA" sz="3200" b="1" dirty="0" smtClean="0">
                <a:ln>
                  <a:solidFill>
                    <a:sysClr val="windowText" lastClr="000000"/>
                  </a:solidFill>
                </a:ln>
                <a:solidFill>
                  <a:srgbClr val="CC0099"/>
                </a:solidFill>
                <a:effectLst>
                  <a:glow rad="127000">
                    <a:schemeClr val="tx1">
                      <a:lumMod val="50000"/>
                      <a:lumOff val="50000"/>
                    </a:schemeClr>
                  </a:glow>
                </a:effectLst>
              </a:rPr>
              <a:t>THIS SUNSET DID NOT CHANGE THE DAY, </a:t>
            </a:r>
            <a:br>
              <a:rPr lang="en-CA" sz="3200" b="1" dirty="0" smtClean="0">
                <a:ln>
                  <a:solidFill>
                    <a:sysClr val="windowText" lastClr="000000"/>
                  </a:solidFill>
                </a:ln>
                <a:solidFill>
                  <a:srgbClr val="CC0099"/>
                </a:solidFill>
                <a:effectLst>
                  <a:glow rad="127000">
                    <a:schemeClr val="tx1">
                      <a:lumMod val="50000"/>
                      <a:lumOff val="50000"/>
                    </a:schemeClr>
                  </a:glow>
                </a:effectLst>
              </a:rPr>
            </a:br>
            <a:r>
              <a:rPr lang="en-CA" sz="3200" b="1" dirty="0" smtClean="0">
                <a:solidFill>
                  <a:srgbClr val="CC0099"/>
                </a:solidFill>
              </a:rPr>
              <a:t>NOT EVEN FOR </a:t>
            </a:r>
            <a:r>
              <a:rPr lang="en-CA" sz="3200" b="1" dirty="0" smtClean="0">
                <a:solidFill>
                  <a:srgbClr val="0000CC"/>
                </a:solidFill>
              </a:rPr>
              <a:t>YAHUAH</a:t>
            </a:r>
            <a:r>
              <a:rPr lang="en-CA" sz="3200" b="1" dirty="0" smtClean="0">
                <a:solidFill>
                  <a:srgbClr val="CC0099"/>
                </a:solidFill>
              </a:rPr>
              <a:t> OR ABRAHAM!</a:t>
            </a:r>
            <a:endParaRPr lang="en-CA" sz="3200" b="1" dirty="0">
              <a:solidFill>
                <a:srgbClr val="CC0099"/>
              </a:solidFill>
            </a:endParaRPr>
          </a:p>
        </p:txBody>
      </p:sp>
      <p:sp>
        <p:nvSpPr>
          <p:cNvPr id="27" name="Rounded Rectangle 26"/>
          <p:cNvSpPr/>
          <p:nvPr/>
        </p:nvSpPr>
        <p:spPr>
          <a:xfrm>
            <a:off x="3002818" y="397301"/>
            <a:ext cx="6203680" cy="615029"/>
          </a:xfrm>
          <a:prstGeom prst="roundRect">
            <a:avLst/>
          </a:prstGeom>
          <a:solidFill>
            <a:srgbClr val="7BEEFD"/>
          </a:solidFill>
          <a:ln w="38100">
            <a:solidFill>
              <a:srgbClr val="008080"/>
            </a:solidFill>
          </a:ln>
          <a:effectLst/>
          <a:scene3d>
            <a:camera prst="orthographicFront"/>
            <a:lightRig rig="brightRoom"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4000" i="1" dirty="0" smtClean="0">
                <a:ln w="10160">
                  <a:solidFill>
                    <a:schemeClr val="accent1"/>
                  </a:solidFill>
                  <a:prstDash val="solid"/>
                </a:ln>
                <a:solidFill>
                  <a:srgbClr val="CC0099"/>
                </a:solidFill>
                <a:effectLst>
                  <a:outerShdw blurRad="38100" dist="32000" dir="5400000" algn="tl">
                    <a:srgbClr val="000000">
                      <a:alpha val="30000"/>
                    </a:srgbClr>
                  </a:outerShdw>
                </a:effectLst>
                <a:latin typeface="Comic Sans MS" pitchFamily="66" charset="0"/>
              </a:rPr>
              <a:t>Scriptural Alignment!!!</a:t>
            </a:r>
            <a:endParaRPr lang="en-CA" sz="4000" i="1" dirty="0">
              <a:ln w="10160">
                <a:solidFill>
                  <a:schemeClr val="accent1"/>
                </a:solidFill>
                <a:prstDash val="solid"/>
              </a:ln>
              <a:solidFill>
                <a:srgbClr val="CC0099"/>
              </a:solidFill>
              <a:effectLst>
                <a:outerShdw blurRad="38100" dist="32000" dir="5400000" algn="tl">
                  <a:srgbClr val="000000">
                    <a:alpha val="30000"/>
                  </a:srgbClr>
                </a:outerShdw>
              </a:effectLst>
              <a:latin typeface="Comic Sans MS" pitchFamily="66" charset="0"/>
            </a:endParaRPr>
          </a:p>
        </p:txBody>
      </p:sp>
      <p:sp>
        <p:nvSpPr>
          <p:cNvPr id="2" name="Slide Number Placeholder 1"/>
          <p:cNvSpPr>
            <a:spLocks noGrp="1"/>
          </p:cNvSpPr>
          <p:nvPr>
            <p:ph type="sldNum" sz="quarter" idx="12"/>
          </p:nvPr>
        </p:nvSpPr>
        <p:spPr>
          <a:xfrm>
            <a:off x="8852993" y="6247640"/>
            <a:ext cx="2743200" cy="365125"/>
          </a:xfrm>
          <a:scene3d>
            <a:camera prst="orthographicFront"/>
            <a:lightRig rig="threePt" dir="t"/>
          </a:scene3d>
          <a:sp3d>
            <a:bevelT w="152400" h="50800" prst="softRound"/>
          </a:sp3d>
        </p:spPr>
        <p:txBody>
          <a:bodyPr>
            <a:sp3d extrusionH="57150">
              <a:bevelT w="38100" h="38100"/>
            </a:sp3d>
          </a:bodyPr>
          <a:lstStyle/>
          <a:p>
            <a:fld id="{79D454C9-693C-4B68-AEF7-F33F1BD73953}" type="slidenum">
              <a:rPr lang="en-US" sz="1400" b="1" smtClean="0">
                <a:solidFill>
                  <a:schemeClr val="tx1"/>
                </a:solidFill>
              </a:rPr>
              <a:t>35</a:t>
            </a:fld>
            <a:endParaRPr lang="en-US" sz="1400" b="1" dirty="0">
              <a:solidFill>
                <a:schemeClr val="tx1"/>
              </a:solidFill>
            </a:endParaRPr>
          </a:p>
        </p:txBody>
      </p:sp>
    </p:spTree>
    <p:extLst>
      <p:ext uri="{BB962C8B-B14F-4D97-AF65-F5344CB8AC3E}">
        <p14:creationId xmlns:p14="http://schemas.microsoft.com/office/powerpoint/2010/main" val="32288964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250"/>
                                        <p:tgtEl>
                                          <p:spTgt spid="13"/>
                                        </p:tgtEl>
                                      </p:cBhvr>
                                    </p:animEffect>
                                    <p:anim calcmode="lin" valueType="num">
                                      <p:cBhvr>
                                        <p:cTn id="8" dur="1250" fill="hold"/>
                                        <p:tgtEl>
                                          <p:spTgt spid="13"/>
                                        </p:tgtEl>
                                        <p:attrNameLst>
                                          <p:attrName>ppt_x</p:attrName>
                                        </p:attrNameLst>
                                      </p:cBhvr>
                                      <p:tavLst>
                                        <p:tav tm="0">
                                          <p:val>
                                            <p:strVal val="#ppt_x"/>
                                          </p:val>
                                        </p:tav>
                                        <p:tav tm="100000">
                                          <p:val>
                                            <p:strVal val="#ppt_x"/>
                                          </p:val>
                                        </p:tav>
                                      </p:tavLst>
                                    </p:anim>
                                    <p:anim calcmode="lin" valueType="num">
                                      <p:cBhvr>
                                        <p:cTn id="9" dur="1250" fill="hold"/>
                                        <p:tgtEl>
                                          <p:spTgt spid="13"/>
                                        </p:tgtEl>
                                        <p:attrNameLst>
                                          <p:attrName>ppt_y</p:attrName>
                                        </p:attrNameLst>
                                      </p:cBhvr>
                                      <p:tavLst>
                                        <p:tav tm="0">
                                          <p:val>
                                            <p:strVal val="#ppt_y+.1"/>
                                          </p:val>
                                        </p:tav>
                                        <p:tav tm="100000">
                                          <p:val>
                                            <p:strVal val="#ppt_y"/>
                                          </p:val>
                                        </p:tav>
                                      </p:tavLst>
                                    </p:anim>
                                  </p:childTnLst>
                                </p:cTn>
                              </p:par>
                              <p:par>
                                <p:cTn id="10" presetID="6" presetClass="entr" presetSubtype="16" fill="hold" grpId="0" nodeType="withEffect">
                                  <p:stCondLst>
                                    <p:cond delay="500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1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250"/>
                                        <p:tgtEl>
                                          <p:spTgt spid="15"/>
                                        </p:tgtEl>
                                      </p:cBhvr>
                                    </p:animEffect>
                                    <p:anim calcmode="lin" valueType="num">
                                      <p:cBhvr>
                                        <p:cTn id="18" dur="1250" fill="hold"/>
                                        <p:tgtEl>
                                          <p:spTgt spid="15"/>
                                        </p:tgtEl>
                                        <p:attrNameLst>
                                          <p:attrName>ppt_x</p:attrName>
                                        </p:attrNameLst>
                                      </p:cBhvr>
                                      <p:tavLst>
                                        <p:tav tm="0">
                                          <p:val>
                                            <p:strVal val="#ppt_x"/>
                                          </p:val>
                                        </p:tav>
                                        <p:tav tm="100000">
                                          <p:val>
                                            <p:strVal val="#ppt_x"/>
                                          </p:val>
                                        </p:tav>
                                      </p:tavLst>
                                    </p:anim>
                                    <p:anim calcmode="lin" valueType="num">
                                      <p:cBhvr>
                                        <p:cTn id="19" dur="1250" fill="hold"/>
                                        <p:tgtEl>
                                          <p:spTgt spid="15"/>
                                        </p:tgtEl>
                                        <p:attrNameLst>
                                          <p:attrName>ppt_y</p:attrName>
                                        </p:attrNameLst>
                                      </p:cBhvr>
                                      <p:tavLst>
                                        <p:tav tm="0">
                                          <p:val>
                                            <p:strVal val="#ppt_y+.1"/>
                                          </p:val>
                                        </p:tav>
                                        <p:tav tm="100000">
                                          <p:val>
                                            <p:strVal val="#ppt_y"/>
                                          </p:val>
                                        </p:tav>
                                      </p:tavLst>
                                    </p:anim>
                                  </p:childTnLst>
                                </p:cTn>
                              </p:par>
                              <p:par>
                                <p:cTn id="20" presetID="22" presetClass="entr" presetSubtype="8" fill="hold" grpId="0" nodeType="withEffect">
                                  <p:stCondLst>
                                    <p:cond delay="300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1250"/>
                                        <p:tgtEl>
                                          <p:spTgt spid="22"/>
                                        </p:tgtEl>
                                      </p:cBhvr>
                                    </p:animEffect>
                                    <p:anim calcmode="lin" valueType="num">
                                      <p:cBhvr>
                                        <p:cTn id="28" dur="1250" fill="hold"/>
                                        <p:tgtEl>
                                          <p:spTgt spid="22"/>
                                        </p:tgtEl>
                                        <p:attrNameLst>
                                          <p:attrName>ppt_x</p:attrName>
                                        </p:attrNameLst>
                                      </p:cBhvr>
                                      <p:tavLst>
                                        <p:tav tm="0">
                                          <p:val>
                                            <p:strVal val="#ppt_x"/>
                                          </p:val>
                                        </p:tav>
                                        <p:tav tm="100000">
                                          <p:val>
                                            <p:strVal val="#ppt_x"/>
                                          </p:val>
                                        </p:tav>
                                      </p:tavLst>
                                    </p:anim>
                                    <p:anim calcmode="lin" valueType="num">
                                      <p:cBhvr>
                                        <p:cTn id="29" dur="1250" fill="hold"/>
                                        <p:tgtEl>
                                          <p:spTgt spid="22"/>
                                        </p:tgtEl>
                                        <p:attrNameLst>
                                          <p:attrName>ppt_y</p:attrName>
                                        </p:attrNameLst>
                                      </p:cBhvr>
                                      <p:tavLst>
                                        <p:tav tm="0">
                                          <p:val>
                                            <p:strVal val="#ppt_y+.1"/>
                                          </p:val>
                                        </p:tav>
                                        <p:tav tm="100000">
                                          <p:val>
                                            <p:strVal val="#ppt_y"/>
                                          </p:val>
                                        </p:tav>
                                      </p:tavLst>
                                    </p:anim>
                                  </p:childTnLst>
                                </p:cTn>
                              </p:par>
                              <p:par>
                                <p:cTn id="30" presetID="22" presetClass="entr" presetSubtype="8" fill="hold" grpId="0" nodeType="withEffect">
                                  <p:stCondLst>
                                    <p:cond delay="150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2000"/>
                                        <p:tgtEl>
                                          <p:spTgt spid="21"/>
                                        </p:tgtEl>
                                      </p:cBhvr>
                                    </p:animEffect>
                                  </p:childTnLst>
                                </p:cTn>
                              </p:par>
                              <p:par>
                                <p:cTn id="33" presetID="2" presetClass="entr" presetSubtype="4" fill="hold" grpId="0" nodeType="withEffect">
                                  <p:stCondLst>
                                    <p:cond delay="200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1250" fill="hold"/>
                                        <p:tgtEl>
                                          <p:spTgt spid="24"/>
                                        </p:tgtEl>
                                        <p:attrNameLst>
                                          <p:attrName>ppt_x</p:attrName>
                                        </p:attrNameLst>
                                      </p:cBhvr>
                                      <p:tavLst>
                                        <p:tav tm="0">
                                          <p:val>
                                            <p:strVal val="#ppt_x"/>
                                          </p:val>
                                        </p:tav>
                                        <p:tav tm="100000">
                                          <p:val>
                                            <p:strVal val="#ppt_x"/>
                                          </p:val>
                                        </p:tav>
                                      </p:tavLst>
                                    </p:anim>
                                    <p:anim calcmode="lin" valueType="num">
                                      <p:cBhvr additive="base">
                                        <p:cTn id="36" dur="1250" fill="hold"/>
                                        <p:tgtEl>
                                          <p:spTgt spid="24"/>
                                        </p:tgtEl>
                                        <p:attrNameLst>
                                          <p:attrName>ppt_y</p:attrName>
                                        </p:attrNameLst>
                                      </p:cBhvr>
                                      <p:tavLst>
                                        <p:tav tm="0">
                                          <p:val>
                                            <p:strVal val="1+#ppt_h/2"/>
                                          </p:val>
                                        </p:tav>
                                        <p:tav tm="100000">
                                          <p:val>
                                            <p:strVal val="#ppt_y"/>
                                          </p:val>
                                        </p:tav>
                                      </p:tavLst>
                                    </p:anim>
                                  </p:childTnLst>
                                </p:cTn>
                              </p:par>
                              <p:par>
                                <p:cTn id="37" presetID="42" presetClass="entr" presetSubtype="0" fill="hold" grpId="0" nodeType="withEffect">
                                  <p:stCondLst>
                                    <p:cond delay="325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250"/>
                                        <p:tgtEl>
                                          <p:spTgt spid="25"/>
                                        </p:tgtEl>
                                      </p:cBhvr>
                                    </p:animEffect>
                                    <p:anim calcmode="lin" valueType="num">
                                      <p:cBhvr>
                                        <p:cTn id="40" dur="1250" fill="hold"/>
                                        <p:tgtEl>
                                          <p:spTgt spid="25"/>
                                        </p:tgtEl>
                                        <p:attrNameLst>
                                          <p:attrName>ppt_x</p:attrName>
                                        </p:attrNameLst>
                                      </p:cBhvr>
                                      <p:tavLst>
                                        <p:tav tm="0">
                                          <p:val>
                                            <p:strVal val="#ppt_x"/>
                                          </p:val>
                                        </p:tav>
                                        <p:tav tm="100000">
                                          <p:val>
                                            <p:strVal val="#ppt_x"/>
                                          </p:val>
                                        </p:tav>
                                      </p:tavLst>
                                    </p:anim>
                                    <p:anim calcmode="lin" valueType="num">
                                      <p:cBhvr>
                                        <p:cTn id="41" dur="1250" fill="hold"/>
                                        <p:tgtEl>
                                          <p:spTgt spid="25"/>
                                        </p:tgtEl>
                                        <p:attrNameLst>
                                          <p:attrName>ppt_y</p:attrName>
                                        </p:attrNameLst>
                                      </p:cBhvr>
                                      <p:tavLst>
                                        <p:tav tm="0">
                                          <p:val>
                                            <p:strVal val="#ppt_y+.1"/>
                                          </p:val>
                                        </p:tav>
                                        <p:tav tm="100000">
                                          <p:val>
                                            <p:strVal val="#ppt_y"/>
                                          </p:val>
                                        </p:tav>
                                      </p:tavLst>
                                    </p:anim>
                                  </p:childTnLst>
                                </p:cTn>
                              </p:par>
                              <p:par>
                                <p:cTn id="42" presetID="5" presetClass="entr" presetSubtype="10" fill="hold" grpId="0" nodeType="withEffect">
                                  <p:stCondLst>
                                    <p:cond delay="5500"/>
                                  </p:stCondLst>
                                  <p:childTnLst>
                                    <p:set>
                                      <p:cBhvr>
                                        <p:cTn id="43" dur="1" fill="hold">
                                          <p:stCondLst>
                                            <p:cond delay="0"/>
                                          </p:stCondLst>
                                        </p:cTn>
                                        <p:tgtEl>
                                          <p:spTgt spid="20"/>
                                        </p:tgtEl>
                                        <p:attrNameLst>
                                          <p:attrName>style.visibility</p:attrName>
                                        </p:attrNameLst>
                                      </p:cBhvr>
                                      <p:to>
                                        <p:strVal val="visible"/>
                                      </p:to>
                                    </p:set>
                                    <p:animEffect transition="in" filter="checkerboard(across)">
                                      <p:cBhvr>
                                        <p:cTn id="44" dur="125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1000" fill="hold"/>
                                        <p:tgtEl>
                                          <p:spTgt spid="26"/>
                                        </p:tgtEl>
                                        <p:attrNameLst>
                                          <p:attrName>ppt_w</p:attrName>
                                        </p:attrNameLst>
                                      </p:cBhvr>
                                      <p:tavLst>
                                        <p:tav tm="0">
                                          <p:val>
                                            <p:fltVal val="0"/>
                                          </p:val>
                                        </p:tav>
                                        <p:tav tm="100000">
                                          <p:val>
                                            <p:strVal val="#ppt_w"/>
                                          </p:val>
                                        </p:tav>
                                      </p:tavLst>
                                    </p:anim>
                                    <p:anim calcmode="lin" valueType="num">
                                      <p:cBhvr>
                                        <p:cTn id="50" dur="1000" fill="hold"/>
                                        <p:tgtEl>
                                          <p:spTgt spid="26"/>
                                        </p:tgtEl>
                                        <p:attrNameLst>
                                          <p:attrName>ppt_h</p:attrName>
                                        </p:attrNameLst>
                                      </p:cBhvr>
                                      <p:tavLst>
                                        <p:tav tm="0">
                                          <p:val>
                                            <p:fltVal val="0"/>
                                          </p:val>
                                        </p:tav>
                                        <p:tav tm="100000">
                                          <p:val>
                                            <p:strVal val="#ppt_h"/>
                                          </p:val>
                                        </p:tav>
                                      </p:tavLst>
                                    </p:anim>
                                    <p:anim calcmode="lin" valueType="num">
                                      <p:cBhvr>
                                        <p:cTn id="51" dur="1000" fill="hold"/>
                                        <p:tgtEl>
                                          <p:spTgt spid="26"/>
                                        </p:tgtEl>
                                        <p:attrNameLst>
                                          <p:attrName>style.rotation</p:attrName>
                                        </p:attrNameLst>
                                      </p:cBhvr>
                                      <p:tavLst>
                                        <p:tav tm="0">
                                          <p:val>
                                            <p:fltVal val="90"/>
                                          </p:val>
                                        </p:tav>
                                        <p:tav tm="100000">
                                          <p:val>
                                            <p:fltVal val="0"/>
                                          </p:val>
                                        </p:tav>
                                      </p:tavLst>
                                    </p:anim>
                                    <p:animEffect transition="in" filter="fade">
                                      <p:cBhvr>
                                        <p:cTn id="52" dur="1000"/>
                                        <p:tgtEl>
                                          <p:spTgt spid="26"/>
                                        </p:tgtEl>
                                      </p:cBhvr>
                                    </p:animEffect>
                                  </p:childTnLst>
                                </p:cTn>
                              </p:par>
                              <p:par>
                                <p:cTn id="53" presetID="31" presetClass="entr" presetSubtype="0" fill="hold" grpId="0" nodeType="withEffect">
                                  <p:stCondLst>
                                    <p:cond delay="5000"/>
                                  </p:stCondLst>
                                  <p:iterate type="lt">
                                    <p:tmPct val="0"/>
                                  </p:iterate>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par>
                                <p:cTn id="59" presetID="26" presetClass="emph" presetSubtype="0" repeatCount="4000" fill="hold" grpId="1" nodeType="withEffect">
                                  <p:stCondLst>
                                    <p:cond delay="6000"/>
                                  </p:stCondLst>
                                  <p:iterate type="lt">
                                    <p:tmPct val="0"/>
                                  </p:iterate>
                                  <p:childTnLst>
                                    <p:animEffect transition="out" filter="fade">
                                      <p:cBhvr>
                                        <p:cTn id="60" dur="250" tmFilter="0, 0; .2, .5; .8, .5; 1, 0"/>
                                        <p:tgtEl>
                                          <p:spTgt spid="27"/>
                                        </p:tgtEl>
                                      </p:cBhvr>
                                    </p:animEffect>
                                    <p:animScale>
                                      <p:cBhvr>
                                        <p:cTn id="61" dur="125" autoRev="1" fill="hold"/>
                                        <p:tgtEl>
                                          <p:spTgt spid="2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3" grpId="0" animBg="1"/>
      <p:bldP spid="15" grpId="0" animBg="1"/>
      <p:bldP spid="20" grpId="0" animBg="1"/>
      <p:bldP spid="21" grpId="0" animBg="1"/>
      <p:bldP spid="22" grpId="0" animBg="1"/>
      <p:bldP spid="25" grpId="0" animBg="1"/>
      <p:bldP spid="24" grpId="0" animBg="1"/>
      <p:bldP spid="26" grpId="0" animBg="1"/>
      <p:bldP spid="27" grpId="0" animBg="1"/>
      <p:bldP spid="27"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35000"/>
              </a:srgbClr>
            </a:gs>
            <a:gs pos="50000">
              <a:srgbClr val="E2FD59">
                <a:alpha val="67000"/>
              </a:srgbClr>
            </a:gs>
            <a:gs pos="100000">
              <a:srgbClr val="CC00FF">
                <a:alpha val="24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203982" y="1445030"/>
            <a:ext cx="11809926" cy="931662"/>
          </a:xfrm>
          <a:scene3d>
            <a:camera prst="orthographicFront"/>
            <a:lightRig rig="threePt" dir="t"/>
          </a:scene3d>
          <a:sp3d>
            <a:bevelT w="152400" h="50800" prst="softRound"/>
          </a:sp3d>
        </p:spPr>
        <p:txBody>
          <a:bodyPr>
            <a:noAutofit/>
            <a:sp3d extrusionH="57150">
              <a:bevelT w="38100" h="38100"/>
            </a:sp3d>
          </a:bodyPr>
          <a:lstStyle/>
          <a:p>
            <a:r>
              <a:rPr lang="en-US" dirty="0" smtClean="0">
                <a:noFill/>
              </a:rPr>
              <a:t> 		</a:t>
            </a:r>
            <a:r>
              <a:rPr lang="en-US" sz="3200" dirty="0" smtClean="0">
                <a:solidFill>
                  <a:srgbClr val="800000"/>
                </a:solidFill>
                <a:latin typeface="Arial Black" pitchFamily="34" charset="0"/>
              </a:rPr>
              <a:t/>
            </a:r>
            <a:br>
              <a:rPr lang="en-US" sz="3200" dirty="0" smtClean="0">
                <a:solidFill>
                  <a:srgbClr val="800000"/>
                </a:solidFill>
                <a:latin typeface="Arial Black" pitchFamily="34" charset="0"/>
              </a:rPr>
            </a:br>
            <a:endParaRPr lang="en-US" sz="2800" dirty="0">
              <a:solidFill>
                <a:srgbClr val="800000"/>
              </a:solidFill>
            </a:endParaRPr>
          </a:p>
          <a:p>
            <a:endParaRPr lang="en-US" sz="2800" dirty="0" smtClean="0">
              <a:solidFill>
                <a:srgbClr val="800000"/>
              </a:solidFill>
            </a:endParaRPr>
          </a:p>
          <a:p>
            <a:r>
              <a:rPr lang="en-US" sz="2800" dirty="0" smtClean="0">
                <a:solidFill>
                  <a:srgbClr val="800000"/>
                </a:solidFill>
              </a:rPr>
              <a:t>								</a:t>
            </a:r>
            <a:endParaRPr lang="en-US" sz="2800" b="1" dirty="0">
              <a:solidFill>
                <a:srgbClr val="9900FF"/>
              </a:solidFill>
            </a:endParaRPr>
          </a:p>
          <a:p>
            <a:endParaRPr lang="en-US" sz="2800" dirty="0" smtClean="0">
              <a:solidFill>
                <a:srgbClr val="800000"/>
              </a:solidFill>
            </a:endParaRPr>
          </a:p>
        </p:txBody>
      </p:sp>
      <p:sp>
        <p:nvSpPr>
          <p:cNvPr id="2" name="Chord 1"/>
          <p:cNvSpPr/>
          <p:nvPr/>
        </p:nvSpPr>
        <p:spPr>
          <a:xfrm rot="7973960">
            <a:off x="5624931" y="3854304"/>
            <a:ext cx="2498213" cy="2567364"/>
          </a:xfrm>
          <a:prstGeom prst="chord">
            <a:avLst>
              <a:gd name="adj1" fmla="val 2700000"/>
              <a:gd name="adj2" fmla="val 13802171"/>
            </a:avLst>
          </a:prstGeom>
          <a:effectLst>
            <a:glow rad="139700">
              <a:schemeClr val="accent4">
                <a:satMod val="175000"/>
                <a:alpha val="4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p>
        </p:txBody>
      </p:sp>
      <p:sp>
        <p:nvSpPr>
          <p:cNvPr id="7" name="Curved Down Arrow 6"/>
          <p:cNvSpPr/>
          <p:nvPr/>
        </p:nvSpPr>
        <p:spPr>
          <a:xfrm>
            <a:off x="5293932" y="3501654"/>
            <a:ext cx="3664449" cy="1413164"/>
          </a:xfrm>
          <a:prstGeom prst="curvedDownArrow">
            <a:avLst>
              <a:gd name="adj1" fmla="val 7629"/>
              <a:gd name="adj2" fmla="val 50000"/>
              <a:gd name="adj3" fmla="val 33088"/>
            </a:avLst>
          </a:prstGeom>
          <a:solidFill>
            <a:schemeClr val="accent2">
              <a:lumMod val="75000"/>
            </a:schemeClr>
          </a:solidFill>
          <a:ln w="28575">
            <a:solidFill>
              <a:srgbClr val="0000CC"/>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solidFill>
                <a:schemeClr val="tx1"/>
              </a:solidFill>
            </a:endParaRPr>
          </a:p>
        </p:txBody>
      </p:sp>
      <p:sp>
        <p:nvSpPr>
          <p:cNvPr id="10" name="Pie 9"/>
          <p:cNvSpPr/>
          <p:nvPr/>
        </p:nvSpPr>
        <p:spPr>
          <a:xfrm rot="10380312">
            <a:off x="5656683" y="4271689"/>
            <a:ext cx="2536746" cy="1831119"/>
          </a:xfrm>
          <a:prstGeom prst="pie">
            <a:avLst>
              <a:gd name="adj1" fmla="val 10757645"/>
              <a:gd name="adj2" fmla="val 11295914"/>
            </a:avLst>
          </a:prstGeom>
          <a:solidFill>
            <a:schemeClr val="tx1">
              <a:lumMod val="75000"/>
              <a:lumOff val="25000"/>
            </a:schemeClr>
          </a:solidFill>
          <a:ln>
            <a:solidFill>
              <a:srgbClr val="FF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solidFill>
                <a:schemeClr val="tx1"/>
              </a:solidFill>
            </a:endParaRPr>
          </a:p>
        </p:txBody>
      </p:sp>
      <p:cxnSp>
        <p:nvCxnSpPr>
          <p:cNvPr id="8" name="Straight Connector 7"/>
          <p:cNvCxnSpPr/>
          <p:nvPr/>
        </p:nvCxnSpPr>
        <p:spPr>
          <a:xfrm flipV="1">
            <a:off x="6896573" y="4857999"/>
            <a:ext cx="2228864" cy="294692"/>
          </a:xfrm>
          <a:prstGeom prst="line">
            <a:avLst/>
          </a:prstGeom>
          <a:ln w="57150">
            <a:solidFill>
              <a:srgbClr val="99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9090418" y="4378363"/>
            <a:ext cx="3081038" cy="705830"/>
          </a:xfrm>
          <a:prstGeom prst="rect">
            <a:avLst/>
          </a:prstGeom>
          <a:no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lvl="0">
              <a:lnSpc>
                <a:spcPct val="90000"/>
              </a:lnSpc>
              <a:spcBef>
                <a:spcPts val="1000"/>
              </a:spcBef>
            </a:pPr>
            <a:r>
              <a:rPr lang="en-US" sz="2800" b="1" dirty="0" err="1" smtClean="0">
                <a:solidFill>
                  <a:srgbClr val="9900FF"/>
                </a:solidFill>
              </a:rPr>
              <a:t>Yahusha</a:t>
            </a:r>
            <a:r>
              <a:rPr lang="en-US" sz="2800" b="1" dirty="0" smtClean="0">
                <a:solidFill>
                  <a:srgbClr val="9900FF"/>
                </a:solidFill>
              </a:rPr>
              <a:t> – </a:t>
            </a:r>
            <a:r>
              <a:rPr lang="en-US" sz="2800" b="1" dirty="0" smtClean="0">
                <a:solidFill>
                  <a:srgbClr val="9900FF"/>
                </a:solidFill>
                <a:effectLst>
                  <a:glow rad="431800">
                    <a:srgbClr val="FFFF00"/>
                  </a:glow>
                </a:effectLst>
              </a:rPr>
              <a:t>{LIGHT}, </a:t>
            </a:r>
            <a:r>
              <a:rPr lang="en-US" sz="2800" b="1" dirty="0" smtClean="0">
                <a:solidFill>
                  <a:srgbClr val="9900FF"/>
                </a:solidFill>
              </a:rPr>
              <a:t>withdraws!</a:t>
            </a:r>
            <a:endParaRPr lang="en-US" sz="2800" b="1" dirty="0">
              <a:solidFill>
                <a:srgbClr val="9900FF"/>
              </a:solidFill>
            </a:endParaRPr>
          </a:p>
        </p:txBody>
      </p:sp>
      <p:cxnSp>
        <p:nvCxnSpPr>
          <p:cNvPr id="12" name="Straight Arrow Connector 11"/>
          <p:cNvCxnSpPr/>
          <p:nvPr/>
        </p:nvCxnSpPr>
        <p:spPr>
          <a:xfrm>
            <a:off x="8165252" y="5165733"/>
            <a:ext cx="925166" cy="698247"/>
          </a:xfrm>
          <a:prstGeom prst="straightConnector1">
            <a:avLst/>
          </a:prstGeom>
          <a:ln w="57150">
            <a:solidFill>
              <a:schemeClr val="tx1">
                <a:lumMod val="65000"/>
                <a:lumOff val="35000"/>
              </a:schemeClr>
            </a:solidFill>
            <a:tailEnd type="arrow"/>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8764737" y="5221730"/>
            <a:ext cx="2711652" cy="1467196"/>
          </a:xfrm>
          <a:prstGeom prst="rect">
            <a:avLst/>
          </a:prstGeom>
          <a:noFill/>
          <a:ln>
            <a:solidFill>
              <a:schemeClr val="accent2">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b="1" dirty="0" smtClean="0">
                <a:solidFill>
                  <a:schemeClr val="tx1">
                    <a:lumMod val="50000"/>
                    <a:lumOff val="50000"/>
                  </a:schemeClr>
                </a:solidFill>
              </a:rPr>
              <a:t>Arrival of the </a:t>
            </a:r>
            <a:r>
              <a:rPr lang="en-CA" sz="2800" b="1" dirty="0" err="1" smtClean="0">
                <a:solidFill>
                  <a:srgbClr val="FF0000"/>
                </a:solidFill>
              </a:rPr>
              <a:t>Ereb</a:t>
            </a:r>
            <a:r>
              <a:rPr lang="en-CA" sz="2800" b="1" dirty="0" smtClean="0">
                <a:solidFill>
                  <a:schemeClr val="tx1">
                    <a:lumMod val="50000"/>
                    <a:lumOff val="50000"/>
                  </a:schemeClr>
                </a:solidFill>
              </a:rPr>
              <a:t>/evening </a:t>
            </a:r>
            <a:br>
              <a:rPr lang="en-CA" sz="2800" b="1" dirty="0" smtClean="0">
                <a:solidFill>
                  <a:schemeClr val="tx1">
                    <a:lumMod val="50000"/>
                    <a:lumOff val="50000"/>
                  </a:schemeClr>
                </a:solidFill>
              </a:rPr>
            </a:br>
            <a:r>
              <a:rPr lang="en-CA" sz="2800" b="1" dirty="0" smtClean="0">
                <a:solidFill>
                  <a:schemeClr val="tx1">
                    <a:lumMod val="50000"/>
                    <a:lumOff val="50000"/>
                  </a:schemeClr>
                </a:solidFill>
              </a:rPr>
              <a:t>twilight </a:t>
            </a:r>
            <a:r>
              <a:rPr lang="en-CA" sz="2800" b="1" dirty="0" smtClean="0">
                <a:solidFill>
                  <a:srgbClr val="FF0000"/>
                </a:solidFill>
              </a:rPr>
              <a:t>mixture.</a:t>
            </a:r>
            <a:endParaRPr lang="en-CA" sz="2800" b="1" dirty="0">
              <a:solidFill>
                <a:srgbClr val="FF0000"/>
              </a:solidFill>
            </a:endParaRPr>
          </a:p>
        </p:txBody>
      </p:sp>
      <p:sp>
        <p:nvSpPr>
          <p:cNvPr id="15" name="Notched Right Arrow 14"/>
          <p:cNvSpPr/>
          <p:nvPr/>
        </p:nvSpPr>
        <p:spPr>
          <a:xfrm rot="5240225">
            <a:off x="7036982" y="4018596"/>
            <a:ext cx="1633120" cy="464634"/>
          </a:xfrm>
          <a:prstGeom prst="notchedRightArrow">
            <a:avLst>
              <a:gd name="adj1" fmla="val 26657"/>
              <a:gd name="adj2" fmla="val 137873"/>
            </a:avLst>
          </a:prstGeom>
          <a:solidFill>
            <a:schemeClr val="bg2">
              <a:lumMod val="50000"/>
            </a:schemeClr>
          </a:solidFill>
          <a:ln w="19050">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p>
        </p:txBody>
      </p:sp>
      <p:sp>
        <p:nvSpPr>
          <p:cNvPr id="18" name="Curved Down Arrow 17"/>
          <p:cNvSpPr/>
          <p:nvPr/>
        </p:nvSpPr>
        <p:spPr>
          <a:xfrm rot="10800000">
            <a:off x="4491003" y="5203740"/>
            <a:ext cx="4096453" cy="1454157"/>
          </a:xfrm>
          <a:prstGeom prst="curvedDownArrow">
            <a:avLst>
              <a:gd name="adj1" fmla="val 7629"/>
              <a:gd name="adj2" fmla="val 50000"/>
              <a:gd name="adj3" fmla="val 33088"/>
            </a:avLst>
          </a:prstGeom>
          <a:solidFill>
            <a:schemeClr val="tx1"/>
          </a:solidFill>
          <a:ln w="28575">
            <a:solidFill>
              <a:srgbClr val="00FF00"/>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solidFill>
                <a:schemeClr val="tx1"/>
              </a:solidFill>
            </a:endParaRPr>
          </a:p>
        </p:txBody>
      </p:sp>
      <p:sp>
        <p:nvSpPr>
          <p:cNvPr id="17" name="Pie 16"/>
          <p:cNvSpPr/>
          <p:nvPr/>
        </p:nvSpPr>
        <p:spPr>
          <a:xfrm>
            <a:off x="4743240" y="3833138"/>
            <a:ext cx="4016467" cy="2708223"/>
          </a:xfrm>
          <a:prstGeom prst="pie">
            <a:avLst>
              <a:gd name="adj1" fmla="val 10713154"/>
              <a:gd name="adj2" fmla="val 11065007"/>
            </a:avLst>
          </a:prstGeom>
          <a:solidFill>
            <a:srgbClr val="FFFF00"/>
          </a:solidFill>
          <a:ln w="28575">
            <a:solidFill>
              <a:srgbClr val="0000C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solidFill>
                <a:schemeClr val="tx1"/>
              </a:solidFill>
            </a:endParaRPr>
          </a:p>
        </p:txBody>
      </p:sp>
      <p:sp>
        <p:nvSpPr>
          <p:cNvPr id="16" name="Pie 15"/>
          <p:cNvSpPr/>
          <p:nvPr/>
        </p:nvSpPr>
        <p:spPr>
          <a:xfrm>
            <a:off x="5624530" y="3993075"/>
            <a:ext cx="2499014" cy="2418580"/>
          </a:xfrm>
          <a:prstGeom prst="pie">
            <a:avLst>
              <a:gd name="adj1" fmla="val 21598990"/>
              <a:gd name="adj2" fmla="val 10773670"/>
            </a:avLst>
          </a:prstGeom>
          <a:scene3d>
            <a:camera prst="orthographicFront"/>
            <a:lightRig rig="threePt" dir="t"/>
          </a:scene3d>
          <a:sp3d>
            <a:bevelT w="152400" h="50800" prst="softRound"/>
          </a:sp3d>
        </p:spPr>
        <p:style>
          <a:lnRef idx="2">
            <a:schemeClr val="dk1">
              <a:shade val="50000"/>
            </a:schemeClr>
          </a:lnRef>
          <a:fillRef idx="1">
            <a:schemeClr val="dk1"/>
          </a:fillRef>
          <a:effectRef idx="0">
            <a:schemeClr val="dk1"/>
          </a:effectRef>
          <a:fontRef idx="minor">
            <a:schemeClr val="lt1"/>
          </a:fontRef>
        </p:style>
        <p:txBody>
          <a:bodyPr rtlCol="0" anchor="ctr">
            <a:sp3d extrusionH="57150">
              <a:bevelT w="38100" h="38100"/>
            </a:sp3d>
          </a:bodyPr>
          <a:lstStyle/>
          <a:p>
            <a:pPr algn="ctr"/>
            <a:endParaRPr lang="en-CA">
              <a:solidFill>
                <a:schemeClr val="tx1"/>
              </a:solidFill>
            </a:endParaRPr>
          </a:p>
        </p:txBody>
      </p:sp>
      <p:sp>
        <p:nvSpPr>
          <p:cNvPr id="21" name="Cloud 20"/>
          <p:cNvSpPr/>
          <p:nvPr/>
        </p:nvSpPr>
        <p:spPr>
          <a:xfrm>
            <a:off x="49478" y="3501654"/>
            <a:ext cx="4585776" cy="3279020"/>
          </a:xfrm>
          <a:prstGeom prst="cloud">
            <a:avLst/>
          </a:prstGeom>
          <a:solidFill>
            <a:srgbClr val="7BEEFD"/>
          </a:solidFill>
          <a:ln w="57150">
            <a:solidFill>
              <a:srgbClr val="FF33CC"/>
            </a:solidFill>
          </a:ln>
          <a:effectLst>
            <a:glow rad="127000">
              <a:srgbClr val="66FF99"/>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lvl="0" algn="ctr"/>
            <a:r>
              <a:rPr lang="en-CA" sz="3200" dirty="0">
                <a:solidFill>
                  <a:prstClr val="black"/>
                </a:solidFill>
              </a:rPr>
              <a:t>… and there was </a:t>
            </a:r>
            <a:r>
              <a:rPr lang="en-CA" sz="3200" dirty="0" smtClean="0">
                <a:solidFill>
                  <a:prstClr val="black"/>
                </a:solidFill>
              </a:rPr>
              <a:t>morning, … </a:t>
            </a:r>
            <a:r>
              <a:rPr lang="en-CA" sz="3200" b="1" dirty="0">
                <a:solidFill>
                  <a:srgbClr val="0000CC"/>
                </a:solidFill>
              </a:rPr>
              <a:t>[BOQER] </a:t>
            </a:r>
            <a:r>
              <a:rPr lang="en-CA" sz="3200" dirty="0">
                <a:solidFill>
                  <a:prstClr val="white"/>
                </a:solidFill>
              </a:rPr>
              <a:t/>
            </a:r>
            <a:br>
              <a:rPr lang="en-CA" sz="3200" dirty="0">
                <a:solidFill>
                  <a:prstClr val="white"/>
                </a:solidFill>
              </a:rPr>
            </a:br>
            <a:endParaRPr lang="en-CA" sz="3200" dirty="0">
              <a:solidFill>
                <a:prstClr val="white"/>
              </a:solidFill>
            </a:endParaRPr>
          </a:p>
          <a:p>
            <a:pPr lvl="0" algn="ctr"/>
            <a:r>
              <a:rPr lang="en-CA" dirty="0">
                <a:solidFill>
                  <a:prstClr val="white"/>
                </a:solidFill>
              </a:rPr>
              <a:t/>
            </a:r>
            <a:br>
              <a:rPr lang="en-CA" dirty="0">
                <a:solidFill>
                  <a:prstClr val="white"/>
                </a:solidFill>
              </a:rPr>
            </a:br>
            <a:endParaRPr lang="en-CA" sz="1200" dirty="0">
              <a:solidFill>
                <a:prstClr val="black"/>
              </a:solidFill>
            </a:endParaRPr>
          </a:p>
        </p:txBody>
      </p:sp>
      <p:sp>
        <p:nvSpPr>
          <p:cNvPr id="20" name="Rectangle 19"/>
          <p:cNvSpPr/>
          <p:nvPr/>
        </p:nvSpPr>
        <p:spPr>
          <a:xfrm>
            <a:off x="841664" y="5411100"/>
            <a:ext cx="2730140" cy="1246798"/>
          </a:xfrm>
          <a:prstGeom prst="rect">
            <a:avLst/>
          </a:prstGeom>
          <a:solidFill>
            <a:schemeClr val="bg1">
              <a:lumMod val="50000"/>
            </a:schemeClr>
          </a:solidFill>
          <a:ln w="38100">
            <a:solidFill>
              <a:srgbClr val="9900FF"/>
            </a:solidFill>
          </a:ln>
          <a:effectLst>
            <a:glow rad="127000">
              <a:srgbClr val="66FF99"/>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4000" b="1" dirty="0">
                <a:ln>
                  <a:solidFill>
                    <a:sysClr val="windowText" lastClr="000000"/>
                  </a:solidFill>
                </a:ln>
                <a:solidFill>
                  <a:srgbClr val="FFFF00"/>
                </a:solidFill>
                <a:latin typeface="Arial Black" pitchFamily="34" charset="0"/>
              </a:rPr>
              <a:t>Day </a:t>
            </a:r>
            <a:r>
              <a:rPr lang="en-CA" sz="4000" b="1" dirty="0" smtClean="0">
                <a:ln>
                  <a:solidFill>
                    <a:sysClr val="windowText" lastClr="000000"/>
                  </a:solidFill>
                </a:ln>
                <a:solidFill>
                  <a:srgbClr val="FFFF00"/>
                </a:solidFill>
                <a:latin typeface="Arial Black" pitchFamily="34" charset="0"/>
              </a:rPr>
              <a:t>Two</a:t>
            </a:r>
            <a:br>
              <a:rPr lang="en-CA" sz="4000" b="1" dirty="0" smtClean="0">
                <a:ln>
                  <a:solidFill>
                    <a:sysClr val="windowText" lastClr="000000"/>
                  </a:solidFill>
                </a:ln>
                <a:solidFill>
                  <a:srgbClr val="FFFF00"/>
                </a:solidFill>
                <a:latin typeface="Arial Black" pitchFamily="34" charset="0"/>
              </a:rPr>
            </a:br>
            <a:r>
              <a:rPr lang="en-CA" sz="3200" b="1" dirty="0" smtClean="0">
                <a:ln>
                  <a:solidFill>
                    <a:sysClr val="windowText" lastClr="000000"/>
                  </a:solidFill>
                </a:ln>
                <a:solidFill>
                  <a:srgbClr val="FFFF00"/>
                </a:solidFill>
                <a:latin typeface="Arial Black" pitchFamily="34" charset="0"/>
              </a:rPr>
              <a:t>Completed.</a:t>
            </a:r>
            <a:r>
              <a:rPr lang="en-CA" sz="4000" b="1" dirty="0" smtClean="0">
                <a:solidFill>
                  <a:srgbClr val="FFFF00"/>
                </a:solidFill>
                <a:latin typeface="Arial Black" pitchFamily="34" charset="0"/>
              </a:rPr>
              <a:t> </a:t>
            </a:r>
            <a:endParaRPr lang="en-CA" sz="4000" dirty="0">
              <a:solidFill>
                <a:srgbClr val="FFFF00"/>
              </a:solidFill>
            </a:endParaRPr>
          </a:p>
        </p:txBody>
      </p:sp>
      <p:sp>
        <p:nvSpPr>
          <p:cNvPr id="3" name="Title 2"/>
          <p:cNvSpPr>
            <a:spLocks noGrp="1"/>
          </p:cNvSpPr>
          <p:nvPr>
            <p:ph type="title"/>
          </p:nvPr>
        </p:nvSpPr>
        <p:spPr>
          <a:xfrm>
            <a:off x="1043496" y="2932488"/>
            <a:ext cx="9477486" cy="612198"/>
          </a:xfrm>
          <a:scene3d>
            <a:camera prst="orthographicFront"/>
            <a:lightRig rig="threePt" dir="t"/>
          </a:scene3d>
          <a:sp3d>
            <a:bevelT w="152400" h="50800" prst="softRound"/>
          </a:sp3d>
        </p:spPr>
        <p:txBody>
          <a:bodyPr>
            <a:normAutofit fontScale="90000"/>
            <a:sp3d extrusionH="57150">
              <a:bevelT w="38100" h="38100"/>
            </a:sp3d>
          </a:bodyPr>
          <a:lstStyle/>
          <a:p>
            <a:pPr marL="0" marR="0">
              <a:lnSpc>
                <a:spcPct val="115000"/>
              </a:lnSpc>
              <a:spcBef>
                <a:spcPts val="0"/>
              </a:spcBef>
              <a:spcAft>
                <a:spcPts val="1000"/>
              </a:spcAft>
            </a:pPr>
            <a:r>
              <a:rPr lang="en-US" sz="3600" dirty="0" smtClean="0">
                <a:solidFill>
                  <a:prstClr val="black"/>
                </a:solidFill>
                <a:latin typeface="Calibri"/>
              </a:rPr>
              <a:t/>
            </a:r>
            <a:br>
              <a:rPr lang="en-US" sz="3600" dirty="0" smtClean="0">
                <a:solidFill>
                  <a:prstClr val="black"/>
                </a:solidFill>
                <a:latin typeface="Calibri"/>
              </a:rPr>
            </a:br>
            <a:r>
              <a:rPr lang="en-US" sz="3600" b="1" dirty="0" smtClean="0">
                <a:solidFill>
                  <a:srgbClr val="00B050"/>
                </a:solidFill>
                <a:latin typeface="Calibri" panose="020F0502020204030204" pitchFamily="34" charset="0"/>
                <a:ea typeface="Calibri" panose="020F0502020204030204" pitchFamily="34" charset="0"/>
                <a:cs typeface="Calibri" panose="020F0502020204030204" pitchFamily="34" charset="0"/>
              </a:rPr>
              <a:t>Gen 1:8 </a:t>
            </a:r>
            <a:r>
              <a:rPr lang="en-US" sz="3600" b="1" u="sng" dirty="0" smtClean="0">
                <a:solidFill>
                  <a:srgbClr val="FF0000"/>
                </a:solidFill>
                <a:latin typeface="Calibri" panose="020F0502020204030204" pitchFamily="34" charset="0"/>
                <a:ea typeface="Calibri" panose="020F0502020204030204" pitchFamily="34" charset="0"/>
                <a:cs typeface="Calibri" panose="020F0502020204030204" pitchFamily="34" charset="0"/>
              </a:rPr>
              <a:t>b</a:t>
            </a:r>
            <a:r>
              <a:rPr lang="en-US" sz="36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3600" dirty="0" smtClean="0">
                <a:solidFill>
                  <a:srgbClr val="996633"/>
                </a:solidFill>
                <a:latin typeface="Calibri" panose="020F0502020204030204" pitchFamily="34" charset="0"/>
                <a:ea typeface="Calibri" panose="020F0502020204030204" pitchFamily="34" charset="0"/>
                <a:cs typeface="Calibri" panose="020F0502020204030204" pitchFamily="34" charset="0"/>
              </a:rPr>
              <a:t>… </a:t>
            </a:r>
            <a:r>
              <a:rPr lang="en-US" sz="3600" dirty="0">
                <a:solidFill>
                  <a:srgbClr val="000000"/>
                </a:solidFill>
                <a:latin typeface="Calibri" panose="020F0502020204030204" pitchFamily="34" charset="0"/>
                <a:ea typeface="Calibri" panose="020F0502020204030204" pitchFamily="34" charset="0"/>
                <a:cs typeface="Calibri" panose="020F0502020204030204" pitchFamily="34" charset="0"/>
              </a:rPr>
              <a:t>And there </a:t>
            </a:r>
            <a:r>
              <a:rPr lang="en-US"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came to be </a:t>
            </a:r>
            <a:r>
              <a:rPr lang="en-US" sz="3600" b="1" dirty="0" err="1" smtClean="0">
                <a:ln>
                  <a:solidFill>
                    <a:sysClr val="windowText" lastClr="000000"/>
                  </a:solidFill>
                </a:ln>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ereb</a:t>
            </a:r>
            <a:r>
              <a:rPr lang="en-US" sz="3600" b="1" dirty="0" smtClean="0">
                <a:ln>
                  <a:solidFill>
                    <a:sysClr val="windowText" lastClr="000000"/>
                  </a:solidFill>
                </a:ln>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 (evening)</a:t>
            </a:r>
            <a:r>
              <a:rPr lang="en-US"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en-US" sz="2400" dirty="0">
              <a:latin typeface="+mn-lt"/>
            </a:endParaRPr>
          </a:p>
        </p:txBody>
      </p:sp>
      <p:sp>
        <p:nvSpPr>
          <p:cNvPr id="23" name="Bent Arrow 22"/>
          <p:cNvSpPr/>
          <p:nvPr/>
        </p:nvSpPr>
        <p:spPr>
          <a:xfrm flipV="1">
            <a:off x="5195943" y="2947594"/>
            <a:ext cx="1555529" cy="1967223"/>
          </a:xfrm>
          <a:prstGeom prst="bentArrow">
            <a:avLst>
              <a:gd name="adj1" fmla="val 6758"/>
              <a:gd name="adj2" fmla="val 20301"/>
              <a:gd name="adj3" fmla="val 50000"/>
              <a:gd name="adj4" fmla="val 80268"/>
            </a:avLst>
          </a:prstGeom>
          <a:solidFill>
            <a:srgbClr val="00FF00"/>
          </a:solidFill>
          <a:ln w="38100">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solidFill>
                <a:schemeClr val="tx1"/>
              </a:solidFill>
            </a:endParaRPr>
          </a:p>
        </p:txBody>
      </p:sp>
      <p:cxnSp>
        <p:nvCxnSpPr>
          <p:cNvPr id="25" name="Straight Arrow Connector 24"/>
          <p:cNvCxnSpPr/>
          <p:nvPr/>
        </p:nvCxnSpPr>
        <p:spPr>
          <a:xfrm>
            <a:off x="3033656" y="5152691"/>
            <a:ext cx="1767096" cy="61807"/>
          </a:xfrm>
          <a:prstGeom prst="straightConnector1">
            <a:avLst/>
          </a:prstGeom>
          <a:ln w="76200">
            <a:solidFill>
              <a:schemeClr val="tx1"/>
            </a:solidFill>
            <a:tailEnd type="arrow"/>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3453204" y="5187249"/>
            <a:ext cx="871369" cy="417485"/>
          </a:xfrm>
          <a:prstGeom prst="line">
            <a:avLst/>
          </a:prstGeom>
          <a:ln w="76200">
            <a:solidFill>
              <a:schemeClr val="tx1"/>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279699" y="118327"/>
            <a:ext cx="11596743" cy="1871830"/>
          </a:xfrm>
          <a:prstGeom prst="ellipse">
            <a:avLst/>
          </a:prstGeom>
          <a:solidFill>
            <a:schemeClr val="accent2">
              <a:lumMod val="40000"/>
              <a:lumOff val="60000"/>
            </a:schemeClr>
          </a:solidFill>
          <a:ln w="57150">
            <a:solidFill>
              <a:schemeClr val="tx1"/>
            </a:solidFill>
          </a:ln>
          <a:effectLst>
            <a:glow rad="127000">
              <a:srgbClr val="66FF99"/>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4800" b="1" dirty="0" smtClean="0">
                <a:solidFill>
                  <a:srgbClr val="FF0000"/>
                </a:solidFill>
              </a:rPr>
              <a:t>2</a:t>
            </a:r>
            <a:r>
              <a:rPr lang="en-CA" sz="4800" b="1" baseline="30000" dirty="0" smtClean="0">
                <a:solidFill>
                  <a:srgbClr val="FF0000"/>
                </a:solidFill>
              </a:rPr>
              <a:t>nd</a:t>
            </a:r>
            <a:r>
              <a:rPr lang="en-CA" sz="4800" b="1" dirty="0" smtClean="0">
                <a:solidFill>
                  <a:srgbClr val="FF0000"/>
                </a:solidFill>
              </a:rPr>
              <a:t> Cycle </a:t>
            </a:r>
            <a:r>
              <a:rPr lang="en-CA" sz="4800" b="1" dirty="0" smtClean="0">
                <a:solidFill>
                  <a:srgbClr val="00B050"/>
                </a:solidFill>
              </a:rPr>
              <a:t>of Creation</a:t>
            </a:r>
          </a:p>
          <a:p>
            <a:pPr algn="ctr"/>
            <a:r>
              <a:rPr lang="en-CA" sz="2800" b="1" dirty="0" smtClean="0">
                <a:solidFill>
                  <a:srgbClr val="00B050"/>
                </a:solidFill>
              </a:rPr>
              <a:t>The word – </a:t>
            </a:r>
            <a:r>
              <a:rPr lang="en-CA" sz="2800" b="1" dirty="0" smtClean="0">
                <a:solidFill>
                  <a:srgbClr val="0000CC"/>
                </a:solidFill>
              </a:rPr>
              <a:t>&lt;</a:t>
            </a:r>
            <a:r>
              <a:rPr lang="en-CA" sz="2800" b="1" dirty="0" err="1" smtClean="0">
                <a:solidFill>
                  <a:srgbClr val="0000CC"/>
                </a:solidFill>
              </a:rPr>
              <a:t>bara</a:t>
            </a:r>
            <a:r>
              <a:rPr lang="en-CA" sz="2800" b="1" dirty="0" smtClean="0">
                <a:solidFill>
                  <a:srgbClr val="0000CC"/>
                </a:solidFill>
              </a:rPr>
              <a:t>`&gt;</a:t>
            </a:r>
            <a:r>
              <a:rPr lang="en-CA" sz="2800" b="1" dirty="0" smtClean="0">
                <a:solidFill>
                  <a:srgbClr val="00B050"/>
                </a:solidFill>
              </a:rPr>
              <a:t> </a:t>
            </a:r>
            <a:r>
              <a:rPr lang="en-CA" sz="2800" dirty="0" smtClean="0">
                <a:solidFill>
                  <a:schemeClr val="tx1"/>
                </a:solidFill>
              </a:rPr>
              <a:t>{create} </a:t>
            </a:r>
            <a:r>
              <a:rPr lang="en-CA" sz="2800" b="1" dirty="0" smtClean="0">
                <a:solidFill>
                  <a:srgbClr val="00B050"/>
                </a:solidFill>
              </a:rPr>
              <a:t>is not seen again </a:t>
            </a:r>
            <a:br>
              <a:rPr lang="en-CA" sz="2800" b="1" dirty="0" smtClean="0">
                <a:solidFill>
                  <a:srgbClr val="00B050"/>
                </a:solidFill>
              </a:rPr>
            </a:br>
            <a:r>
              <a:rPr lang="en-CA" sz="2800" b="1" dirty="0" smtClean="0">
                <a:solidFill>
                  <a:srgbClr val="00B050"/>
                </a:solidFill>
              </a:rPr>
              <a:t>until the 5</a:t>
            </a:r>
            <a:r>
              <a:rPr lang="en-CA" sz="2800" b="1" baseline="30000" dirty="0" smtClean="0">
                <a:solidFill>
                  <a:srgbClr val="00B050"/>
                </a:solidFill>
              </a:rPr>
              <a:t>th</a:t>
            </a:r>
            <a:r>
              <a:rPr lang="en-CA" sz="2800" b="1" dirty="0" smtClean="0">
                <a:solidFill>
                  <a:srgbClr val="00B050"/>
                </a:solidFill>
              </a:rPr>
              <a:t> day of creation!   </a:t>
            </a:r>
            <a:endParaRPr lang="en-CA" sz="2800" b="1" dirty="0">
              <a:solidFill>
                <a:srgbClr val="00B050"/>
              </a:solidFill>
            </a:endParaRPr>
          </a:p>
        </p:txBody>
      </p:sp>
      <p:sp>
        <p:nvSpPr>
          <p:cNvPr id="9" name="Rectangle 8"/>
          <p:cNvSpPr/>
          <p:nvPr/>
        </p:nvSpPr>
        <p:spPr>
          <a:xfrm>
            <a:off x="182880" y="2140772"/>
            <a:ext cx="11811896" cy="806824"/>
          </a:xfrm>
          <a:prstGeom prst="rect">
            <a:avLst/>
          </a:prstGeom>
          <a:solidFill>
            <a:schemeClr val="accent1">
              <a:lumMod val="60000"/>
              <a:lumOff val="40000"/>
            </a:schemeClr>
          </a:solidFill>
          <a:ln w="28575">
            <a:solidFill>
              <a:schemeClr val="accent2">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000" dirty="0" smtClean="0">
                <a:solidFill>
                  <a:schemeClr val="tx1"/>
                </a:solidFill>
              </a:rPr>
              <a:t>Gen 1:6  </a:t>
            </a:r>
            <a:r>
              <a:rPr lang="en-CA" sz="2800" dirty="0" smtClean="0">
                <a:solidFill>
                  <a:srgbClr val="008080"/>
                </a:solidFill>
              </a:rPr>
              <a:t>And </a:t>
            </a:r>
            <a:r>
              <a:rPr lang="en-CA" sz="2800" dirty="0" err="1" smtClean="0">
                <a:solidFill>
                  <a:srgbClr val="008080"/>
                </a:solidFill>
              </a:rPr>
              <a:t>Elohim</a:t>
            </a:r>
            <a:r>
              <a:rPr lang="en-CA" sz="2800" dirty="0" smtClean="0">
                <a:solidFill>
                  <a:srgbClr val="008080"/>
                </a:solidFill>
              </a:rPr>
              <a:t> said, Let an expanse come to be in the midst of the waters, and let it separate the waters from the waters.</a:t>
            </a:r>
            <a:endParaRPr lang="en-CA" sz="2800" dirty="0">
              <a:solidFill>
                <a:srgbClr val="008080"/>
              </a:solidFill>
            </a:endParaRPr>
          </a:p>
        </p:txBody>
      </p:sp>
      <p:sp>
        <p:nvSpPr>
          <p:cNvPr id="5" name="Rectangle 4"/>
          <p:cNvSpPr/>
          <p:nvPr/>
        </p:nvSpPr>
        <p:spPr>
          <a:xfrm>
            <a:off x="6246076" y="5452862"/>
            <a:ext cx="1255925" cy="550845"/>
          </a:xfrm>
          <a:prstGeom prst="rect">
            <a:avLst/>
          </a:prstGeom>
          <a:no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3200" b="1" dirty="0" err="1">
                <a:solidFill>
                  <a:prstClr val="black"/>
                </a:solidFill>
                <a:effectLst>
                  <a:glow rad="101600">
                    <a:srgbClr val="FF33CC">
                      <a:alpha val="60000"/>
                    </a:srgbClr>
                  </a:glow>
                </a:effectLst>
              </a:rPr>
              <a:t>Layil</a:t>
            </a:r>
            <a:endParaRPr lang="en-CA" sz="3200" dirty="0"/>
          </a:p>
        </p:txBody>
      </p:sp>
      <p:sp>
        <p:nvSpPr>
          <p:cNvPr id="6" name="Slide Number Placeholder 5"/>
          <p:cNvSpPr>
            <a:spLocks noGrp="1"/>
          </p:cNvSpPr>
          <p:nvPr>
            <p:ph type="sldNum" sz="quarter" idx="12"/>
          </p:nvPr>
        </p:nvSpPr>
        <p:spPr>
          <a:xfrm>
            <a:off x="9348359" y="6464074"/>
            <a:ext cx="2743200" cy="365125"/>
          </a:xfrm>
          <a:scene3d>
            <a:camera prst="orthographicFront"/>
            <a:lightRig rig="threePt" dir="t"/>
          </a:scene3d>
          <a:sp3d>
            <a:bevelT w="152400" h="50800" prst="softRound"/>
          </a:sp3d>
        </p:spPr>
        <p:txBody>
          <a:bodyPr>
            <a:sp3d extrusionH="57150">
              <a:bevelT w="38100" h="38100"/>
            </a:sp3d>
          </a:bodyPr>
          <a:lstStyle/>
          <a:p>
            <a:fld id="{79D454C9-693C-4B68-AEF7-F33F1BD73953}" type="slidenum">
              <a:rPr lang="en-US" sz="1400" b="1" smtClean="0">
                <a:solidFill>
                  <a:schemeClr val="tx1"/>
                </a:solidFill>
              </a:rPr>
              <a:t>36</a:t>
            </a:fld>
            <a:endParaRPr lang="en-US" sz="1400" b="1" dirty="0">
              <a:solidFill>
                <a:schemeClr val="tx1"/>
              </a:solidFill>
            </a:endParaRPr>
          </a:p>
        </p:txBody>
      </p:sp>
    </p:spTree>
    <p:extLst>
      <p:ext uri="{BB962C8B-B14F-4D97-AF65-F5344CB8AC3E}">
        <p14:creationId xmlns:p14="http://schemas.microsoft.com/office/powerpoint/2010/main" val="31645767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250"/>
                                        <p:tgtEl>
                                          <p:spTgt spid="4">
                                            <p:txEl>
                                              <p:pRg st="2" end="2"/>
                                            </p:txEl>
                                          </p:spTgt>
                                        </p:tgtEl>
                                      </p:cBhvr>
                                    </p:animEffect>
                                    <p:anim calcmode="lin" valueType="num">
                                      <p:cBhvr>
                                        <p:cTn id="8" dur="125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250" fill="hold"/>
                                        <p:tgtEl>
                                          <p:spTgt spid="4">
                                            <p:txEl>
                                              <p:pRg st="2" end="2"/>
                                            </p:txEl>
                                          </p:spTgt>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1750"/>
                                        <p:tgtEl>
                                          <p:spTgt spid="2"/>
                                        </p:tgtEl>
                                      </p:cBhvr>
                                    </p:animEffect>
                                  </p:childTnLst>
                                </p:cTn>
                              </p:par>
                              <p:par>
                                <p:cTn id="13" presetID="22" presetClass="entr" presetSubtype="8" fill="hold" grpId="0" nodeType="withEffect">
                                  <p:stCondLst>
                                    <p:cond delay="125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1750"/>
                                        <p:tgtEl>
                                          <p:spTgt spid="7"/>
                                        </p:tgtEl>
                                      </p:cBhvr>
                                    </p:animEffect>
                                  </p:childTnLst>
                                </p:cTn>
                              </p:par>
                              <p:par>
                                <p:cTn id="16" presetID="22" presetClass="entr" presetSubtype="1" fill="hold" grpId="0" nodeType="withEffect">
                                  <p:stCondLst>
                                    <p:cond delay="2500"/>
                                  </p:stCondLst>
                                  <p:childTnLst>
                                    <p:set>
                                      <p:cBhvr>
                                        <p:cTn id="17" dur="1" fill="hold">
                                          <p:stCondLst>
                                            <p:cond delay="0"/>
                                          </p:stCondLst>
                                        </p:cTn>
                                        <p:tgtEl>
                                          <p:spTgt spid="9"/>
                                        </p:tgtEl>
                                        <p:attrNameLst>
                                          <p:attrName>style.visibility</p:attrName>
                                        </p:attrNameLst>
                                      </p:cBhvr>
                                      <p:to>
                                        <p:strVal val="visible"/>
                                      </p:to>
                                    </p:set>
                                    <p:animEffect transition="in" filter="wipe(up)">
                                      <p:cBhvr>
                                        <p:cTn id="18" dur="1750"/>
                                        <p:tgtEl>
                                          <p:spTgt spid="9"/>
                                        </p:tgtEl>
                                      </p:cBhvr>
                                    </p:animEffect>
                                  </p:childTnLst>
                                </p:cTn>
                              </p:par>
                              <p:par>
                                <p:cTn id="19" presetID="2" presetClass="entr" presetSubtype="8" fill="hold" grpId="0" nodeType="withEffect">
                                  <p:stCondLst>
                                    <p:cond delay="250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1250" fill="hold"/>
                                        <p:tgtEl>
                                          <p:spTgt spid="23"/>
                                        </p:tgtEl>
                                        <p:attrNameLst>
                                          <p:attrName>ppt_x</p:attrName>
                                        </p:attrNameLst>
                                      </p:cBhvr>
                                      <p:tavLst>
                                        <p:tav tm="0">
                                          <p:val>
                                            <p:strVal val="0-#ppt_w/2"/>
                                          </p:val>
                                        </p:tav>
                                        <p:tav tm="100000">
                                          <p:val>
                                            <p:strVal val="#ppt_x"/>
                                          </p:val>
                                        </p:tav>
                                      </p:tavLst>
                                    </p:anim>
                                    <p:anim calcmode="lin" valueType="num">
                                      <p:cBhvr additive="base">
                                        <p:cTn id="22" dur="125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9"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1250" fill="hold"/>
                                        <p:tgtEl>
                                          <p:spTgt spid="8"/>
                                        </p:tgtEl>
                                        <p:attrNameLst>
                                          <p:attrName>ppt_x</p:attrName>
                                        </p:attrNameLst>
                                      </p:cBhvr>
                                      <p:tavLst>
                                        <p:tav tm="0">
                                          <p:val>
                                            <p:strVal val="0-#ppt_w/2"/>
                                          </p:val>
                                        </p:tav>
                                        <p:tav tm="100000">
                                          <p:val>
                                            <p:strVal val="#ppt_x"/>
                                          </p:val>
                                        </p:tav>
                                      </p:tavLst>
                                    </p:anim>
                                    <p:anim calcmode="lin" valueType="num">
                                      <p:cBhvr additive="base">
                                        <p:cTn id="28" dur="1250" fill="hold"/>
                                        <p:tgtEl>
                                          <p:spTgt spid="8"/>
                                        </p:tgtEl>
                                        <p:attrNameLst>
                                          <p:attrName>ppt_y</p:attrName>
                                        </p:attrNameLst>
                                      </p:cBhvr>
                                      <p:tavLst>
                                        <p:tav tm="0">
                                          <p:val>
                                            <p:strVal val="0-#ppt_h/2"/>
                                          </p:val>
                                        </p:tav>
                                        <p:tav tm="100000">
                                          <p:val>
                                            <p:strVal val="#ppt_y"/>
                                          </p:val>
                                        </p:tav>
                                      </p:tavLst>
                                    </p:anim>
                                  </p:childTnLst>
                                </p:cTn>
                              </p:par>
                              <p:par>
                                <p:cTn id="29" presetID="2" presetClass="entr" presetSubtype="9"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1250" fill="hold"/>
                                        <p:tgtEl>
                                          <p:spTgt spid="13"/>
                                        </p:tgtEl>
                                        <p:attrNameLst>
                                          <p:attrName>ppt_x</p:attrName>
                                        </p:attrNameLst>
                                      </p:cBhvr>
                                      <p:tavLst>
                                        <p:tav tm="0">
                                          <p:val>
                                            <p:strVal val="0-#ppt_w/2"/>
                                          </p:val>
                                        </p:tav>
                                        <p:tav tm="100000">
                                          <p:val>
                                            <p:strVal val="#ppt_x"/>
                                          </p:val>
                                        </p:tav>
                                      </p:tavLst>
                                    </p:anim>
                                    <p:anim calcmode="lin" valueType="num">
                                      <p:cBhvr additive="base">
                                        <p:cTn id="32" dur="125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left)">
                                      <p:cBhvr>
                                        <p:cTn id="37" dur="1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3"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1750" fill="hold"/>
                                        <p:tgtEl>
                                          <p:spTgt spid="10"/>
                                        </p:tgtEl>
                                        <p:attrNameLst>
                                          <p:attrName>ppt_x</p:attrName>
                                        </p:attrNameLst>
                                      </p:cBhvr>
                                      <p:tavLst>
                                        <p:tav tm="0">
                                          <p:val>
                                            <p:strVal val="1+#ppt_w/2"/>
                                          </p:val>
                                        </p:tav>
                                        <p:tav tm="100000">
                                          <p:val>
                                            <p:strVal val="#ppt_x"/>
                                          </p:val>
                                        </p:tav>
                                      </p:tavLst>
                                    </p:anim>
                                    <p:anim calcmode="lin" valueType="num">
                                      <p:cBhvr additive="base">
                                        <p:cTn id="43" dur="1750" fill="hold"/>
                                        <p:tgtEl>
                                          <p:spTgt spid="10"/>
                                        </p:tgtEl>
                                        <p:attrNameLst>
                                          <p:attrName>ppt_y</p:attrName>
                                        </p:attrNameLst>
                                      </p:cBhvr>
                                      <p:tavLst>
                                        <p:tav tm="0">
                                          <p:val>
                                            <p:strVal val="0-#ppt_h/2"/>
                                          </p:val>
                                        </p:tav>
                                        <p:tav tm="100000">
                                          <p:val>
                                            <p:strVal val="#ppt_y"/>
                                          </p:val>
                                        </p:tav>
                                      </p:tavLst>
                                    </p:anim>
                                  </p:childTnLst>
                                </p:cTn>
                              </p:par>
                              <p:par>
                                <p:cTn id="44" presetID="22" presetClass="entr" presetSubtype="8" fill="hold" nodeType="withEffect">
                                  <p:stCondLst>
                                    <p:cond delay="200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1250"/>
                                        <p:tgtEl>
                                          <p:spTgt spid="12"/>
                                        </p:tgtEl>
                                      </p:cBhvr>
                                    </p:animEffect>
                                  </p:childTnLst>
                                </p:cTn>
                              </p:par>
                              <p:par>
                                <p:cTn id="47" presetID="22" presetClass="entr" presetSubtype="8" fill="hold" grpId="0" nodeType="withEffect">
                                  <p:stCondLst>
                                    <p:cond delay="2000"/>
                                  </p:stCondLst>
                                  <p:childTnLst>
                                    <p:set>
                                      <p:cBhvr>
                                        <p:cTn id="48" dur="1" fill="hold">
                                          <p:stCondLst>
                                            <p:cond delay="0"/>
                                          </p:stCondLst>
                                        </p:cTn>
                                        <p:tgtEl>
                                          <p:spTgt spid="14"/>
                                        </p:tgtEl>
                                        <p:attrNameLst>
                                          <p:attrName>style.visibility</p:attrName>
                                        </p:attrNameLst>
                                      </p:cBhvr>
                                      <p:to>
                                        <p:strVal val="visible"/>
                                      </p:to>
                                    </p:set>
                                    <p:animEffect transition="in" filter="wipe(left)">
                                      <p:cBhvr>
                                        <p:cTn id="49" dur="1250"/>
                                        <p:tgtEl>
                                          <p:spTgt spid="14"/>
                                        </p:tgtEl>
                                      </p:cBhvr>
                                    </p:animEffect>
                                  </p:childTnLst>
                                </p:cTn>
                              </p:par>
                              <p:par>
                                <p:cTn id="50" presetID="22" presetClass="entr" presetSubtype="1" fill="hold" grpId="0" nodeType="withEffect">
                                  <p:stCondLst>
                                    <p:cond delay="1250"/>
                                  </p:stCondLst>
                                  <p:childTnLst>
                                    <p:set>
                                      <p:cBhvr>
                                        <p:cTn id="51" dur="1" fill="hold">
                                          <p:stCondLst>
                                            <p:cond delay="0"/>
                                          </p:stCondLst>
                                        </p:cTn>
                                        <p:tgtEl>
                                          <p:spTgt spid="15"/>
                                        </p:tgtEl>
                                        <p:attrNameLst>
                                          <p:attrName>style.visibility</p:attrName>
                                        </p:attrNameLst>
                                      </p:cBhvr>
                                      <p:to>
                                        <p:strVal val="visible"/>
                                      </p:to>
                                    </p:set>
                                    <p:animEffect transition="in" filter="wipe(up)">
                                      <p:cBhvr>
                                        <p:cTn id="52" dur="1500"/>
                                        <p:tgtEl>
                                          <p:spTgt spid="15"/>
                                        </p:tgtEl>
                                      </p:cBhvr>
                                    </p:animEffect>
                                  </p:childTnLst>
                                </p:cTn>
                              </p:par>
                              <p:par>
                                <p:cTn id="53" presetID="8" presetClass="emph" presetSubtype="0" repeatCount="2000" fill="hold" grpId="1" nodeType="withEffect">
                                  <p:stCondLst>
                                    <p:cond delay="1250"/>
                                  </p:stCondLst>
                                  <p:childTnLst>
                                    <p:animRot by="21600000">
                                      <p:cBhvr>
                                        <p:cTn id="54" dur="1000" fill="hold"/>
                                        <p:tgtEl>
                                          <p:spTgt spid="10"/>
                                        </p:tgtEl>
                                        <p:attrNameLst>
                                          <p:attrName>r</p:attrName>
                                        </p:attrNameLst>
                                      </p:cBhvr>
                                    </p:animRot>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250" fill="hold"/>
                                        <p:tgtEl>
                                          <p:spTgt spid="16"/>
                                        </p:tgtEl>
                                        <p:attrNameLst>
                                          <p:attrName>ppt_w</p:attrName>
                                        </p:attrNameLst>
                                      </p:cBhvr>
                                      <p:tavLst>
                                        <p:tav tm="0">
                                          <p:val>
                                            <p:fltVal val="0"/>
                                          </p:val>
                                        </p:tav>
                                        <p:tav tm="100000">
                                          <p:val>
                                            <p:strVal val="#ppt_w"/>
                                          </p:val>
                                        </p:tav>
                                      </p:tavLst>
                                    </p:anim>
                                    <p:anim calcmode="lin" valueType="num">
                                      <p:cBhvr>
                                        <p:cTn id="60" dur="1250" fill="hold"/>
                                        <p:tgtEl>
                                          <p:spTgt spid="16"/>
                                        </p:tgtEl>
                                        <p:attrNameLst>
                                          <p:attrName>ppt_h</p:attrName>
                                        </p:attrNameLst>
                                      </p:cBhvr>
                                      <p:tavLst>
                                        <p:tav tm="0">
                                          <p:val>
                                            <p:fltVal val="0"/>
                                          </p:val>
                                        </p:tav>
                                        <p:tav tm="100000">
                                          <p:val>
                                            <p:strVal val="#ppt_h"/>
                                          </p:val>
                                        </p:tav>
                                      </p:tavLst>
                                    </p:anim>
                                    <p:anim calcmode="lin" valueType="num">
                                      <p:cBhvr>
                                        <p:cTn id="61" dur="1250" fill="hold"/>
                                        <p:tgtEl>
                                          <p:spTgt spid="16"/>
                                        </p:tgtEl>
                                        <p:attrNameLst>
                                          <p:attrName>style.rotation</p:attrName>
                                        </p:attrNameLst>
                                      </p:cBhvr>
                                      <p:tavLst>
                                        <p:tav tm="0">
                                          <p:val>
                                            <p:fltVal val="90"/>
                                          </p:val>
                                        </p:tav>
                                        <p:tav tm="100000">
                                          <p:val>
                                            <p:fltVal val="0"/>
                                          </p:val>
                                        </p:tav>
                                      </p:tavLst>
                                    </p:anim>
                                    <p:animEffect transition="in" filter="fade">
                                      <p:cBhvr>
                                        <p:cTn id="62" dur="1250"/>
                                        <p:tgtEl>
                                          <p:spTgt spid="16"/>
                                        </p:tgtEl>
                                      </p:cBhvr>
                                    </p:animEffect>
                                  </p:childTnLst>
                                </p:cTn>
                              </p:par>
                              <p:par>
                                <p:cTn id="63" presetID="42" presetClass="entr" presetSubtype="0" fill="hold" grpId="0" nodeType="withEffect">
                                  <p:stCondLst>
                                    <p:cond delay="1250"/>
                                  </p:stCondLst>
                                  <p:childTnLst>
                                    <p:set>
                                      <p:cBhvr>
                                        <p:cTn id="64" dur="1" fill="hold">
                                          <p:stCondLst>
                                            <p:cond delay="0"/>
                                          </p:stCondLst>
                                        </p:cTn>
                                        <p:tgtEl>
                                          <p:spTgt spid="5"/>
                                        </p:tgtEl>
                                        <p:attrNameLst>
                                          <p:attrName>style.visibility</p:attrName>
                                        </p:attrNameLst>
                                      </p:cBhvr>
                                      <p:to>
                                        <p:strVal val="visible"/>
                                      </p:to>
                                    </p:set>
                                    <p:animEffect transition="in" filter="fade">
                                      <p:cBhvr>
                                        <p:cTn id="65" dur="1000"/>
                                        <p:tgtEl>
                                          <p:spTgt spid="5"/>
                                        </p:tgtEl>
                                      </p:cBhvr>
                                    </p:animEffect>
                                    <p:anim calcmode="lin" valueType="num">
                                      <p:cBhvr>
                                        <p:cTn id="66" dur="1000" fill="hold"/>
                                        <p:tgtEl>
                                          <p:spTgt spid="5"/>
                                        </p:tgtEl>
                                        <p:attrNameLst>
                                          <p:attrName>ppt_x</p:attrName>
                                        </p:attrNameLst>
                                      </p:cBhvr>
                                      <p:tavLst>
                                        <p:tav tm="0">
                                          <p:val>
                                            <p:strVal val="#ppt_x"/>
                                          </p:val>
                                        </p:tav>
                                        <p:tav tm="100000">
                                          <p:val>
                                            <p:strVal val="#ppt_x"/>
                                          </p:val>
                                        </p:tav>
                                      </p:tavLst>
                                    </p:anim>
                                    <p:anim calcmode="lin" valueType="num">
                                      <p:cBhvr>
                                        <p:cTn id="67" dur="1000" fill="hold"/>
                                        <p:tgtEl>
                                          <p:spTgt spid="5"/>
                                        </p:tgtEl>
                                        <p:attrNameLst>
                                          <p:attrName>ppt_y</p:attrName>
                                        </p:attrNameLst>
                                      </p:cBhvr>
                                      <p:tavLst>
                                        <p:tav tm="0">
                                          <p:val>
                                            <p:strVal val="#ppt_y+.1"/>
                                          </p:val>
                                        </p:tav>
                                        <p:tav tm="100000">
                                          <p:val>
                                            <p:strVal val="#ppt_y"/>
                                          </p:val>
                                        </p:tav>
                                      </p:tavLst>
                                    </p:anim>
                                  </p:childTnLst>
                                </p:cTn>
                              </p:par>
                              <p:par>
                                <p:cTn id="68" presetID="22" presetClass="entr" presetSubtype="2" fill="hold" grpId="0" nodeType="withEffect">
                                  <p:stCondLst>
                                    <p:cond delay="1250"/>
                                  </p:stCondLst>
                                  <p:childTnLst>
                                    <p:set>
                                      <p:cBhvr>
                                        <p:cTn id="69" dur="1" fill="hold">
                                          <p:stCondLst>
                                            <p:cond delay="0"/>
                                          </p:stCondLst>
                                        </p:cTn>
                                        <p:tgtEl>
                                          <p:spTgt spid="18"/>
                                        </p:tgtEl>
                                        <p:attrNameLst>
                                          <p:attrName>style.visibility</p:attrName>
                                        </p:attrNameLst>
                                      </p:cBhvr>
                                      <p:to>
                                        <p:strVal val="visible"/>
                                      </p:to>
                                    </p:set>
                                    <p:animEffect transition="in" filter="wipe(right)">
                                      <p:cBhvr>
                                        <p:cTn id="70" dur="2500"/>
                                        <p:tgtEl>
                                          <p:spTgt spid="18"/>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6" fill="hold" grpId="0" nodeType="click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additive="base">
                                        <p:cTn id="75" dur="1500" fill="hold"/>
                                        <p:tgtEl>
                                          <p:spTgt spid="17"/>
                                        </p:tgtEl>
                                        <p:attrNameLst>
                                          <p:attrName>ppt_x</p:attrName>
                                        </p:attrNameLst>
                                      </p:cBhvr>
                                      <p:tavLst>
                                        <p:tav tm="0">
                                          <p:val>
                                            <p:strVal val="1+#ppt_w/2"/>
                                          </p:val>
                                        </p:tav>
                                        <p:tav tm="100000">
                                          <p:val>
                                            <p:strVal val="#ppt_x"/>
                                          </p:val>
                                        </p:tav>
                                      </p:tavLst>
                                    </p:anim>
                                    <p:anim calcmode="lin" valueType="num">
                                      <p:cBhvr additive="base">
                                        <p:cTn id="76" dur="1500" fill="hold"/>
                                        <p:tgtEl>
                                          <p:spTgt spid="17"/>
                                        </p:tgtEl>
                                        <p:attrNameLst>
                                          <p:attrName>ppt_y</p:attrName>
                                        </p:attrNameLst>
                                      </p:cBhvr>
                                      <p:tavLst>
                                        <p:tav tm="0">
                                          <p:val>
                                            <p:strVal val="1+#ppt_h/2"/>
                                          </p:val>
                                        </p:tav>
                                        <p:tav tm="100000">
                                          <p:val>
                                            <p:strVal val="#ppt_y"/>
                                          </p:val>
                                        </p:tav>
                                      </p:tavLst>
                                    </p:anim>
                                  </p:childTnLst>
                                </p:cTn>
                              </p:par>
                              <p:par>
                                <p:cTn id="77" presetID="8" presetClass="emph" presetSubtype="0" repeatCount="2000" fill="hold" grpId="1" nodeType="withEffect">
                                  <p:stCondLst>
                                    <p:cond delay="1500"/>
                                  </p:stCondLst>
                                  <p:childTnLst>
                                    <p:animRot by="21600000">
                                      <p:cBhvr>
                                        <p:cTn id="78" dur="2000" fill="hold"/>
                                        <p:tgtEl>
                                          <p:spTgt spid="17"/>
                                        </p:tgtEl>
                                        <p:attrNameLst>
                                          <p:attrName>r</p:attrName>
                                        </p:attrNameLst>
                                      </p:cBhvr>
                                    </p:animRot>
                                  </p:childTnLst>
                                </p:cTn>
                              </p:par>
                              <p:par>
                                <p:cTn id="79" presetID="31" presetClass="entr" presetSubtype="0" fill="hold" grpId="0" nodeType="withEffect">
                                  <p:stCondLst>
                                    <p:cond delay="3500"/>
                                  </p:stCondLst>
                                  <p:childTnLst>
                                    <p:set>
                                      <p:cBhvr>
                                        <p:cTn id="80" dur="1" fill="hold">
                                          <p:stCondLst>
                                            <p:cond delay="0"/>
                                          </p:stCondLst>
                                        </p:cTn>
                                        <p:tgtEl>
                                          <p:spTgt spid="21"/>
                                        </p:tgtEl>
                                        <p:attrNameLst>
                                          <p:attrName>style.visibility</p:attrName>
                                        </p:attrNameLst>
                                      </p:cBhvr>
                                      <p:to>
                                        <p:strVal val="visible"/>
                                      </p:to>
                                    </p:set>
                                    <p:anim calcmode="lin" valueType="num">
                                      <p:cBhvr>
                                        <p:cTn id="81" dur="1250" fill="hold"/>
                                        <p:tgtEl>
                                          <p:spTgt spid="21"/>
                                        </p:tgtEl>
                                        <p:attrNameLst>
                                          <p:attrName>ppt_w</p:attrName>
                                        </p:attrNameLst>
                                      </p:cBhvr>
                                      <p:tavLst>
                                        <p:tav tm="0">
                                          <p:val>
                                            <p:fltVal val="0"/>
                                          </p:val>
                                        </p:tav>
                                        <p:tav tm="100000">
                                          <p:val>
                                            <p:strVal val="#ppt_w"/>
                                          </p:val>
                                        </p:tav>
                                      </p:tavLst>
                                    </p:anim>
                                    <p:anim calcmode="lin" valueType="num">
                                      <p:cBhvr>
                                        <p:cTn id="82" dur="1250" fill="hold"/>
                                        <p:tgtEl>
                                          <p:spTgt spid="21"/>
                                        </p:tgtEl>
                                        <p:attrNameLst>
                                          <p:attrName>ppt_h</p:attrName>
                                        </p:attrNameLst>
                                      </p:cBhvr>
                                      <p:tavLst>
                                        <p:tav tm="0">
                                          <p:val>
                                            <p:fltVal val="0"/>
                                          </p:val>
                                        </p:tav>
                                        <p:tav tm="100000">
                                          <p:val>
                                            <p:strVal val="#ppt_h"/>
                                          </p:val>
                                        </p:tav>
                                      </p:tavLst>
                                    </p:anim>
                                    <p:anim calcmode="lin" valueType="num">
                                      <p:cBhvr>
                                        <p:cTn id="83" dur="1250" fill="hold"/>
                                        <p:tgtEl>
                                          <p:spTgt spid="21"/>
                                        </p:tgtEl>
                                        <p:attrNameLst>
                                          <p:attrName>style.rotation</p:attrName>
                                        </p:attrNameLst>
                                      </p:cBhvr>
                                      <p:tavLst>
                                        <p:tav tm="0">
                                          <p:val>
                                            <p:fltVal val="90"/>
                                          </p:val>
                                        </p:tav>
                                        <p:tav tm="100000">
                                          <p:val>
                                            <p:fltVal val="0"/>
                                          </p:val>
                                        </p:tav>
                                      </p:tavLst>
                                    </p:anim>
                                    <p:animEffect transition="in" filter="fade">
                                      <p:cBhvr>
                                        <p:cTn id="84" dur="1250"/>
                                        <p:tgtEl>
                                          <p:spTgt spid="21"/>
                                        </p:tgtEl>
                                      </p:cBhvr>
                                    </p:animEffect>
                                  </p:childTnLst>
                                </p:cTn>
                              </p:par>
                              <p:par>
                                <p:cTn id="85" presetID="42" presetClass="entr" presetSubtype="0" fill="hold" grpId="0" nodeType="withEffect">
                                  <p:stCondLst>
                                    <p:cond delay="475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500"/>
                                        <p:tgtEl>
                                          <p:spTgt spid="20"/>
                                        </p:tgtEl>
                                      </p:cBhvr>
                                    </p:animEffect>
                                    <p:anim calcmode="lin" valueType="num">
                                      <p:cBhvr>
                                        <p:cTn id="88" dur="1500" fill="hold"/>
                                        <p:tgtEl>
                                          <p:spTgt spid="20"/>
                                        </p:tgtEl>
                                        <p:attrNameLst>
                                          <p:attrName>ppt_x</p:attrName>
                                        </p:attrNameLst>
                                      </p:cBhvr>
                                      <p:tavLst>
                                        <p:tav tm="0">
                                          <p:val>
                                            <p:strVal val="#ppt_x"/>
                                          </p:val>
                                        </p:tav>
                                        <p:tav tm="100000">
                                          <p:val>
                                            <p:strVal val="#ppt_x"/>
                                          </p:val>
                                        </p:tav>
                                      </p:tavLst>
                                    </p:anim>
                                    <p:anim calcmode="lin" valueType="num">
                                      <p:cBhvr>
                                        <p:cTn id="89" dur="1500" fill="hold"/>
                                        <p:tgtEl>
                                          <p:spTgt spid="20"/>
                                        </p:tgtEl>
                                        <p:attrNameLst>
                                          <p:attrName>ppt_y</p:attrName>
                                        </p:attrNameLst>
                                      </p:cBhvr>
                                      <p:tavLst>
                                        <p:tav tm="0">
                                          <p:val>
                                            <p:strVal val="#ppt_y+.1"/>
                                          </p:val>
                                        </p:tav>
                                        <p:tav tm="100000">
                                          <p:val>
                                            <p:strVal val="#ppt_y"/>
                                          </p:val>
                                        </p:tav>
                                      </p:tavLst>
                                    </p:anim>
                                  </p:childTnLst>
                                </p:cTn>
                              </p:par>
                              <p:par>
                                <p:cTn id="90" presetID="22" presetClass="entr" presetSubtype="8" fill="hold" nodeType="withEffect">
                                  <p:stCondLst>
                                    <p:cond delay="6250"/>
                                  </p:stCondLst>
                                  <p:childTnLst>
                                    <p:set>
                                      <p:cBhvr>
                                        <p:cTn id="91" dur="1" fill="hold">
                                          <p:stCondLst>
                                            <p:cond delay="0"/>
                                          </p:stCondLst>
                                        </p:cTn>
                                        <p:tgtEl>
                                          <p:spTgt spid="25"/>
                                        </p:tgtEl>
                                        <p:attrNameLst>
                                          <p:attrName>style.visibility</p:attrName>
                                        </p:attrNameLst>
                                      </p:cBhvr>
                                      <p:to>
                                        <p:strVal val="visible"/>
                                      </p:to>
                                    </p:set>
                                    <p:animEffect transition="in" filter="wipe(left)">
                                      <p:cBhvr>
                                        <p:cTn id="92" dur="1500"/>
                                        <p:tgtEl>
                                          <p:spTgt spid="25"/>
                                        </p:tgtEl>
                                      </p:cBhvr>
                                    </p:animEffect>
                                  </p:childTnLst>
                                </p:cTn>
                              </p:par>
                              <p:par>
                                <p:cTn id="93" presetID="22" presetClass="entr" presetSubtype="4" fill="hold" nodeType="withEffect">
                                  <p:stCondLst>
                                    <p:cond delay="6250"/>
                                  </p:stCondLst>
                                  <p:childTnLst>
                                    <p:set>
                                      <p:cBhvr>
                                        <p:cTn id="94" dur="1" fill="hold">
                                          <p:stCondLst>
                                            <p:cond delay="0"/>
                                          </p:stCondLst>
                                        </p:cTn>
                                        <p:tgtEl>
                                          <p:spTgt spid="22"/>
                                        </p:tgtEl>
                                        <p:attrNameLst>
                                          <p:attrName>style.visibility</p:attrName>
                                        </p:attrNameLst>
                                      </p:cBhvr>
                                      <p:to>
                                        <p:strVal val="visible"/>
                                      </p:to>
                                    </p:set>
                                    <p:animEffect transition="in" filter="wipe(down)">
                                      <p:cBhvr>
                                        <p:cTn id="95" dur="1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2" grpId="0" animBg="1"/>
      <p:bldP spid="7" grpId="0" animBg="1"/>
      <p:bldP spid="10" grpId="0" animBg="1"/>
      <p:bldP spid="10" grpId="1" animBg="1"/>
      <p:bldP spid="13" grpId="0"/>
      <p:bldP spid="14" grpId="0" animBg="1"/>
      <p:bldP spid="15" grpId="0" animBg="1"/>
      <p:bldP spid="18" grpId="0" animBg="1"/>
      <p:bldP spid="17" grpId="0" animBg="1"/>
      <p:bldP spid="17" grpId="1" animBg="1"/>
      <p:bldP spid="16" grpId="0" animBg="1"/>
      <p:bldP spid="21" grpId="0" animBg="1"/>
      <p:bldP spid="20" grpId="0" animBg="1"/>
      <p:bldP spid="3" grpId="0"/>
      <p:bldP spid="23" grpId="0" animBg="1"/>
      <p:bldP spid="9" grpId="0" animBg="1"/>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35000"/>
              </a:srgbClr>
            </a:gs>
            <a:gs pos="50000">
              <a:srgbClr val="E2FD59">
                <a:alpha val="67000"/>
              </a:srgbClr>
            </a:gs>
            <a:gs pos="100000">
              <a:srgbClr val="CC00FF">
                <a:alpha val="24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Bevel 2"/>
          <p:cNvSpPr/>
          <p:nvPr/>
        </p:nvSpPr>
        <p:spPr>
          <a:xfrm>
            <a:off x="363681" y="336657"/>
            <a:ext cx="11481954" cy="6286500"/>
          </a:xfrm>
          <a:prstGeom prst="bevel">
            <a:avLst/>
          </a:prstGeom>
          <a:solidFill>
            <a:schemeClr val="accent4">
              <a:lumMod val="40000"/>
              <a:lumOff val="60000"/>
            </a:schemeClr>
          </a:solidFill>
          <a:ln w="57150">
            <a:solidFill>
              <a:srgbClr val="9900FF"/>
            </a:solidFill>
          </a:ln>
          <a:effectLst>
            <a:glow rad="228600">
              <a:schemeClr val="accent6">
                <a:satMod val="175000"/>
                <a:alpha val="40000"/>
              </a:schemeClr>
            </a:glo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200" dirty="0" smtClean="0">
                <a:solidFill>
                  <a:schemeClr val="tx1"/>
                </a:solidFill>
              </a:rPr>
              <a:t>Will another Scriptural patriarch expose the </a:t>
            </a:r>
            <a:br>
              <a:rPr lang="en-CA" sz="3200" dirty="0" smtClean="0">
                <a:solidFill>
                  <a:schemeClr val="tx1"/>
                </a:solidFill>
              </a:rPr>
            </a:br>
            <a:r>
              <a:rPr lang="en-CA" sz="3200" b="1" i="1" u="sng" dirty="0" smtClean="0">
                <a:solidFill>
                  <a:srgbClr val="CC0099"/>
                </a:solidFill>
              </a:rPr>
              <a:t>Dawn to Dawn pattern</a:t>
            </a:r>
            <a:r>
              <a:rPr lang="en-CA" sz="3200" b="1" i="1" dirty="0" smtClean="0">
                <a:solidFill>
                  <a:srgbClr val="CC0099"/>
                </a:solidFill>
              </a:rPr>
              <a:t> </a:t>
            </a:r>
            <a:r>
              <a:rPr lang="en-CA" sz="3200" dirty="0" smtClean="0">
                <a:solidFill>
                  <a:schemeClr val="tx1"/>
                </a:solidFill>
              </a:rPr>
              <a:t>as found at Creation on </a:t>
            </a:r>
            <a:r>
              <a:rPr lang="en-CA" sz="3200" b="1" dirty="0" smtClean="0">
                <a:solidFill>
                  <a:srgbClr val="FF0000"/>
                </a:solidFill>
              </a:rPr>
              <a:t>day 2?</a:t>
            </a:r>
          </a:p>
          <a:p>
            <a:pPr algn="ctr"/>
            <a:endParaRPr lang="en-CA" sz="3200" dirty="0" smtClean="0">
              <a:solidFill>
                <a:schemeClr val="tx1"/>
              </a:solidFill>
            </a:endParaRPr>
          </a:p>
          <a:p>
            <a:pPr algn="ctr"/>
            <a:endParaRPr lang="en-CA" sz="3200" dirty="0">
              <a:solidFill>
                <a:schemeClr val="tx1"/>
              </a:solidFill>
            </a:endParaRPr>
          </a:p>
          <a:p>
            <a:pPr algn="ctr"/>
            <a:endParaRPr lang="en-CA" sz="3200" dirty="0" smtClean="0">
              <a:solidFill>
                <a:schemeClr val="tx1"/>
              </a:solidFill>
            </a:endParaRPr>
          </a:p>
          <a:p>
            <a:pPr algn="ctr"/>
            <a:endParaRPr lang="en-CA" sz="3200" dirty="0">
              <a:solidFill>
                <a:schemeClr val="tx1"/>
              </a:solidFill>
            </a:endParaRPr>
          </a:p>
          <a:p>
            <a:pPr algn="ctr"/>
            <a:endParaRPr lang="en-CA" sz="3200" dirty="0" smtClean="0">
              <a:solidFill>
                <a:schemeClr val="tx1"/>
              </a:solidFill>
            </a:endParaRPr>
          </a:p>
          <a:p>
            <a:pPr algn="ctr"/>
            <a:endParaRPr lang="en-CA" sz="3200" dirty="0">
              <a:solidFill>
                <a:schemeClr val="tx1"/>
              </a:solidFill>
            </a:endParaRPr>
          </a:p>
          <a:p>
            <a:pPr algn="ctr"/>
            <a:endParaRPr lang="en-CA" sz="3200" dirty="0" smtClean="0">
              <a:solidFill>
                <a:schemeClr val="tx1"/>
              </a:solidFill>
            </a:endParaRPr>
          </a:p>
          <a:p>
            <a:pPr algn="ctr"/>
            <a:endParaRPr lang="en-CA" dirty="0"/>
          </a:p>
        </p:txBody>
      </p:sp>
      <p:sp>
        <p:nvSpPr>
          <p:cNvPr id="6" name="Rectangle 5"/>
          <p:cNvSpPr/>
          <p:nvPr/>
        </p:nvSpPr>
        <p:spPr>
          <a:xfrm>
            <a:off x="1506681" y="3758909"/>
            <a:ext cx="4597977" cy="618259"/>
          </a:xfrm>
          <a:prstGeom prst="rect">
            <a:avLst/>
          </a:prstGeom>
          <a:ln w="28575">
            <a:solidFill>
              <a:srgbClr val="CC0099"/>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dirty="0" smtClean="0"/>
              <a:t>Light</a:t>
            </a:r>
            <a:endParaRPr lang="en-CA" sz="3600" dirty="0"/>
          </a:p>
        </p:txBody>
      </p:sp>
      <p:sp>
        <p:nvSpPr>
          <p:cNvPr id="8" name="Rectangle 7"/>
          <p:cNvSpPr/>
          <p:nvPr/>
        </p:nvSpPr>
        <p:spPr>
          <a:xfrm>
            <a:off x="6104658" y="3758908"/>
            <a:ext cx="4597977" cy="618259"/>
          </a:xfrm>
          <a:prstGeom prst="rect">
            <a:avLst/>
          </a:prstGeom>
          <a:solidFill>
            <a:schemeClr val="tx1"/>
          </a:solidFill>
          <a:ln w="38100">
            <a:solidFill>
              <a:schemeClr val="bg2">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dirty="0" smtClean="0"/>
              <a:t>Night</a:t>
            </a:r>
            <a:endParaRPr lang="en-CA" sz="3600" dirty="0"/>
          </a:p>
        </p:txBody>
      </p:sp>
      <p:sp>
        <p:nvSpPr>
          <p:cNvPr id="13" name="Rectangle 12"/>
          <p:cNvSpPr/>
          <p:nvPr/>
        </p:nvSpPr>
        <p:spPr>
          <a:xfrm>
            <a:off x="1506680" y="2176894"/>
            <a:ext cx="4270176" cy="1397578"/>
          </a:xfrm>
          <a:prstGeom prst="rect">
            <a:avLst/>
          </a:prstGeom>
          <a:solidFill>
            <a:schemeClr val="accent2">
              <a:lumMod val="60000"/>
              <a:lumOff val="40000"/>
            </a:schemeClr>
          </a:solidFill>
          <a:ln w="28575">
            <a:solidFill>
              <a:schemeClr val="bg2">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400" b="1" dirty="0" smtClean="0">
                <a:solidFill>
                  <a:srgbClr val="00B050"/>
                </a:solidFill>
              </a:rPr>
              <a:t>Ex 14:13 </a:t>
            </a:r>
            <a:r>
              <a:rPr lang="en-CA" sz="2400" dirty="0" smtClean="0">
                <a:solidFill>
                  <a:schemeClr val="tx1"/>
                </a:solidFill>
              </a:rPr>
              <a:t>- … Do not be afraid. Stand still and see the deliverance of </a:t>
            </a:r>
            <a:r>
              <a:rPr lang="en-CA" sz="2400" b="1" dirty="0" smtClean="0">
                <a:solidFill>
                  <a:srgbClr val="0000CC"/>
                </a:solidFill>
              </a:rPr>
              <a:t>Yahuah, </a:t>
            </a:r>
            <a:r>
              <a:rPr lang="en-CA" sz="2400" dirty="0" smtClean="0">
                <a:solidFill>
                  <a:schemeClr val="tx1"/>
                </a:solidFill>
              </a:rPr>
              <a:t>which </a:t>
            </a:r>
            <a:br>
              <a:rPr lang="en-CA" sz="2400" dirty="0" smtClean="0">
                <a:solidFill>
                  <a:schemeClr val="tx1"/>
                </a:solidFill>
              </a:rPr>
            </a:br>
            <a:r>
              <a:rPr lang="en-CA" sz="2400" dirty="0" smtClean="0">
                <a:solidFill>
                  <a:schemeClr val="tx1"/>
                </a:solidFill>
              </a:rPr>
              <a:t>He does for you  -    </a:t>
            </a:r>
            <a:r>
              <a:rPr lang="en-CA" sz="2400" b="1" dirty="0" smtClean="0">
                <a:solidFill>
                  <a:schemeClr val="tx1"/>
                </a:solidFill>
                <a:effectLst>
                  <a:glow rad="355600">
                    <a:srgbClr val="00FF00"/>
                  </a:glow>
                </a:effectLst>
              </a:rPr>
              <a:t>TODAY…</a:t>
            </a:r>
            <a:endParaRPr lang="en-CA" sz="2400" b="1" dirty="0">
              <a:solidFill>
                <a:schemeClr val="tx1"/>
              </a:solidFill>
              <a:effectLst>
                <a:glow rad="355600">
                  <a:srgbClr val="00FF00"/>
                </a:glow>
              </a:effectLst>
            </a:endParaRPr>
          </a:p>
        </p:txBody>
      </p:sp>
      <p:sp>
        <p:nvSpPr>
          <p:cNvPr id="15" name="Rectangle 14"/>
          <p:cNvSpPr/>
          <p:nvPr/>
        </p:nvSpPr>
        <p:spPr>
          <a:xfrm>
            <a:off x="5891646" y="2187285"/>
            <a:ext cx="5425399" cy="1397578"/>
          </a:xfrm>
          <a:prstGeom prst="rect">
            <a:avLst/>
          </a:prstGeom>
          <a:solidFill>
            <a:schemeClr val="accent6">
              <a:lumMod val="60000"/>
              <a:lumOff val="40000"/>
            </a:schemeClr>
          </a:solidFill>
          <a:ln w="28575"/>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400" dirty="0" smtClean="0">
                <a:solidFill>
                  <a:schemeClr val="tx1"/>
                </a:solidFill>
              </a:rPr>
              <a:t>Vs. 27 … And Mosheh stretched out his hand over the sea and the sea returned to its usual flow, </a:t>
            </a:r>
            <a:r>
              <a:rPr lang="en-CA" sz="2400" b="1" dirty="0" smtClean="0">
                <a:solidFill>
                  <a:schemeClr val="tx1"/>
                </a:solidFill>
                <a:effectLst>
                  <a:glow rad="127000">
                    <a:srgbClr val="00FF00"/>
                  </a:glow>
                </a:effectLst>
              </a:rPr>
              <a:t>AT THE BREAK OF DAY, </a:t>
            </a:r>
            <a:r>
              <a:rPr lang="en-CA" sz="2400" dirty="0" smtClean="0">
                <a:solidFill>
                  <a:schemeClr val="tx1"/>
                </a:solidFill>
              </a:rPr>
              <a:t>WITH THE MITSRITES FLEEING INTO IT…</a:t>
            </a:r>
            <a:endParaRPr lang="en-CA" sz="2400" dirty="0">
              <a:solidFill>
                <a:schemeClr val="tx1"/>
              </a:solidFill>
            </a:endParaRPr>
          </a:p>
        </p:txBody>
      </p:sp>
      <p:sp>
        <p:nvSpPr>
          <p:cNvPr id="20" name="Rectangle 19"/>
          <p:cNvSpPr/>
          <p:nvPr/>
        </p:nvSpPr>
        <p:spPr>
          <a:xfrm>
            <a:off x="701042" y="4907813"/>
            <a:ext cx="10779758" cy="787907"/>
          </a:xfrm>
          <a:prstGeom prst="rect">
            <a:avLst/>
          </a:prstGeom>
          <a:solidFill>
            <a:schemeClr val="bg1">
              <a:lumMod val="75000"/>
            </a:schemeClr>
          </a:solidFill>
          <a:ln w="28575">
            <a:solidFill>
              <a:srgbClr val="80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400" b="1" dirty="0" smtClean="0">
                <a:solidFill>
                  <a:srgbClr val="00B050"/>
                </a:solidFill>
              </a:rPr>
              <a:t>Ex 14:30 </a:t>
            </a:r>
            <a:r>
              <a:rPr lang="en-CA" sz="2400" dirty="0" smtClean="0">
                <a:solidFill>
                  <a:schemeClr val="tx1"/>
                </a:solidFill>
              </a:rPr>
              <a:t>Thus </a:t>
            </a:r>
            <a:r>
              <a:rPr lang="en-CA" sz="2400" dirty="0" err="1" smtClean="0">
                <a:solidFill>
                  <a:srgbClr val="0000CC"/>
                </a:solidFill>
              </a:rPr>
              <a:t>Yahuah</a:t>
            </a:r>
            <a:r>
              <a:rPr lang="en-CA" sz="2400" dirty="0" smtClean="0">
                <a:solidFill>
                  <a:schemeClr val="tx1"/>
                </a:solidFill>
              </a:rPr>
              <a:t> saved </a:t>
            </a:r>
            <a:r>
              <a:rPr lang="en-CA" sz="2400" dirty="0" err="1" smtClean="0">
                <a:solidFill>
                  <a:schemeClr val="tx1"/>
                </a:solidFill>
              </a:rPr>
              <a:t>Yisra’el</a:t>
            </a:r>
            <a:r>
              <a:rPr lang="en-CA" sz="2400" dirty="0" smtClean="0">
                <a:solidFill>
                  <a:schemeClr val="tx1"/>
                </a:solidFill>
              </a:rPr>
              <a:t> </a:t>
            </a:r>
            <a:r>
              <a:rPr lang="en-CA" sz="2400" b="1" dirty="0" smtClean="0">
                <a:solidFill>
                  <a:schemeClr val="tx1"/>
                </a:solidFill>
                <a:effectLst>
                  <a:glow rad="127000">
                    <a:srgbClr val="CC0099"/>
                  </a:glow>
                </a:effectLst>
              </a:rPr>
              <a:t>THAT DAY </a:t>
            </a:r>
            <a:r>
              <a:rPr lang="en-CA" sz="2400" dirty="0" smtClean="0">
                <a:solidFill>
                  <a:schemeClr val="tx1"/>
                </a:solidFill>
              </a:rPr>
              <a:t>out of the hand of the </a:t>
            </a:r>
            <a:r>
              <a:rPr lang="en-CA" sz="2400" dirty="0" err="1" smtClean="0">
                <a:solidFill>
                  <a:schemeClr val="tx1"/>
                </a:solidFill>
              </a:rPr>
              <a:t>Mitsrites</a:t>
            </a:r>
            <a:r>
              <a:rPr lang="en-CA" sz="2400" dirty="0" smtClean="0">
                <a:solidFill>
                  <a:schemeClr val="tx1"/>
                </a:solidFill>
              </a:rPr>
              <a:t> (Egyptians) and </a:t>
            </a:r>
            <a:r>
              <a:rPr lang="en-CA" sz="2400" dirty="0" err="1" smtClean="0">
                <a:solidFill>
                  <a:schemeClr val="tx1"/>
                </a:solidFill>
              </a:rPr>
              <a:t>Yisra’el</a:t>
            </a:r>
            <a:r>
              <a:rPr lang="en-CA" sz="2400" dirty="0" smtClean="0">
                <a:solidFill>
                  <a:schemeClr val="tx1"/>
                </a:solidFill>
              </a:rPr>
              <a:t> saw the </a:t>
            </a:r>
            <a:r>
              <a:rPr lang="en-CA" sz="2400" dirty="0" err="1" smtClean="0">
                <a:solidFill>
                  <a:schemeClr val="tx1"/>
                </a:solidFill>
              </a:rPr>
              <a:t>Mitsrites</a:t>
            </a:r>
            <a:r>
              <a:rPr lang="en-CA" sz="2400" dirty="0" smtClean="0">
                <a:solidFill>
                  <a:schemeClr val="tx1"/>
                </a:solidFill>
              </a:rPr>
              <a:t> dead on the seashore.</a:t>
            </a:r>
            <a:endParaRPr lang="en-CA" sz="2400" dirty="0">
              <a:solidFill>
                <a:schemeClr val="tx1"/>
              </a:solidFill>
            </a:endParaRPr>
          </a:p>
        </p:txBody>
      </p:sp>
      <p:sp>
        <p:nvSpPr>
          <p:cNvPr id="21" name="Right Brace 20"/>
          <p:cNvSpPr/>
          <p:nvPr/>
        </p:nvSpPr>
        <p:spPr>
          <a:xfrm rot="5400000">
            <a:off x="5900450" y="8803"/>
            <a:ext cx="433821" cy="9170553"/>
          </a:xfrm>
          <a:prstGeom prst="rightBrace">
            <a:avLst>
              <a:gd name="adj1" fmla="val 89206"/>
              <a:gd name="adj2" fmla="val 50690"/>
            </a:avLst>
          </a:prstGeom>
          <a:solidFill>
            <a:srgbClr val="DAF824"/>
          </a:solidFill>
          <a:ln w="57150">
            <a:solidFill>
              <a:srgbClr val="800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rtlCol="0" anchor="ctr">
            <a:sp3d extrusionH="57150">
              <a:bevelT w="38100" h="38100"/>
            </a:sp3d>
          </a:bodyPr>
          <a:lstStyle/>
          <a:p>
            <a:pPr algn="ctr"/>
            <a:endParaRPr lang="en-CA"/>
          </a:p>
        </p:txBody>
      </p:sp>
      <p:sp>
        <p:nvSpPr>
          <p:cNvPr id="22" name="Oval 21"/>
          <p:cNvSpPr/>
          <p:nvPr/>
        </p:nvSpPr>
        <p:spPr>
          <a:xfrm>
            <a:off x="-1" y="3611441"/>
            <a:ext cx="1506681" cy="914400"/>
          </a:xfrm>
          <a:prstGeom prst="ellipse">
            <a:avLst/>
          </a:prstGeom>
          <a:solidFill>
            <a:srgbClr val="DAF824"/>
          </a:solidFill>
          <a:ln w="57150">
            <a:solidFill>
              <a:srgbClr val="80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b="1" dirty="0" smtClean="0">
                <a:solidFill>
                  <a:srgbClr val="CC0099"/>
                </a:solidFill>
              </a:rPr>
              <a:t>Dawn</a:t>
            </a:r>
            <a:endParaRPr lang="en-CA" sz="2800" b="1" dirty="0">
              <a:solidFill>
                <a:srgbClr val="CC0099"/>
              </a:solidFill>
            </a:endParaRPr>
          </a:p>
        </p:txBody>
      </p:sp>
      <p:sp>
        <p:nvSpPr>
          <p:cNvPr id="25" name="Oval 24"/>
          <p:cNvSpPr/>
          <p:nvPr/>
        </p:nvSpPr>
        <p:spPr>
          <a:xfrm>
            <a:off x="10702638" y="3610837"/>
            <a:ext cx="1489362" cy="914400"/>
          </a:xfrm>
          <a:prstGeom prst="ellipse">
            <a:avLst/>
          </a:prstGeom>
          <a:solidFill>
            <a:srgbClr val="DAF824"/>
          </a:solidFill>
          <a:ln w="57150">
            <a:solidFill>
              <a:srgbClr val="80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b="1" dirty="0" smtClean="0">
                <a:solidFill>
                  <a:srgbClr val="CC0099"/>
                </a:solidFill>
              </a:rPr>
              <a:t>Dawn</a:t>
            </a:r>
            <a:r>
              <a:rPr lang="en-CA" dirty="0" smtClean="0"/>
              <a:t>   </a:t>
            </a:r>
            <a:endParaRPr lang="en-CA" dirty="0"/>
          </a:p>
        </p:txBody>
      </p:sp>
      <p:sp>
        <p:nvSpPr>
          <p:cNvPr id="24" name="Oval 23"/>
          <p:cNvSpPr/>
          <p:nvPr/>
        </p:nvSpPr>
        <p:spPr>
          <a:xfrm>
            <a:off x="5232792" y="3758909"/>
            <a:ext cx="1321601" cy="619464"/>
          </a:xfrm>
          <a:prstGeom prst="ellipse">
            <a:avLst/>
          </a:prstGeom>
          <a:solidFill>
            <a:srgbClr val="DAF824"/>
          </a:solidFill>
          <a:ln w="57150">
            <a:solidFill>
              <a:srgbClr val="80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400" b="1" dirty="0" smtClean="0">
                <a:solidFill>
                  <a:srgbClr val="CC0099"/>
                </a:solidFill>
              </a:rPr>
              <a:t>- To -</a:t>
            </a:r>
            <a:endParaRPr lang="en-CA" sz="2400" b="1" dirty="0">
              <a:solidFill>
                <a:srgbClr val="CC0099"/>
              </a:solidFill>
            </a:endParaRPr>
          </a:p>
        </p:txBody>
      </p:sp>
      <p:sp>
        <p:nvSpPr>
          <p:cNvPr id="26" name="Rounded Rectangle 25"/>
          <p:cNvSpPr/>
          <p:nvPr/>
        </p:nvSpPr>
        <p:spPr>
          <a:xfrm>
            <a:off x="1240887" y="5945783"/>
            <a:ext cx="9727542" cy="577725"/>
          </a:xfrm>
          <a:prstGeom prst="roundRect">
            <a:avLst/>
          </a:prstGeom>
          <a:solidFill>
            <a:schemeClr val="accent6">
              <a:lumMod val="40000"/>
              <a:lumOff val="60000"/>
            </a:schemeClr>
          </a:solidFill>
          <a:ln w="38100">
            <a:solidFill>
              <a:srgbClr val="0000C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200" b="1" dirty="0" smtClean="0">
                <a:solidFill>
                  <a:schemeClr val="tx1"/>
                </a:solidFill>
              </a:rPr>
              <a:t>The</a:t>
            </a:r>
            <a:r>
              <a:rPr lang="en-CA" sz="3200" b="1" dirty="0" smtClean="0">
                <a:solidFill>
                  <a:srgbClr val="CC0099"/>
                </a:solidFill>
              </a:rPr>
              <a:t> </a:t>
            </a:r>
            <a:r>
              <a:rPr lang="en-CA" sz="3200" b="1" dirty="0" smtClean="0">
                <a:solidFill>
                  <a:srgbClr val="CC0099"/>
                </a:solidFill>
                <a:effectLst>
                  <a:glow rad="127000">
                    <a:srgbClr val="FFFF00"/>
                  </a:glow>
                </a:effectLst>
              </a:rPr>
              <a:t>“SALVATION TODAY” </a:t>
            </a:r>
            <a:r>
              <a:rPr lang="en-CA" sz="3200" b="1" dirty="0" smtClean="0">
                <a:solidFill>
                  <a:schemeClr val="tx1"/>
                </a:solidFill>
              </a:rPr>
              <a:t>did not arrive before sunset!</a:t>
            </a:r>
            <a:endParaRPr lang="en-CA" sz="3200" b="1" dirty="0">
              <a:solidFill>
                <a:schemeClr val="tx1"/>
              </a:solidFill>
            </a:endParaRPr>
          </a:p>
        </p:txBody>
      </p:sp>
      <p:sp>
        <p:nvSpPr>
          <p:cNvPr id="27" name="Rounded Rectangle 26"/>
          <p:cNvSpPr/>
          <p:nvPr/>
        </p:nvSpPr>
        <p:spPr>
          <a:xfrm>
            <a:off x="2017775" y="396945"/>
            <a:ext cx="8152249" cy="615029"/>
          </a:xfrm>
          <a:prstGeom prst="roundRect">
            <a:avLst/>
          </a:prstGeom>
          <a:solidFill>
            <a:srgbClr val="7BEEFD"/>
          </a:solidFill>
          <a:ln w="38100">
            <a:solidFill>
              <a:srgbClr val="008080"/>
            </a:solidFill>
          </a:ln>
          <a:effectLst/>
          <a:scene3d>
            <a:camera prst="orthographicFront"/>
            <a:lightRig rig="brightRoom"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4000" b="1" i="1" dirty="0" smtClean="0">
                <a:ln w="10160">
                  <a:solidFill>
                    <a:schemeClr val="accent1"/>
                  </a:solidFill>
                  <a:prstDash val="solid"/>
                </a:ln>
                <a:solidFill>
                  <a:schemeClr val="tx1"/>
                </a:solidFill>
                <a:effectLst>
                  <a:outerShdw blurRad="38100" dist="32000" dir="5400000" algn="tl">
                    <a:srgbClr val="000000">
                      <a:alpha val="30000"/>
                    </a:srgbClr>
                  </a:outerShdw>
                </a:effectLst>
                <a:latin typeface="Comic Sans MS" pitchFamily="66" charset="0"/>
              </a:rPr>
              <a:t>MORE - </a:t>
            </a:r>
            <a:r>
              <a:rPr lang="en-CA" sz="4000" i="1" dirty="0" smtClean="0">
                <a:ln w="10160">
                  <a:solidFill>
                    <a:schemeClr val="accent1"/>
                  </a:solidFill>
                  <a:prstDash val="solid"/>
                </a:ln>
                <a:solidFill>
                  <a:srgbClr val="CC0099"/>
                </a:solidFill>
                <a:effectLst>
                  <a:outerShdw blurRad="38100" dist="32000" dir="5400000" algn="tl">
                    <a:srgbClr val="000000">
                      <a:alpha val="30000"/>
                    </a:srgbClr>
                  </a:outerShdw>
                </a:effectLst>
                <a:latin typeface="Comic Sans MS" pitchFamily="66" charset="0"/>
              </a:rPr>
              <a:t>Scriptural Alignment!!!</a:t>
            </a:r>
            <a:endParaRPr lang="en-CA" sz="4000" i="1" dirty="0">
              <a:ln w="10160">
                <a:solidFill>
                  <a:schemeClr val="accent1"/>
                </a:solidFill>
                <a:prstDash val="solid"/>
              </a:ln>
              <a:solidFill>
                <a:srgbClr val="CC0099"/>
              </a:solidFill>
              <a:effectLst>
                <a:outerShdw blurRad="38100" dist="32000" dir="5400000" algn="tl">
                  <a:srgbClr val="000000">
                    <a:alpha val="30000"/>
                  </a:srgbClr>
                </a:outerShdw>
              </a:effectLst>
              <a:latin typeface="Comic Sans MS" pitchFamily="66" charset="0"/>
            </a:endParaRPr>
          </a:p>
        </p:txBody>
      </p:sp>
      <p:sp>
        <p:nvSpPr>
          <p:cNvPr id="2" name="Bent Arrow 1"/>
          <p:cNvSpPr/>
          <p:nvPr/>
        </p:nvSpPr>
        <p:spPr>
          <a:xfrm rot="5400000">
            <a:off x="10958739" y="2998773"/>
            <a:ext cx="916555" cy="857236"/>
          </a:xfrm>
          <a:prstGeom prst="bentArrow">
            <a:avLst>
              <a:gd name="adj1" fmla="val 17470"/>
              <a:gd name="adj2" fmla="val 48009"/>
              <a:gd name="adj3" fmla="val 50000"/>
              <a:gd name="adj4" fmla="val 43750"/>
            </a:avLst>
          </a:prstGeom>
          <a:solidFill>
            <a:schemeClr val="tx1"/>
          </a:solidFill>
          <a:ln w="28575">
            <a:solidFill>
              <a:srgbClr val="00FF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solidFill>
                <a:schemeClr val="tx1"/>
              </a:solidFill>
            </a:endParaRPr>
          </a:p>
        </p:txBody>
      </p:sp>
      <p:sp>
        <p:nvSpPr>
          <p:cNvPr id="4" name="Slide Number Placeholder 3"/>
          <p:cNvSpPr>
            <a:spLocks noGrp="1"/>
          </p:cNvSpPr>
          <p:nvPr>
            <p:ph type="sldNum" sz="quarter" idx="12"/>
          </p:nvPr>
        </p:nvSpPr>
        <p:spPr>
          <a:xfrm>
            <a:off x="8901545" y="6268423"/>
            <a:ext cx="2743200" cy="365125"/>
          </a:xfrm>
          <a:scene3d>
            <a:camera prst="orthographicFront"/>
            <a:lightRig rig="threePt" dir="t"/>
          </a:scene3d>
          <a:sp3d>
            <a:bevelT w="152400" h="50800" prst="softRound"/>
          </a:sp3d>
        </p:spPr>
        <p:txBody>
          <a:bodyPr>
            <a:sp3d extrusionH="57150">
              <a:bevelT w="38100" h="38100"/>
            </a:sp3d>
          </a:bodyPr>
          <a:lstStyle/>
          <a:p>
            <a:fld id="{79D454C9-693C-4B68-AEF7-F33F1BD73953}" type="slidenum">
              <a:rPr lang="en-US" sz="1400" b="1" smtClean="0">
                <a:solidFill>
                  <a:schemeClr val="tx1"/>
                </a:solidFill>
              </a:rPr>
              <a:t>37</a:t>
            </a:fld>
            <a:endParaRPr lang="en-US" sz="1400" b="1" dirty="0">
              <a:solidFill>
                <a:schemeClr val="tx1"/>
              </a:solidFill>
            </a:endParaRPr>
          </a:p>
        </p:txBody>
      </p:sp>
    </p:spTree>
    <p:extLst>
      <p:ext uri="{BB962C8B-B14F-4D97-AF65-F5344CB8AC3E}">
        <p14:creationId xmlns:p14="http://schemas.microsoft.com/office/powerpoint/2010/main" val="35885176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250"/>
                                        <p:tgtEl>
                                          <p:spTgt spid="13"/>
                                        </p:tgtEl>
                                      </p:cBhvr>
                                    </p:animEffect>
                                    <p:anim calcmode="lin" valueType="num">
                                      <p:cBhvr>
                                        <p:cTn id="8" dur="1250" fill="hold"/>
                                        <p:tgtEl>
                                          <p:spTgt spid="13"/>
                                        </p:tgtEl>
                                        <p:attrNameLst>
                                          <p:attrName>ppt_x</p:attrName>
                                        </p:attrNameLst>
                                      </p:cBhvr>
                                      <p:tavLst>
                                        <p:tav tm="0">
                                          <p:val>
                                            <p:strVal val="#ppt_x"/>
                                          </p:val>
                                        </p:tav>
                                        <p:tav tm="100000">
                                          <p:val>
                                            <p:strVal val="#ppt_x"/>
                                          </p:val>
                                        </p:tav>
                                      </p:tavLst>
                                    </p:anim>
                                    <p:anim calcmode="lin" valueType="num">
                                      <p:cBhvr>
                                        <p:cTn id="9" dur="1250" fill="hold"/>
                                        <p:tgtEl>
                                          <p:spTgt spid="13"/>
                                        </p:tgtEl>
                                        <p:attrNameLst>
                                          <p:attrName>ppt_y</p:attrName>
                                        </p:attrNameLst>
                                      </p:cBhvr>
                                      <p:tavLst>
                                        <p:tav tm="0">
                                          <p:val>
                                            <p:strVal val="#ppt_y+.1"/>
                                          </p:val>
                                        </p:tav>
                                        <p:tav tm="100000">
                                          <p:val>
                                            <p:strVal val="#ppt_y"/>
                                          </p:val>
                                        </p:tav>
                                      </p:tavLst>
                                    </p:anim>
                                  </p:childTnLst>
                                </p:cTn>
                              </p:par>
                              <p:par>
                                <p:cTn id="10" presetID="6" presetClass="entr" presetSubtype="16" fill="hold" grpId="0" nodeType="withEffect">
                                  <p:stCondLst>
                                    <p:cond delay="500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1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250"/>
                                        <p:tgtEl>
                                          <p:spTgt spid="15"/>
                                        </p:tgtEl>
                                      </p:cBhvr>
                                    </p:animEffect>
                                    <p:anim calcmode="lin" valueType="num">
                                      <p:cBhvr>
                                        <p:cTn id="18" dur="1250" fill="hold"/>
                                        <p:tgtEl>
                                          <p:spTgt spid="15"/>
                                        </p:tgtEl>
                                        <p:attrNameLst>
                                          <p:attrName>ppt_x</p:attrName>
                                        </p:attrNameLst>
                                      </p:cBhvr>
                                      <p:tavLst>
                                        <p:tav tm="0">
                                          <p:val>
                                            <p:strVal val="#ppt_x"/>
                                          </p:val>
                                        </p:tav>
                                        <p:tav tm="100000">
                                          <p:val>
                                            <p:strVal val="#ppt_x"/>
                                          </p:val>
                                        </p:tav>
                                      </p:tavLst>
                                    </p:anim>
                                    <p:anim calcmode="lin" valueType="num">
                                      <p:cBhvr>
                                        <p:cTn id="19" dur="1250" fill="hold"/>
                                        <p:tgtEl>
                                          <p:spTgt spid="15"/>
                                        </p:tgtEl>
                                        <p:attrNameLst>
                                          <p:attrName>ppt_y</p:attrName>
                                        </p:attrNameLst>
                                      </p:cBhvr>
                                      <p:tavLst>
                                        <p:tav tm="0">
                                          <p:val>
                                            <p:strVal val="#ppt_y+.1"/>
                                          </p:val>
                                        </p:tav>
                                        <p:tav tm="100000">
                                          <p:val>
                                            <p:strVal val="#ppt_y"/>
                                          </p:val>
                                        </p:tav>
                                      </p:tavLst>
                                    </p:anim>
                                  </p:childTnLst>
                                </p:cTn>
                              </p:par>
                              <p:par>
                                <p:cTn id="20" presetID="22" presetClass="entr" presetSubtype="1" fill="hold" grpId="0" nodeType="withEffect">
                                  <p:stCondLst>
                                    <p:cond delay="5750"/>
                                  </p:stCondLst>
                                  <p:childTnLst>
                                    <p:set>
                                      <p:cBhvr>
                                        <p:cTn id="21" dur="1" fill="hold">
                                          <p:stCondLst>
                                            <p:cond delay="0"/>
                                          </p:stCondLst>
                                        </p:cTn>
                                        <p:tgtEl>
                                          <p:spTgt spid="2"/>
                                        </p:tgtEl>
                                        <p:attrNameLst>
                                          <p:attrName>style.visibility</p:attrName>
                                        </p:attrNameLst>
                                      </p:cBhvr>
                                      <p:to>
                                        <p:strVal val="visible"/>
                                      </p:to>
                                    </p:set>
                                    <p:animEffect transition="in" filter="wipe(up)">
                                      <p:cBhvr>
                                        <p:cTn id="22" dur="1500"/>
                                        <p:tgtEl>
                                          <p:spTgt spid="2"/>
                                        </p:tgtEl>
                                      </p:cBhvr>
                                    </p:animEffect>
                                  </p:childTnLst>
                                </p:cTn>
                              </p:par>
                              <p:par>
                                <p:cTn id="23" presetID="22" presetClass="entr" presetSubtype="8" fill="hold" grpId="0" nodeType="withEffect">
                                  <p:stCondLst>
                                    <p:cond delay="425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2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250"/>
                                        <p:tgtEl>
                                          <p:spTgt spid="22"/>
                                        </p:tgtEl>
                                      </p:cBhvr>
                                    </p:animEffect>
                                    <p:anim calcmode="lin" valueType="num">
                                      <p:cBhvr>
                                        <p:cTn id="31" dur="1250" fill="hold"/>
                                        <p:tgtEl>
                                          <p:spTgt spid="22"/>
                                        </p:tgtEl>
                                        <p:attrNameLst>
                                          <p:attrName>ppt_x</p:attrName>
                                        </p:attrNameLst>
                                      </p:cBhvr>
                                      <p:tavLst>
                                        <p:tav tm="0">
                                          <p:val>
                                            <p:strVal val="#ppt_x"/>
                                          </p:val>
                                        </p:tav>
                                        <p:tav tm="100000">
                                          <p:val>
                                            <p:strVal val="#ppt_x"/>
                                          </p:val>
                                        </p:tav>
                                      </p:tavLst>
                                    </p:anim>
                                    <p:anim calcmode="lin" valueType="num">
                                      <p:cBhvr>
                                        <p:cTn id="32" dur="1250" fill="hold"/>
                                        <p:tgtEl>
                                          <p:spTgt spid="22"/>
                                        </p:tgtEl>
                                        <p:attrNameLst>
                                          <p:attrName>ppt_y</p:attrName>
                                        </p:attrNameLst>
                                      </p:cBhvr>
                                      <p:tavLst>
                                        <p:tav tm="0">
                                          <p:val>
                                            <p:strVal val="#ppt_y+.1"/>
                                          </p:val>
                                        </p:tav>
                                        <p:tav tm="100000">
                                          <p:val>
                                            <p:strVal val="#ppt_y"/>
                                          </p:val>
                                        </p:tav>
                                      </p:tavLst>
                                    </p:anim>
                                  </p:childTnLst>
                                </p:cTn>
                              </p:par>
                              <p:par>
                                <p:cTn id="33" presetID="22" presetClass="entr" presetSubtype="8" fill="hold" grpId="0" nodeType="withEffect">
                                  <p:stCondLst>
                                    <p:cond delay="150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2000"/>
                                        <p:tgtEl>
                                          <p:spTgt spid="21"/>
                                        </p:tgtEl>
                                      </p:cBhvr>
                                    </p:animEffect>
                                  </p:childTnLst>
                                </p:cTn>
                              </p:par>
                              <p:par>
                                <p:cTn id="36" presetID="2" presetClass="entr" presetSubtype="4" fill="hold" grpId="0" nodeType="withEffect">
                                  <p:stCondLst>
                                    <p:cond delay="2000"/>
                                  </p:stCondLst>
                                  <p:childTnLst>
                                    <p:set>
                                      <p:cBhvr>
                                        <p:cTn id="37" dur="1" fill="hold">
                                          <p:stCondLst>
                                            <p:cond delay="0"/>
                                          </p:stCondLst>
                                        </p:cTn>
                                        <p:tgtEl>
                                          <p:spTgt spid="24"/>
                                        </p:tgtEl>
                                        <p:attrNameLst>
                                          <p:attrName>style.visibility</p:attrName>
                                        </p:attrNameLst>
                                      </p:cBhvr>
                                      <p:to>
                                        <p:strVal val="visible"/>
                                      </p:to>
                                    </p:set>
                                    <p:anim calcmode="lin" valueType="num">
                                      <p:cBhvr additive="base">
                                        <p:cTn id="38" dur="500" fill="hold"/>
                                        <p:tgtEl>
                                          <p:spTgt spid="24"/>
                                        </p:tgtEl>
                                        <p:attrNameLst>
                                          <p:attrName>ppt_x</p:attrName>
                                        </p:attrNameLst>
                                      </p:cBhvr>
                                      <p:tavLst>
                                        <p:tav tm="0">
                                          <p:val>
                                            <p:strVal val="#ppt_x"/>
                                          </p:val>
                                        </p:tav>
                                        <p:tav tm="100000">
                                          <p:val>
                                            <p:strVal val="#ppt_x"/>
                                          </p:val>
                                        </p:tav>
                                      </p:tavLst>
                                    </p:anim>
                                    <p:anim calcmode="lin" valueType="num">
                                      <p:cBhvr additive="base">
                                        <p:cTn id="39" dur="500" fill="hold"/>
                                        <p:tgtEl>
                                          <p:spTgt spid="24"/>
                                        </p:tgtEl>
                                        <p:attrNameLst>
                                          <p:attrName>ppt_y</p:attrName>
                                        </p:attrNameLst>
                                      </p:cBhvr>
                                      <p:tavLst>
                                        <p:tav tm="0">
                                          <p:val>
                                            <p:strVal val="1+#ppt_h/2"/>
                                          </p:val>
                                        </p:tav>
                                        <p:tav tm="100000">
                                          <p:val>
                                            <p:strVal val="#ppt_y"/>
                                          </p:val>
                                        </p:tav>
                                      </p:tavLst>
                                    </p:anim>
                                  </p:childTnLst>
                                </p:cTn>
                              </p:par>
                              <p:par>
                                <p:cTn id="40" presetID="42" presetClass="entr" presetSubtype="0" fill="hold" grpId="0" nodeType="withEffect">
                                  <p:stCondLst>
                                    <p:cond delay="325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250"/>
                                        <p:tgtEl>
                                          <p:spTgt spid="25"/>
                                        </p:tgtEl>
                                      </p:cBhvr>
                                    </p:animEffect>
                                    <p:anim calcmode="lin" valueType="num">
                                      <p:cBhvr>
                                        <p:cTn id="43" dur="1250" fill="hold"/>
                                        <p:tgtEl>
                                          <p:spTgt spid="25"/>
                                        </p:tgtEl>
                                        <p:attrNameLst>
                                          <p:attrName>ppt_x</p:attrName>
                                        </p:attrNameLst>
                                      </p:cBhvr>
                                      <p:tavLst>
                                        <p:tav tm="0">
                                          <p:val>
                                            <p:strVal val="#ppt_x"/>
                                          </p:val>
                                        </p:tav>
                                        <p:tav tm="100000">
                                          <p:val>
                                            <p:strVal val="#ppt_x"/>
                                          </p:val>
                                        </p:tav>
                                      </p:tavLst>
                                    </p:anim>
                                    <p:anim calcmode="lin" valueType="num">
                                      <p:cBhvr>
                                        <p:cTn id="44" dur="1250" fill="hold"/>
                                        <p:tgtEl>
                                          <p:spTgt spid="25"/>
                                        </p:tgtEl>
                                        <p:attrNameLst>
                                          <p:attrName>ppt_y</p:attrName>
                                        </p:attrNameLst>
                                      </p:cBhvr>
                                      <p:tavLst>
                                        <p:tav tm="0">
                                          <p:val>
                                            <p:strVal val="#ppt_y+.1"/>
                                          </p:val>
                                        </p:tav>
                                        <p:tav tm="100000">
                                          <p:val>
                                            <p:strVal val="#ppt_y"/>
                                          </p:val>
                                        </p:tav>
                                      </p:tavLst>
                                    </p:anim>
                                  </p:childTnLst>
                                </p:cTn>
                              </p:par>
                              <p:par>
                                <p:cTn id="45" presetID="5" presetClass="entr" presetSubtype="10" fill="hold" grpId="0" nodeType="withEffect">
                                  <p:stCondLst>
                                    <p:cond delay="5500"/>
                                  </p:stCondLst>
                                  <p:childTnLst>
                                    <p:set>
                                      <p:cBhvr>
                                        <p:cTn id="46" dur="1" fill="hold">
                                          <p:stCondLst>
                                            <p:cond delay="0"/>
                                          </p:stCondLst>
                                        </p:cTn>
                                        <p:tgtEl>
                                          <p:spTgt spid="20"/>
                                        </p:tgtEl>
                                        <p:attrNameLst>
                                          <p:attrName>style.visibility</p:attrName>
                                        </p:attrNameLst>
                                      </p:cBhvr>
                                      <p:to>
                                        <p:strVal val="visible"/>
                                      </p:to>
                                    </p:set>
                                    <p:animEffect transition="in" filter="checkerboard(across)">
                                      <p:cBhvr>
                                        <p:cTn id="47" dur="125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p:cTn id="52" dur="1000" fill="hold"/>
                                        <p:tgtEl>
                                          <p:spTgt spid="26"/>
                                        </p:tgtEl>
                                        <p:attrNameLst>
                                          <p:attrName>ppt_w</p:attrName>
                                        </p:attrNameLst>
                                      </p:cBhvr>
                                      <p:tavLst>
                                        <p:tav tm="0">
                                          <p:val>
                                            <p:fltVal val="0"/>
                                          </p:val>
                                        </p:tav>
                                        <p:tav tm="100000">
                                          <p:val>
                                            <p:strVal val="#ppt_w"/>
                                          </p:val>
                                        </p:tav>
                                      </p:tavLst>
                                    </p:anim>
                                    <p:anim calcmode="lin" valueType="num">
                                      <p:cBhvr>
                                        <p:cTn id="53" dur="1000" fill="hold"/>
                                        <p:tgtEl>
                                          <p:spTgt spid="26"/>
                                        </p:tgtEl>
                                        <p:attrNameLst>
                                          <p:attrName>ppt_h</p:attrName>
                                        </p:attrNameLst>
                                      </p:cBhvr>
                                      <p:tavLst>
                                        <p:tav tm="0">
                                          <p:val>
                                            <p:fltVal val="0"/>
                                          </p:val>
                                        </p:tav>
                                        <p:tav tm="100000">
                                          <p:val>
                                            <p:strVal val="#ppt_h"/>
                                          </p:val>
                                        </p:tav>
                                      </p:tavLst>
                                    </p:anim>
                                    <p:anim calcmode="lin" valueType="num">
                                      <p:cBhvr>
                                        <p:cTn id="54" dur="1000" fill="hold"/>
                                        <p:tgtEl>
                                          <p:spTgt spid="26"/>
                                        </p:tgtEl>
                                        <p:attrNameLst>
                                          <p:attrName>style.rotation</p:attrName>
                                        </p:attrNameLst>
                                      </p:cBhvr>
                                      <p:tavLst>
                                        <p:tav tm="0">
                                          <p:val>
                                            <p:fltVal val="90"/>
                                          </p:val>
                                        </p:tav>
                                        <p:tav tm="100000">
                                          <p:val>
                                            <p:fltVal val="0"/>
                                          </p:val>
                                        </p:tav>
                                      </p:tavLst>
                                    </p:anim>
                                    <p:animEffect transition="in" filter="fade">
                                      <p:cBhvr>
                                        <p:cTn id="55" dur="1000"/>
                                        <p:tgtEl>
                                          <p:spTgt spid="26"/>
                                        </p:tgtEl>
                                      </p:cBhvr>
                                    </p:animEffect>
                                  </p:childTnLst>
                                </p:cTn>
                              </p:par>
                              <p:par>
                                <p:cTn id="56" presetID="31" presetClass="entr" presetSubtype="0" fill="hold" grpId="0" nodeType="withEffect">
                                  <p:stCondLst>
                                    <p:cond delay="5000"/>
                                  </p:stCondLst>
                                  <p:iterate type="lt">
                                    <p:tmPct val="0"/>
                                  </p:iterate>
                                  <p:childTnLst>
                                    <p:set>
                                      <p:cBhvr>
                                        <p:cTn id="57" dur="1" fill="hold">
                                          <p:stCondLst>
                                            <p:cond delay="0"/>
                                          </p:stCondLst>
                                        </p:cTn>
                                        <p:tgtEl>
                                          <p:spTgt spid="27"/>
                                        </p:tgtEl>
                                        <p:attrNameLst>
                                          <p:attrName>style.visibility</p:attrName>
                                        </p:attrNameLst>
                                      </p:cBhvr>
                                      <p:to>
                                        <p:strVal val="visible"/>
                                      </p:to>
                                    </p:set>
                                    <p:anim calcmode="lin" valueType="num">
                                      <p:cBhvr>
                                        <p:cTn id="58" dur="1000" fill="hold"/>
                                        <p:tgtEl>
                                          <p:spTgt spid="27"/>
                                        </p:tgtEl>
                                        <p:attrNameLst>
                                          <p:attrName>ppt_w</p:attrName>
                                        </p:attrNameLst>
                                      </p:cBhvr>
                                      <p:tavLst>
                                        <p:tav tm="0">
                                          <p:val>
                                            <p:fltVal val="0"/>
                                          </p:val>
                                        </p:tav>
                                        <p:tav tm="100000">
                                          <p:val>
                                            <p:strVal val="#ppt_w"/>
                                          </p:val>
                                        </p:tav>
                                      </p:tavLst>
                                    </p:anim>
                                    <p:anim calcmode="lin" valueType="num">
                                      <p:cBhvr>
                                        <p:cTn id="59" dur="1000" fill="hold"/>
                                        <p:tgtEl>
                                          <p:spTgt spid="27"/>
                                        </p:tgtEl>
                                        <p:attrNameLst>
                                          <p:attrName>ppt_h</p:attrName>
                                        </p:attrNameLst>
                                      </p:cBhvr>
                                      <p:tavLst>
                                        <p:tav tm="0">
                                          <p:val>
                                            <p:fltVal val="0"/>
                                          </p:val>
                                        </p:tav>
                                        <p:tav tm="100000">
                                          <p:val>
                                            <p:strVal val="#ppt_h"/>
                                          </p:val>
                                        </p:tav>
                                      </p:tavLst>
                                    </p:anim>
                                    <p:anim calcmode="lin" valueType="num">
                                      <p:cBhvr>
                                        <p:cTn id="60" dur="1000" fill="hold"/>
                                        <p:tgtEl>
                                          <p:spTgt spid="27"/>
                                        </p:tgtEl>
                                        <p:attrNameLst>
                                          <p:attrName>style.rotation</p:attrName>
                                        </p:attrNameLst>
                                      </p:cBhvr>
                                      <p:tavLst>
                                        <p:tav tm="0">
                                          <p:val>
                                            <p:fltVal val="90"/>
                                          </p:val>
                                        </p:tav>
                                        <p:tav tm="100000">
                                          <p:val>
                                            <p:fltVal val="0"/>
                                          </p:val>
                                        </p:tav>
                                      </p:tavLst>
                                    </p:anim>
                                    <p:animEffect transition="in" filter="fade">
                                      <p:cBhvr>
                                        <p:cTn id="61" dur="1000"/>
                                        <p:tgtEl>
                                          <p:spTgt spid="27"/>
                                        </p:tgtEl>
                                      </p:cBhvr>
                                    </p:animEffect>
                                  </p:childTnLst>
                                </p:cTn>
                              </p:par>
                              <p:par>
                                <p:cTn id="62" presetID="26" presetClass="emph" presetSubtype="0" repeatCount="4000" fill="hold" grpId="1" nodeType="withEffect">
                                  <p:stCondLst>
                                    <p:cond delay="6000"/>
                                  </p:stCondLst>
                                  <p:iterate type="lt">
                                    <p:tmPct val="0"/>
                                  </p:iterate>
                                  <p:childTnLst>
                                    <p:animEffect transition="out" filter="fade">
                                      <p:cBhvr>
                                        <p:cTn id="63" dur="250" tmFilter="0, 0; .2, .5; .8, .5; 1, 0"/>
                                        <p:tgtEl>
                                          <p:spTgt spid="27"/>
                                        </p:tgtEl>
                                      </p:cBhvr>
                                    </p:animEffect>
                                    <p:animScale>
                                      <p:cBhvr>
                                        <p:cTn id="64" dur="125" autoRev="1" fill="hold"/>
                                        <p:tgtEl>
                                          <p:spTgt spid="2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3" grpId="0" animBg="1"/>
      <p:bldP spid="15" grpId="0" animBg="1"/>
      <p:bldP spid="20" grpId="0" animBg="1"/>
      <p:bldP spid="21" grpId="0" animBg="1"/>
      <p:bldP spid="22" grpId="0" animBg="1"/>
      <p:bldP spid="25" grpId="0" animBg="1"/>
      <p:bldP spid="24" grpId="0" animBg="1"/>
      <p:bldP spid="26" grpId="0" animBg="1"/>
      <p:bldP spid="27" grpId="0" animBg="1"/>
      <p:bldP spid="27" grpId="1" animBg="1"/>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35000"/>
              </a:srgbClr>
            </a:gs>
            <a:gs pos="50000">
              <a:srgbClr val="E2FD59">
                <a:alpha val="67000"/>
              </a:srgbClr>
            </a:gs>
            <a:gs pos="100000">
              <a:srgbClr val="CC00FF">
                <a:alpha val="24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hord 1"/>
          <p:cNvSpPr/>
          <p:nvPr/>
        </p:nvSpPr>
        <p:spPr>
          <a:xfrm rot="7973960">
            <a:off x="5624931" y="3854304"/>
            <a:ext cx="2498213" cy="2567364"/>
          </a:xfrm>
          <a:prstGeom prst="chord">
            <a:avLst>
              <a:gd name="adj1" fmla="val 2700000"/>
              <a:gd name="adj2" fmla="val 13802171"/>
            </a:avLst>
          </a:prstGeom>
          <a:effectLst>
            <a:glow rad="139700">
              <a:schemeClr val="accent4">
                <a:satMod val="175000"/>
                <a:alpha val="4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p>
        </p:txBody>
      </p:sp>
      <p:sp>
        <p:nvSpPr>
          <p:cNvPr id="7" name="Curved Down Arrow 6"/>
          <p:cNvSpPr/>
          <p:nvPr/>
        </p:nvSpPr>
        <p:spPr>
          <a:xfrm>
            <a:off x="5293932" y="3480138"/>
            <a:ext cx="3664449" cy="1413164"/>
          </a:xfrm>
          <a:prstGeom prst="curvedDownArrow">
            <a:avLst>
              <a:gd name="adj1" fmla="val 7629"/>
              <a:gd name="adj2" fmla="val 50000"/>
              <a:gd name="adj3" fmla="val 33088"/>
            </a:avLst>
          </a:prstGeom>
          <a:solidFill>
            <a:schemeClr val="accent2">
              <a:lumMod val="75000"/>
            </a:schemeClr>
          </a:solidFill>
          <a:ln w="28575">
            <a:solidFill>
              <a:srgbClr val="0000CC"/>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solidFill>
                <a:schemeClr val="tx1"/>
              </a:solidFill>
            </a:endParaRPr>
          </a:p>
        </p:txBody>
      </p:sp>
      <p:sp>
        <p:nvSpPr>
          <p:cNvPr id="10" name="Pie 9"/>
          <p:cNvSpPr/>
          <p:nvPr/>
        </p:nvSpPr>
        <p:spPr>
          <a:xfrm rot="10380312">
            <a:off x="5656683" y="4271689"/>
            <a:ext cx="2536746" cy="1831119"/>
          </a:xfrm>
          <a:prstGeom prst="pie">
            <a:avLst>
              <a:gd name="adj1" fmla="val 10757645"/>
              <a:gd name="adj2" fmla="val 11295914"/>
            </a:avLst>
          </a:prstGeom>
          <a:solidFill>
            <a:schemeClr val="tx1">
              <a:lumMod val="75000"/>
              <a:lumOff val="25000"/>
            </a:schemeClr>
          </a:solidFill>
          <a:ln>
            <a:solidFill>
              <a:srgbClr val="FF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solidFill>
                <a:schemeClr val="tx1"/>
              </a:solidFill>
            </a:endParaRPr>
          </a:p>
        </p:txBody>
      </p:sp>
      <p:cxnSp>
        <p:nvCxnSpPr>
          <p:cNvPr id="8" name="Straight Connector 7"/>
          <p:cNvCxnSpPr/>
          <p:nvPr/>
        </p:nvCxnSpPr>
        <p:spPr>
          <a:xfrm flipV="1">
            <a:off x="6896573" y="4857401"/>
            <a:ext cx="2228864" cy="294692"/>
          </a:xfrm>
          <a:prstGeom prst="line">
            <a:avLst/>
          </a:prstGeom>
          <a:ln w="57150">
            <a:solidFill>
              <a:srgbClr val="99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9090418" y="4378363"/>
            <a:ext cx="3081038" cy="705830"/>
          </a:xfrm>
          <a:prstGeom prst="rect">
            <a:avLst/>
          </a:prstGeom>
          <a:no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lvl="0">
              <a:lnSpc>
                <a:spcPct val="90000"/>
              </a:lnSpc>
              <a:spcBef>
                <a:spcPts val="1000"/>
              </a:spcBef>
            </a:pPr>
            <a:r>
              <a:rPr lang="en-US" sz="2800" b="1" dirty="0" err="1" smtClean="0">
                <a:solidFill>
                  <a:srgbClr val="9900FF"/>
                </a:solidFill>
              </a:rPr>
              <a:t>Yahusha</a:t>
            </a:r>
            <a:r>
              <a:rPr lang="en-US" sz="2800" b="1" dirty="0" smtClean="0">
                <a:solidFill>
                  <a:srgbClr val="9900FF"/>
                </a:solidFill>
              </a:rPr>
              <a:t> – </a:t>
            </a:r>
            <a:r>
              <a:rPr lang="en-US" sz="2800" b="1" dirty="0" smtClean="0">
                <a:solidFill>
                  <a:srgbClr val="9900FF"/>
                </a:solidFill>
                <a:effectLst>
                  <a:glow rad="431800">
                    <a:srgbClr val="FFFF00"/>
                  </a:glow>
                </a:effectLst>
              </a:rPr>
              <a:t>{LIGHT}, </a:t>
            </a:r>
            <a:r>
              <a:rPr lang="en-US" sz="2800" b="1" dirty="0" smtClean="0">
                <a:solidFill>
                  <a:srgbClr val="9900FF"/>
                </a:solidFill>
              </a:rPr>
              <a:t>withdraws!</a:t>
            </a:r>
            <a:endParaRPr lang="en-US" sz="2800" b="1" dirty="0">
              <a:solidFill>
                <a:srgbClr val="9900FF"/>
              </a:solidFill>
            </a:endParaRPr>
          </a:p>
        </p:txBody>
      </p:sp>
      <p:cxnSp>
        <p:nvCxnSpPr>
          <p:cNvPr id="12" name="Straight Arrow Connector 11"/>
          <p:cNvCxnSpPr/>
          <p:nvPr/>
        </p:nvCxnSpPr>
        <p:spPr>
          <a:xfrm>
            <a:off x="8165252" y="5165733"/>
            <a:ext cx="925166" cy="698247"/>
          </a:xfrm>
          <a:prstGeom prst="straightConnector1">
            <a:avLst/>
          </a:prstGeom>
          <a:ln w="57150">
            <a:solidFill>
              <a:schemeClr val="tx1">
                <a:lumMod val="65000"/>
                <a:lumOff val="35000"/>
              </a:schemeClr>
            </a:solidFill>
            <a:tailEnd type="arrow"/>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8764737" y="5221730"/>
            <a:ext cx="2711652" cy="1467196"/>
          </a:xfrm>
          <a:prstGeom prst="rect">
            <a:avLst/>
          </a:prstGeom>
          <a:noFill/>
          <a:ln>
            <a:solidFill>
              <a:schemeClr val="accent2">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b="1" dirty="0" smtClean="0">
                <a:solidFill>
                  <a:schemeClr val="tx1">
                    <a:lumMod val="50000"/>
                    <a:lumOff val="50000"/>
                  </a:schemeClr>
                </a:solidFill>
              </a:rPr>
              <a:t>Arrival of the </a:t>
            </a:r>
            <a:r>
              <a:rPr lang="en-CA" sz="2800" b="1" dirty="0" err="1" smtClean="0">
                <a:solidFill>
                  <a:srgbClr val="FF0000"/>
                </a:solidFill>
              </a:rPr>
              <a:t>Ereb</a:t>
            </a:r>
            <a:r>
              <a:rPr lang="en-CA" sz="2800" b="1" dirty="0" smtClean="0">
                <a:solidFill>
                  <a:schemeClr val="tx1">
                    <a:lumMod val="50000"/>
                    <a:lumOff val="50000"/>
                  </a:schemeClr>
                </a:solidFill>
              </a:rPr>
              <a:t>/evening </a:t>
            </a:r>
            <a:br>
              <a:rPr lang="en-CA" sz="2800" b="1" dirty="0" smtClean="0">
                <a:solidFill>
                  <a:schemeClr val="tx1">
                    <a:lumMod val="50000"/>
                    <a:lumOff val="50000"/>
                  </a:schemeClr>
                </a:solidFill>
              </a:rPr>
            </a:br>
            <a:r>
              <a:rPr lang="en-CA" sz="2800" b="1" dirty="0" smtClean="0">
                <a:solidFill>
                  <a:schemeClr val="tx1">
                    <a:lumMod val="50000"/>
                    <a:lumOff val="50000"/>
                  </a:schemeClr>
                </a:solidFill>
              </a:rPr>
              <a:t>twilight </a:t>
            </a:r>
            <a:r>
              <a:rPr lang="en-CA" sz="2800" b="1" dirty="0" smtClean="0">
                <a:solidFill>
                  <a:srgbClr val="FF0000"/>
                </a:solidFill>
              </a:rPr>
              <a:t>mixture.</a:t>
            </a:r>
            <a:endParaRPr lang="en-CA" sz="2800" b="1" dirty="0">
              <a:solidFill>
                <a:srgbClr val="FF0000"/>
              </a:solidFill>
            </a:endParaRPr>
          </a:p>
        </p:txBody>
      </p:sp>
      <p:sp>
        <p:nvSpPr>
          <p:cNvPr id="15" name="Notched Right Arrow 14"/>
          <p:cNvSpPr/>
          <p:nvPr/>
        </p:nvSpPr>
        <p:spPr>
          <a:xfrm rot="5240225">
            <a:off x="7036982" y="4018596"/>
            <a:ext cx="1633120" cy="464634"/>
          </a:xfrm>
          <a:prstGeom prst="notchedRightArrow">
            <a:avLst>
              <a:gd name="adj1" fmla="val 26657"/>
              <a:gd name="adj2" fmla="val 137873"/>
            </a:avLst>
          </a:prstGeom>
          <a:solidFill>
            <a:schemeClr val="bg2">
              <a:lumMod val="50000"/>
            </a:schemeClr>
          </a:solidFill>
          <a:ln w="19050">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p>
        </p:txBody>
      </p:sp>
      <p:sp>
        <p:nvSpPr>
          <p:cNvPr id="18" name="Curved Down Arrow 17"/>
          <p:cNvSpPr/>
          <p:nvPr/>
        </p:nvSpPr>
        <p:spPr>
          <a:xfrm rot="10800000">
            <a:off x="4491003" y="5203740"/>
            <a:ext cx="4096453" cy="1454157"/>
          </a:xfrm>
          <a:prstGeom prst="curvedDownArrow">
            <a:avLst>
              <a:gd name="adj1" fmla="val 7629"/>
              <a:gd name="adj2" fmla="val 50000"/>
              <a:gd name="adj3" fmla="val 33088"/>
            </a:avLst>
          </a:prstGeom>
          <a:solidFill>
            <a:schemeClr val="tx1"/>
          </a:solidFill>
          <a:ln w="28575">
            <a:solidFill>
              <a:srgbClr val="00FF00"/>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solidFill>
                <a:schemeClr val="tx1"/>
              </a:solidFill>
            </a:endParaRPr>
          </a:p>
        </p:txBody>
      </p:sp>
      <p:sp>
        <p:nvSpPr>
          <p:cNvPr id="17" name="Pie 16"/>
          <p:cNvSpPr/>
          <p:nvPr/>
        </p:nvSpPr>
        <p:spPr>
          <a:xfrm>
            <a:off x="4743240" y="3833138"/>
            <a:ext cx="4016467" cy="2708223"/>
          </a:xfrm>
          <a:prstGeom prst="pie">
            <a:avLst>
              <a:gd name="adj1" fmla="val 10713154"/>
              <a:gd name="adj2" fmla="val 11065007"/>
            </a:avLst>
          </a:prstGeom>
          <a:solidFill>
            <a:srgbClr val="FFFF00"/>
          </a:solidFill>
          <a:ln w="28575">
            <a:solidFill>
              <a:srgbClr val="0000C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solidFill>
                <a:schemeClr val="tx1"/>
              </a:solidFill>
            </a:endParaRPr>
          </a:p>
        </p:txBody>
      </p:sp>
      <p:sp>
        <p:nvSpPr>
          <p:cNvPr id="16" name="Pie 15"/>
          <p:cNvSpPr/>
          <p:nvPr/>
        </p:nvSpPr>
        <p:spPr>
          <a:xfrm>
            <a:off x="5624530" y="3993075"/>
            <a:ext cx="2499014" cy="2418580"/>
          </a:xfrm>
          <a:prstGeom prst="pie">
            <a:avLst>
              <a:gd name="adj1" fmla="val 21598990"/>
              <a:gd name="adj2" fmla="val 10773670"/>
            </a:avLst>
          </a:prstGeom>
          <a:scene3d>
            <a:camera prst="orthographicFront"/>
            <a:lightRig rig="threePt" dir="t"/>
          </a:scene3d>
          <a:sp3d>
            <a:bevelT w="152400" h="50800" prst="softRound"/>
          </a:sp3d>
        </p:spPr>
        <p:style>
          <a:lnRef idx="2">
            <a:schemeClr val="dk1">
              <a:shade val="50000"/>
            </a:schemeClr>
          </a:lnRef>
          <a:fillRef idx="1">
            <a:schemeClr val="dk1"/>
          </a:fillRef>
          <a:effectRef idx="0">
            <a:schemeClr val="dk1"/>
          </a:effectRef>
          <a:fontRef idx="minor">
            <a:schemeClr val="lt1"/>
          </a:fontRef>
        </p:style>
        <p:txBody>
          <a:bodyPr rtlCol="0" anchor="ctr">
            <a:sp3d extrusionH="57150">
              <a:bevelT w="38100" h="38100"/>
            </a:sp3d>
          </a:bodyPr>
          <a:lstStyle/>
          <a:p>
            <a:pPr algn="ctr"/>
            <a:endParaRPr lang="en-CA">
              <a:solidFill>
                <a:schemeClr val="tx1"/>
              </a:solidFill>
            </a:endParaRPr>
          </a:p>
        </p:txBody>
      </p:sp>
      <p:sp>
        <p:nvSpPr>
          <p:cNvPr id="21" name="Cloud 20"/>
          <p:cNvSpPr/>
          <p:nvPr/>
        </p:nvSpPr>
        <p:spPr>
          <a:xfrm>
            <a:off x="49478" y="3501654"/>
            <a:ext cx="4585776" cy="3279020"/>
          </a:xfrm>
          <a:prstGeom prst="cloud">
            <a:avLst/>
          </a:prstGeom>
          <a:solidFill>
            <a:srgbClr val="7BEEFD"/>
          </a:solidFill>
          <a:ln w="57150">
            <a:solidFill>
              <a:srgbClr val="FF33CC"/>
            </a:solidFill>
          </a:ln>
          <a:effectLst>
            <a:glow rad="127000">
              <a:srgbClr val="66FF99"/>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lvl="0" algn="ctr"/>
            <a:r>
              <a:rPr lang="en-CA" sz="3200" dirty="0">
                <a:solidFill>
                  <a:prstClr val="black"/>
                </a:solidFill>
              </a:rPr>
              <a:t>… and there was </a:t>
            </a:r>
            <a:r>
              <a:rPr lang="en-CA" sz="3200" dirty="0" smtClean="0">
                <a:solidFill>
                  <a:prstClr val="black"/>
                </a:solidFill>
              </a:rPr>
              <a:t>morning, </a:t>
            </a:r>
            <a:r>
              <a:rPr lang="en-CA" sz="3200" b="1" dirty="0">
                <a:solidFill>
                  <a:srgbClr val="0000CC"/>
                </a:solidFill>
              </a:rPr>
              <a:t>[BOQER] </a:t>
            </a:r>
            <a:r>
              <a:rPr lang="en-CA" sz="3200" dirty="0">
                <a:solidFill>
                  <a:prstClr val="white"/>
                </a:solidFill>
              </a:rPr>
              <a:t/>
            </a:r>
            <a:br>
              <a:rPr lang="en-CA" sz="3200" dirty="0">
                <a:solidFill>
                  <a:prstClr val="white"/>
                </a:solidFill>
              </a:rPr>
            </a:br>
            <a:endParaRPr lang="en-CA" sz="3200" dirty="0">
              <a:solidFill>
                <a:prstClr val="white"/>
              </a:solidFill>
            </a:endParaRPr>
          </a:p>
          <a:p>
            <a:pPr lvl="0" algn="ctr"/>
            <a:r>
              <a:rPr lang="en-CA" dirty="0">
                <a:solidFill>
                  <a:prstClr val="white"/>
                </a:solidFill>
              </a:rPr>
              <a:t/>
            </a:r>
            <a:br>
              <a:rPr lang="en-CA" dirty="0">
                <a:solidFill>
                  <a:prstClr val="white"/>
                </a:solidFill>
              </a:rPr>
            </a:br>
            <a:endParaRPr lang="en-CA" sz="1200" dirty="0">
              <a:solidFill>
                <a:prstClr val="black"/>
              </a:solidFill>
            </a:endParaRPr>
          </a:p>
        </p:txBody>
      </p:sp>
      <p:sp>
        <p:nvSpPr>
          <p:cNvPr id="20" name="Rectangle 19"/>
          <p:cNvSpPr/>
          <p:nvPr/>
        </p:nvSpPr>
        <p:spPr>
          <a:xfrm>
            <a:off x="914400" y="5368068"/>
            <a:ext cx="2636622" cy="1077236"/>
          </a:xfrm>
          <a:prstGeom prst="rect">
            <a:avLst/>
          </a:prstGeom>
          <a:solidFill>
            <a:schemeClr val="bg1">
              <a:lumMod val="50000"/>
            </a:schemeClr>
          </a:solidFill>
          <a:ln w="38100">
            <a:solidFill>
              <a:srgbClr val="9900FF"/>
            </a:solidFill>
          </a:ln>
          <a:effectLst>
            <a:glow rad="127000">
              <a:srgbClr val="66FF99"/>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b="1" dirty="0" smtClean="0">
                <a:ln>
                  <a:solidFill>
                    <a:sysClr val="windowText" lastClr="000000"/>
                  </a:solidFill>
                </a:ln>
                <a:solidFill>
                  <a:srgbClr val="FFFF00"/>
                </a:solidFill>
                <a:latin typeface="Arial Black" pitchFamily="34" charset="0"/>
              </a:rPr>
              <a:t>the</a:t>
            </a:r>
            <a:r>
              <a:rPr lang="en-CA" sz="4000" b="1" dirty="0" smtClean="0">
                <a:ln>
                  <a:solidFill>
                    <a:sysClr val="windowText" lastClr="000000"/>
                  </a:solidFill>
                </a:ln>
                <a:solidFill>
                  <a:srgbClr val="FFFF00"/>
                </a:solidFill>
                <a:latin typeface="Arial Black" pitchFamily="34" charset="0"/>
              </a:rPr>
              <a:t> </a:t>
            </a:r>
            <a:r>
              <a:rPr lang="en-CA" sz="4000" b="1" u="sng" dirty="0" smtClean="0">
                <a:ln>
                  <a:solidFill>
                    <a:sysClr val="windowText" lastClr="000000"/>
                  </a:solidFill>
                </a:ln>
                <a:solidFill>
                  <a:srgbClr val="FFFF00"/>
                </a:solidFill>
                <a:latin typeface="Arial Black" pitchFamily="34" charset="0"/>
              </a:rPr>
              <a:t>Third</a:t>
            </a:r>
            <a:r>
              <a:rPr lang="en-CA" sz="4000" b="1" dirty="0" smtClean="0">
                <a:ln>
                  <a:solidFill>
                    <a:sysClr val="windowText" lastClr="000000"/>
                  </a:solidFill>
                </a:ln>
                <a:solidFill>
                  <a:srgbClr val="FFFF00"/>
                </a:solidFill>
                <a:latin typeface="Arial Black" pitchFamily="34" charset="0"/>
              </a:rPr>
              <a:t> </a:t>
            </a:r>
            <a:r>
              <a:rPr lang="en-CA" sz="2800" b="1" dirty="0" smtClean="0">
                <a:ln>
                  <a:solidFill>
                    <a:sysClr val="windowText" lastClr="000000"/>
                  </a:solidFill>
                </a:ln>
                <a:solidFill>
                  <a:srgbClr val="FFFF00"/>
                </a:solidFill>
                <a:latin typeface="Arial Black" pitchFamily="34" charset="0"/>
              </a:rPr>
              <a:t>Day.</a:t>
            </a:r>
            <a:endParaRPr lang="en-CA" sz="2800" dirty="0">
              <a:solidFill>
                <a:srgbClr val="FFFF00"/>
              </a:solidFill>
            </a:endParaRPr>
          </a:p>
        </p:txBody>
      </p:sp>
      <p:sp>
        <p:nvSpPr>
          <p:cNvPr id="3" name="Title 2"/>
          <p:cNvSpPr>
            <a:spLocks noGrp="1"/>
          </p:cNvSpPr>
          <p:nvPr>
            <p:ph type="title"/>
          </p:nvPr>
        </p:nvSpPr>
        <p:spPr>
          <a:xfrm>
            <a:off x="839094" y="2932488"/>
            <a:ext cx="9778700" cy="612198"/>
          </a:xfrm>
          <a:scene3d>
            <a:camera prst="orthographicFront"/>
            <a:lightRig rig="threePt" dir="t"/>
          </a:scene3d>
          <a:sp3d>
            <a:bevelT w="152400" h="50800" prst="softRound"/>
          </a:sp3d>
        </p:spPr>
        <p:txBody>
          <a:bodyPr>
            <a:normAutofit fontScale="90000"/>
            <a:sp3d extrusionH="57150">
              <a:bevelT w="38100" h="38100"/>
            </a:sp3d>
          </a:bodyPr>
          <a:lstStyle/>
          <a:p>
            <a:pPr marL="0" marR="0">
              <a:lnSpc>
                <a:spcPct val="115000"/>
              </a:lnSpc>
              <a:spcBef>
                <a:spcPts val="0"/>
              </a:spcBef>
              <a:spcAft>
                <a:spcPts val="1000"/>
              </a:spcAft>
            </a:pPr>
            <a:r>
              <a:rPr lang="en-US" sz="3600" dirty="0" smtClean="0">
                <a:solidFill>
                  <a:prstClr val="black"/>
                </a:solidFill>
                <a:latin typeface="Calibri"/>
              </a:rPr>
              <a:t/>
            </a:r>
            <a:br>
              <a:rPr lang="en-US" sz="3600" dirty="0" smtClean="0">
                <a:solidFill>
                  <a:prstClr val="black"/>
                </a:solidFill>
                <a:latin typeface="Calibri"/>
              </a:rPr>
            </a:br>
            <a:r>
              <a:rPr lang="en-US" sz="3600" b="1" dirty="0" smtClean="0">
                <a:solidFill>
                  <a:srgbClr val="00B050"/>
                </a:solidFill>
                <a:latin typeface="Calibri" panose="020F0502020204030204" pitchFamily="34" charset="0"/>
                <a:ea typeface="Calibri" panose="020F0502020204030204" pitchFamily="34" charset="0"/>
                <a:cs typeface="Calibri" panose="020F0502020204030204" pitchFamily="34" charset="0"/>
              </a:rPr>
              <a:t>Gen 1:13 </a:t>
            </a:r>
            <a:r>
              <a:rPr lang="en-US" sz="3600" b="1" u="sng" dirty="0" smtClean="0">
                <a:solidFill>
                  <a:srgbClr val="FF0000"/>
                </a:solidFill>
                <a:latin typeface="Calibri" panose="020F0502020204030204" pitchFamily="34" charset="0"/>
                <a:ea typeface="Calibri" panose="020F0502020204030204" pitchFamily="34" charset="0"/>
                <a:cs typeface="Calibri" panose="020F0502020204030204" pitchFamily="34" charset="0"/>
              </a:rPr>
              <a:t>b</a:t>
            </a:r>
            <a:r>
              <a:rPr lang="en-US" sz="36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3600" dirty="0" smtClean="0">
                <a:solidFill>
                  <a:srgbClr val="996633"/>
                </a:solidFill>
                <a:latin typeface="Calibri" panose="020F0502020204030204" pitchFamily="34" charset="0"/>
                <a:ea typeface="Calibri" panose="020F0502020204030204" pitchFamily="34" charset="0"/>
                <a:cs typeface="Calibri" panose="020F0502020204030204" pitchFamily="34" charset="0"/>
              </a:rPr>
              <a:t>… </a:t>
            </a:r>
            <a:r>
              <a:rPr lang="en-US" sz="3600" dirty="0">
                <a:solidFill>
                  <a:srgbClr val="000000"/>
                </a:solidFill>
                <a:latin typeface="Calibri" panose="020F0502020204030204" pitchFamily="34" charset="0"/>
                <a:ea typeface="Calibri" panose="020F0502020204030204" pitchFamily="34" charset="0"/>
                <a:cs typeface="Calibri" panose="020F0502020204030204" pitchFamily="34" charset="0"/>
              </a:rPr>
              <a:t>And there </a:t>
            </a:r>
            <a:r>
              <a:rPr lang="en-US"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came to be </a:t>
            </a:r>
            <a:r>
              <a:rPr lang="en-US" sz="3600" b="1" dirty="0" err="1" smtClean="0">
                <a:ln>
                  <a:solidFill>
                    <a:sysClr val="windowText" lastClr="000000"/>
                  </a:solidFill>
                </a:ln>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ereb</a:t>
            </a:r>
            <a:r>
              <a:rPr lang="en-US" sz="3600" b="1" dirty="0" smtClean="0">
                <a:ln>
                  <a:solidFill>
                    <a:sysClr val="windowText" lastClr="000000"/>
                  </a:solidFill>
                </a:ln>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 (evening)</a:t>
            </a:r>
            <a:r>
              <a:rPr lang="en-US"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en-US" sz="2400" dirty="0">
              <a:latin typeface="+mn-lt"/>
            </a:endParaRPr>
          </a:p>
        </p:txBody>
      </p:sp>
      <p:sp>
        <p:nvSpPr>
          <p:cNvPr id="23" name="Bent Arrow 22"/>
          <p:cNvSpPr/>
          <p:nvPr/>
        </p:nvSpPr>
        <p:spPr>
          <a:xfrm flipV="1">
            <a:off x="5293932" y="2947594"/>
            <a:ext cx="1631124" cy="2056625"/>
          </a:xfrm>
          <a:prstGeom prst="bentArrow">
            <a:avLst>
              <a:gd name="adj1" fmla="val 6758"/>
              <a:gd name="adj2" fmla="val 20301"/>
              <a:gd name="adj3" fmla="val 50000"/>
              <a:gd name="adj4" fmla="val 80268"/>
            </a:avLst>
          </a:prstGeom>
          <a:solidFill>
            <a:srgbClr val="00FF00"/>
          </a:solidFill>
          <a:ln w="38100">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solidFill>
                <a:schemeClr val="tx1"/>
              </a:solidFill>
            </a:endParaRPr>
          </a:p>
        </p:txBody>
      </p:sp>
      <p:cxnSp>
        <p:nvCxnSpPr>
          <p:cNvPr id="25" name="Straight Arrow Connector 24"/>
          <p:cNvCxnSpPr/>
          <p:nvPr/>
        </p:nvCxnSpPr>
        <p:spPr>
          <a:xfrm>
            <a:off x="2947595" y="5077385"/>
            <a:ext cx="1795645" cy="144345"/>
          </a:xfrm>
          <a:prstGeom prst="straightConnector1">
            <a:avLst/>
          </a:prstGeom>
          <a:ln w="76200">
            <a:solidFill>
              <a:schemeClr val="tx1"/>
            </a:solidFill>
            <a:tailEnd type="arrow"/>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3442814" y="5186882"/>
            <a:ext cx="892884" cy="562551"/>
          </a:xfrm>
          <a:prstGeom prst="line">
            <a:avLst/>
          </a:prstGeom>
          <a:ln w="76200">
            <a:solidFill>
              <a:schemeClr val="tx1"/>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279699" y="118326"/>
            <a:ext cx="11596743" cy="1452289"/>
          </a:xfrm>
          <a:prstGeom prst="ellipse">
            <a:avLst/>
          </a:prstGeom>
          <a:solidFill>
            <a:schemeClr val="accent2">
              <a:lumMod val="40000"/>
              <a:lumOff val="60000"/>
            </a:schemeClr>
          </a:solidFill>
          <a:ln w="57150">
            <a:solidFill>
              <a:schemeClr val="tx1"/>
            </a:solidFill>
          </a:ln>
          <a:effectLst>
            <a:glow rad="127000">
              <a:srgbClr val="66FF99"/>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4800" b="1" u="sng" dirty="0" smtClean="0">
                <a:solidFill>
                  <a:srgbClr val="FF0000"/>
                </a:solidFill>
              </a:rPr>
              <a:t>3</a:t>
            </a:r>
            <a:r>
              <a:rPr lang="en-CA" sz="4800" b="1" u="sng" baseline="30000" dirty="0" smtClean="0">
                <a:solidFill>
                  <a:srgbClr val="FF0000"/>
                </a:solidFill>
              </a:rPr>
              <a:t>rd</a:t>
            </a:r>
            <a:r>
              <a:rPr lang="en-CA" sz="4800" b="1" dirty="0" smtClean="0">
                <a:solidFill>
                  <a:srgbClr val="FF0000"/>
                </a:solidFill>
              </a:rPr>
              <a:t> Cycle </a:t>
            </a:r>
            <a:r>
              <a:rPr lang="en-CA" sz="4800" b="1" dirty="0" smtClean="0">
                <a:solidFill>
                  <a:srgbClr val="00B050"/>
                </a:solidFill>
              </a:rPr>
              <a:t>of Creation</a:t>
            </a:r>
          </a:p>
          <a:p>
            <a:pPr algn="ctr"/>
            <a:r>
              <a:rPr lang="en-CA" sz="2800" b="1" dirty="0" smtClean="0">
                <a:solidFill>
                  <a:srgbClr val="00B050"/>
                </a:solidFill>
              </a:rPr>
              <a:t> </a:t>
            </a:r>
            <a:r>
              <a:rPr lang="en-CA" sz="2800" b="1" dirty="0" smtClean="0">
                <a:solidFill>
                  <a:srgbClr val="0000CC"/>
                </a:solidFill>
              </a:rPr>
              <a:t>&lt;</a:t>
            </a:r>
            <a:r>
              <a:rPr lang="en-CA" sz="2800" b="1" dirty="0" err="1" smtClean="0">
                <a:solidFill>
                  <a:srgbClr val="0000CC"/>
                </a:solidFill>
              </a:rPr>
              <a:t>bara</a:t>
            </a:r>
            <a:r>
              <a:rPr lang="en-CA" sz="2800" b="1" dirty="0" smtClean="0">
                <a:solidFill>
                  <a:srgbClr val="0000CC"/>
                </a:solidFill>
              </a:rPr>
              <a:t>`&gt;</a:t>
            </a:r>
            <a:r>
              <a:rPr lang="en-CA" sz="2800" b="1" dirty="0" smtClean="0">
                <a:solidFill>
                  <a:srgbClr val="00B050"/>
                </a:solidFill>
              </a:rPr>
              <a:t> </a:t>
            </a:r>
            <a:r>
              <a:rPr lang="en-CA" sz="2800" dirty="0" smtClean="0">
                <a:solidFill>
                  <a:schemeClr val="tx1"/>
                </a:solidFill>
              </a:rPr>
              <a:t>{create} </a:t>
            </a:r>
            <a:r>
              <a:rPr lang="en-CA" sz="2800" b="1" dirty="0" smtClean="0">
                <a:solidFill>
                  <a:srgbClr val="00B050"/>
                </a:solidFill>
              </a:rPr>
              <a:t>is absent until the 5</a:t>
            </a:r>
            <a:r>
              <a:rPr lang="en-CA" sz="2800" b="1" baseline="30000" dirty="0" smtClean="0">
                <a:solidFill>
                  <a:srgbClr val="00B050"/>
                </a:solidFill>
              </a:rPr>
              <a:t>th</a:t>
            </a:r>
            <a:r>
              <a:rPr lang="en-CA" sz="2800" b="1" dirty="0" smtClean="0">
                <a:solidFill>
                  <a:srgbClr val="00B050"/>
                </a:solidFill>
              </a:rPr>
              <a:t> day of creation!   </a:t>
            </a:r>
            <a:endParaRPr lang="en-CA" sz="2800" b="1" dirty="0">
              <a:solidFill>
                <a:srgbClr val="00B050"/>
              </a:solidFill>
            </a:endParaRPr>
          </a:p>
        </p:txBody>
      </p:sp>
      <p:sp>
        <p:nvSpPr>
          <p:cNvPr id="9" name="Rectangle 8"/>
          <p:cNvSpPr/>
          <p:nvPr/>
        </p:nvSpPr>
        <p:spPr>
          <a:xfrm>
            <a:off x="182880" y="1742739"/>
            <a:ext cx="11811896" cy="1204857"/>
          </a:xfrm>
          <a:prstGeom prst="rect">
            <a:avLst/>
          </a:prstGeom>
          <a:solidFill>
            <a:schemeClr val="accent1">
              <a:lumMod val="60000"/>
              <a:lumOff val="40000"/>
            </a:schemeClr>
          </a:solidFill>
          <a:ln w="28575">
            <a:solidFill>
              <a:schemeClr val="accent2">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400" b="1" dirty="0" smtClean="0">
                <a:solidFill>
                  <a:schemeClr val="accent2">
                    <a:lumMod val="75000"/>
                  </a:schemeClr>
                </a:solidFill>
              </a:rPr>
              <a:t>Gen 1:11 </a:t>
            </a:r>
            <a:r>
              <a:rPr lang="en-CA" sz="2000" dirty="0" smtClean="0">
                <a:solidFill>
                  <a:schemeClr val="tx1"/>
                </a:solidFill>
              </a:rPr>
              <a:t>- </a:t>
            </a:r>
            <a:r>
              <a:rPr lang="en-CA" sz="2800" dirty="0" smtClean="0">
                <a:solidFill>
                  <a:schemeClr val="tx1"/>
                </a:solidFill>
              </a:rPr>
              <a:t>Let the earth bring forth grass, the plant that yields seed, and the fruit tree that yields fruit according to its kind, whose seed is in itself, on the earth.</a:t>
            </a:r>
            <a:endParaRPr lang="en-CA" sz="2800" dirty="0">
              <a:solidFill>
                <a:srgbClr val="008080"/>
              </a:solidFill>
            </a:endParaRPr>
          </a:p>
        </p:txBody>
      </p:sp>
      <p:sp>
        <p:nvSpPr>
          <p:cNvPr id="5" name="Rectangle 4"/>
          <p:cNvSpPr/>
          <p:nvPr/>
        </p:nvSpPr>
        <p:spPr>
          <a:xfrm>
            <a:off x="6246076" y="5452862"/>
            <a:ext cx="1255925" cy="550845"/>
          </a:xfrm>
          <a:prstGeom prst="rect">
            <a:avLst/>
          </a:prstGeom>
          <a:no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3200" b="1" dirty="0" err="1">
                <a:solidFill>
                  <a:prstClr val="black"/>
                </a:solidFill>
                <a:effectLst>
                  <a:glow rad="101600">
                    <a:srgbClr val="FF33CC">
                      <a:alpha val="60000"/>
                    </a:srgbClr>
                  </a:glow>
                </a:effectLst>
              </a:rPr>
              <a:t>Layil</a:t>
            </a:r>
            <a:endParaRPr lang="en-CA" sz="3200" dirty="0"/>
          </a:p>
        </p:txBody>
      </p:sp>
      <p:sp>
        <p:nvSpPr>
          <p:cNvPr id="4" name="Slide Number Placeholder 3"/>
          <p:cNvSpPr>
            <a:spLocks noGrp="1"/>
          </p:cNvSpPr>
          <p:nvPr>
            <p:ph type="sldNum" sz="quarter" idx="12"/>
          </p:nvPr>
        </p:nvSpPr>
        <p:spPr>
          <a:xfrm>
            <a:off x="9337968" y="6415549"/>
            <a:ext cx="2743200" cy="365125"/>
          </a:xfrm>
          <a:scene3d>
            <a:camera prst="orthographicFront"/>
            <a:lightRig rig="threePt" dir="t"/>
          </a:scene3d>
          <a:sp3d>
            <a:bevelT w="152400" h="50800" prst="softRound"/>
          </a:sp3d>
        </p:spPr>
        <p:txBody>
          <a:bodyPr>
            <a:sp3d extrusionH="57150">
              <a:bevelT w="38100" h="38100"/>
            </a:sp3d>
          </a:bodyPr>
          <a:lstStyle/>
          <a:p>
            <a:fld id="{79D454C9-693C-4B68-AEF7-F33F1BD73953}" type="slidenum">
              <a:rPr lang="en-US" sz="1400" b="1" smtClean="0">
                <a:solidFill>
                  <a:schemeClr val="tx1"/>
                </a:solidFill>
              </a:rPr>
              <a:t>38</a:t>
            </a:fld>
            <a:endParaRPr lang="en-US" sz="1400" b="1" dirty="0">
              <a:solidFill>
                <a:schemeClr val="tx1"/>
              </a:solidFill>
            </a:endParaRPr>
          </a:p>
        </p:txBody>
      </p:sp>
    </p:spTree>
    <p:extLst>
      <p:ext uri="{BB962C8B-B14F-4D97-AF65-F5344CB8AC3E}">
        <p14:creationId xmlns:p14="http://schemas.microsoft.com/office/powerpoint/2010/main" val="148778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ppt_x"/>
                                          </p:val>
                                        </p:tav>
                                        <p:tav tm="100000">
                                          <p:val>
                                            <p:strVal val="#ppt_x"/>
                                          </p:val>
                                        </p:tav>
                                      </p:tavLst>
                                    </p:anim>
                                    <p:anim calcmode="lin" valueType="num">
                                      <p:cBhvr additive="base">
                                        <p:cTn id="8" dur="750" fill="hold"/>
                                        <p:tgtEl>
                                          <p:spTgt spid="17"/>
                                        </p:tgtEl>
                                        <p:attrNameLst>
                                          <p:attrName>ppt_y</p:attrName>
                                        </p:attrNameLst>
                                      </p:cBhvr>
                                      <p:tavLst>
                                        <p:tav tm="0">
                                          <p:val>
                                            <p:strVal val="1+#ppt_h/2"/>
                                          </p:val>
                                        </p:tav>
                                        <p:tav tm="100000">
                                          <p:val>
                                            <p:strVal val="#ppt_y"/>
                                          </p:val>
                                        </p:tav>
                                      </p:tavLst>
                                    </p:anim>
                                  </p:childTnLst>
                                </p:cTn>
                              </p:par>
                              <p:par>
                                <p:cTn id="9" presetID="22" presetClass="entr" presetSubtype="8" fill="hold" grpId="0" nodeType="with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750"/>
                                        <p:tgtEl>
                                          <p:spTgt spid="2"/>
                                        </p:tgtEl>
                                      </p:cBhvr>
                                    </p:animEffect>
                                  </p:childTnLst>
                                </p:cTn>
                              </p:par>
                              <p:par>
                                <p:cTn id="12" presetID="22" presetClass="entr" presetSubtype="8" fill="hold" grpId="0" nodeType="withEffect">
                                  <p:stCondLst>
                                    <p:cond delay="125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1750"/>
                                        <p:tgtEl>
                                          <p:spTgt spid="7"/>
                                        </p:tgtEl>
                                      </p:cBhvr>
                                    </p:animEffect>
                                  </p:childTnLst>
                                </p:cTn>
                              </p:par>
                              <p:par>
                                <p:cTn id="15" presetID="22" presetClass="entr" presetSubtype="1" fill="hold" grpId="0" nodeType="withEffect">
                                  <p:stCondLst>
                                    <p:cond delay="250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1750"/>
                                        <p:tgtEl>
                                          <p:spTgt spid="9"/>
                                        </p:tgtEl>
                                      </p:cBhvr>
                                    </p:animEffect>
                                  </p:childTnLst>
                                </p:cTn>
                              </p:par>
                              <p:par>
                                <p:cTn id="18" presetID="2" presetClass="entr" presetSubtype="8" fill="hold" grpId="0" nodeType="withEffect">
                                  <p:stCondLst>
                                    <p:cond delay="250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1250" fill="hold"/>
                                        <p:tgtEl>
                                          <p:spTgt spid="23"/>
                                        </p:tgtEl>
                                        <p:attrNameLst>
                                          <p:attrName>ppt_x</p:attrName>
                                        </p:attrNameLst>
                                      </p:cBhvr>
                                      <p:tavLst>
                                        <p:tav tm="0">
                                          <p:val>
                                            <p:strVal val="0-#ppt_w/2"/>
                                          </p:val>
                                        </p:tav>
                                        <p:tav tm="100000">
                                          <p:val>
                                            <p:strVal val="#ppt_x"/>
                                          </p:val>
                                        </p:tav>
                                      </p:tavLst>
                                    </p:anim>
                                    <p:anim calcmode="lin" valueType="num">
                                      <p:cBhvr additive="base">
                                        <p:cTn id="21" dur="125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9"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1250" fill="hold"/>
                                        <p:tgtEl>
                                          <p:spTgt spid="8"/>
                                        </p:tgtEl>
                                        <p:attrNameLst>
                                          <p:attrName>ppt_x</p:attrName>
                                        </p:attrNameLst>
                                      </p:cBhvr>
                                      <p:tavLst>
                                        <p:tav tm="0">
                                          <p:val>
                                            <p:strVal val="0-#ppt_w/2"/>
                                          </p:val>
                                        </p:tav>
                                        <p:tav tm="100000">
                                          <p:val>
                                            <p:strVal val="#ppt_x"/>
                                          </p:val>
                                        </p:tav>
                                      </p:tavLst>
                                    </p:anim>
                                    <p:anim calcmode="lin" valueType="num">
                                      <p:cBhvr additive="base">
                                        <p:cTn id="27" dur="1250" fill="hold"/>
                                        <p:tgtEl>
                                          <p:spTgt spid="8"/>
                                        </p:tgtEl>
                                        <p:attrNameLst>
                                          <p:attrName>ppt_y</p:attrName>
                                        </p:attrNameLst>
                                      </p:cBhvr>
                                      <p:tavLst>
                                        <p:tav tm="0">
                                          <p:val>
                                            <p:strVal val="0-#ppt_h/2"/>
                                          </p:val>
                                        </p:tav>
                                        <p:tav tm="100000">
                                          <p:val>
                                            <p:strVal val="#ppt_y"/>
                                          </p:val>
                                        </p:tav>
                                      </p:tavLst>
                                    </p:anim>
                                  </p:childTnLst>
                                </p:cTn>
                              </p:par>
                              <p:par>
                                <p:cTn id="28" presetID="2" presetClass="entr" presetSubtype="9"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1250" fill="hold"/>
                                        <p:tgtEl>
                                          <p:spTgt spid="13"/>
                                        </p:tgtEl>
                                        <p:attrNameLst>
                                          <p:attrName>ppt_x</p:attrName>
                                        </p:attrNameLst>
                                      </p:cBhvr>
                                      <p:tavLst>
                                        <p:tav tm="0">
                                          <p:val>
                                            <p:strVal val="0-#ppt_w/2"/>
                                          </p:val>
                                        </p:tav>
                                        <p:tav tm="100000">
                                          <p:val>
                                            <p:strVal val="#ppt_x"/>
                                          </p:val>
                                        </p:tav>
                                      </p:tavLst>
                                    </p:anim>
                                    <p:anim calcmode="lin" valueType="num">
                                      <p:cBhvr additive="base">
                                        <p:cTn id="31" dur="125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1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3"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1750" fill="hold"/>
                                        <p:tgtEl>
                                          <p:spTgt spid="10"/>
                                        </p:tgtEl>
                                        <p:attrNameLst>
                                          <p:attrName>ppt_x</p:attrName>
                                        </p:attrNameLst>
                                      </p:cBhvr>
                                      <p:tavLst>
                                        <p:tav tm="0">
                                          <p:val>
                                            <p:strVal val="1+#ppt_w/2"/>
                                          </p:val>
                                        </p:tav>
                                        <p:tav tm="100000">
                                          <p:val>
                                            <p:strVal val="#ppt_x"/>
                                          </p:val>
                                        </p:tav>
                                      </p:tavLst>
                                    </p:anim>
                                    <p:anim calcmode="lin" valueType="num">
                                      <p:cBhvr additive="base">
                                        <p:cTn id="42" dur="1750" fill="hold"/>
                                        <p:tgtEl>
                                          <p:spTgt spid="10"/>
                                        </p:tgtEl>
                                        <p:attrNameLst>
                                          <p:attrName>ppt_y</p:attrName>
                                        </p:attrNameLst>
                                      </p:cBhvr>
                                      <p:tavLst>
                                        <p:tav tm="0">
                                          <p:val>
                                            <p:strVal val="0-#ppt_h/2"/>
                                          </p:val>
                                        </p:tav>
                                        <p:tav tm="100000">
                                          <p:val>
                                            <p:strVal val="#ppt_y"/>
                                          </p:val>
                                        </p:tav>
                                      </p:tavLst>
                                    </p:anim>
                                  </p:childTnLst>
                                </p:cTn>
                              </p:par>
                              <p:par>
                                <p:cTn id="43" presetID="22" presetClass="entr" presetSubtype="8" fill="hold" nodeType="withEffect">
                                  <p:stCondLst>
                                    <p:cond delay="150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1250"/>
                                        <p:tgtEl>
                                          <p:spTgt spid="12"/>
                                        </p:tgtEl>
                                      </p:cBhvr>
                                    </p:animEffect>
                                  </p:childTnLst>
                                </p:cTn>
                              </p:par>
                              <p:par>
                                <p:cTn id="46" presetID="22" presetClass="entr" presetSubtype="8" fill="hold" grpId="0" nodeType="withEffect">
                                  <p:stCondLst>
                                    <p:cond delay="1500"/>
                                  </p:stCondLst>
                                  <p:childTnLst>
                                    <p:set>
                                      <p:cBhvr>
                                        <p:cTn id="47" dur="1" fill="hold">
                                          <p:stCondLst>
                                            <p:cond delay="0"/>
                                          </p:stCondLst>
                                        </p:cTn>
                                        <p:tgtEl>
                                          <p:spTgt spid="14"/>
                                        </p:tgtEl>
                                        <p:attrNameLst>
                                          <p:attrName>style.visibility</p:attrName>
                                        </p:attrNameLst>
                                      </p:cBhvr>
                                      <p:to>
                                        <p:strVal val="visible"/>
                                      </p:to>
                                    </p:set>
                                    <p:animEffect transition="in" filter="wipe(left)">
                                      <p:cBhvr>
                                        <p:cTn id="48" dur="1250"/>
                                        <p:tgtEl>
                                          <p:spTgt spid="14"/>
                                        </p:tgtEl>
                                      </p:cBhvr>
                                    </p:animEffect>
                                  </p:childTnLst>
                                </p:cTn>
                              </p:par>
                              <p:par>
                                <p:cTn id="49" presetID="22" presetClass="entr" presetSubtype="1" fill="hold" grpId="0" nodeType="withEffect">
                                  <p:stCondLst>
                                    <p:cond delay="1250"/>
                                  </p:stCondLst>
                                  <p:childTnLst>
                                    <p:set>
                                      <p:cBhvr>
                                        <p:cTn id="50" dur="1" fill="hold">
                                          <p:stCondLst>
                                            <p:cond delay="0"/>
                                          </p:stCondLst>
                                        </p:cTn>
                                        <p:tgtEl>
                                          <p:spTgt spid="15"/>
                                        </p:tgtEl>
                                        <p:attrNameLst>
                                          <p:attrName>style.visibility</p:attrName>
                                        </p:attrNameLst>
                                      </p:cBhvr>
                                      <p:to>
                                        <p:strVal val="visible"/>
                                      </p:to>
                                    </p:set>
                                    <p:animEffect transition="in" filter="wipe(up)">
                                      <p:cBhvr>
                                        <p:cTn id="51" dur="1500"/>
                                        <p:tgtEl>
                                          <p:spTgt spid="15"/>
                                        </p:tgtEl>
                                      </p:cBhvr>
                                    </p:animEffect>
                                  </p:childTnLst>
                                </p:cTn>
                              </p:par>
                              <p:par>
                                <p:cTn id="52" presetID="8" presetClass="emph" presetSubtype="0" repeatCount="2000" fill="hold" grpId="1" nodeType="withEffect">
                                  <p:stCondLst>
                                    <p:cond delay="1250"/>
                                  </p:stCondLst>
                                  <p:childTnLst>
                                    <p:animRot by="21600000">
                                      <p:cBhvr>
                                        <p:cTn id="53" dur="1000" fill="hold"/>
                                        <p:tgtEl>
                                          <p:spTgt spid="10"/>
                                        </p:tgtEl>
                                        <p:attrNameLst>
                                          <p:attrName>r</p:attrName>
                                        </p:attrNameLst>
                                      </p:cBhvr>
                                    </p:animRot>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p:cTn id="58" dur="1250" fill="hold"/>
                                        <p:tgtEl>
                                          <p:spTgt spid="16"/>
                                        </p:tgtEl>
                                        <p:attrNameLst>
                                          <p:attrName>ppt_w</p:attrName>
                                        </p:attrNameLst>
                                      </p:cBhvr>
                                      <p:tavLst>
                                        <p:tav tm="0">
                                          <p:val>
                                            <p:fltVal val="0"/>
                                          </p:val>
                                        </p:tav>
                                        <p:tav tm="100000">
                                          <p:val>
                                            <p:strVal val="#ppt_w"/>
                                          </p:val>
                                        </p:tav>
                                      </p:tavLst>
                                    </p:anim>
                                    <p:anim calcmode="lin" valueType="num">
                                      <p:cBhvr>
                                        <p:cTn id="59" dur="1250" fill="hold"/>
                                        <p:tgtEl>
                                          <p:spTgt spid="16"/>
                                        </p:tgtEl>
                                        <p:attrNameLst>
                                          <p:attrName>ppt_h</p:attrName>
                                        </p:attrNameLst>
                                      </p:cBhvr>
                                      <p:tavLst>
                                        <p:tav tm="0">
                                          <p:val>
                                            <p:fltVal val="0"/>
                                          </p:val>
                                        </p:tav>
                                        <p:tav tm="100000">
                                          <p:val>
                                            <p:strVal val="#ppt_h"/>
                                          </p:val>
                                        </p:tav>
                                      </p:tavLst>
                                    </p:anim>
                                    <p:anim calcmode="lin" valueType="num">
                                      <p:cBhvr>
                                        <p:cTn id="60" dur="1250" fill="hold"/>
                                        <p:tgtEl>
                                          <p:spTgt spid="16"/>
                                        </p:tgtEl>
                                        <p:attrNameLst>
                                          <p:attrName>style.rotation</p:attrName>
                                        </p:attrNameLst>
                                      </p:cBhvr>
                                      <p:tavLst>
                                        <p:tav tm="0">
                                          <p:val>
                                            <p:fltVal val="90"/>
                                          </p:val>
                                        </p:tav>
                                        <p:tav tm="100000">
                                          <p:val>
                                            <p:fltVal val="0"/>
                                          </p:val>
                                        </p:tav>
                                      </p:tavLst>
                                    </p:anim>
                                    <p:animEffect transition="in" filter="fade">
                                      <p:cBhvr>
                                        <p:cTn id="61" dur="1250"/>
                                        <p:tgtEl>
                                          <p:spTgt spid="16"/>
                                        </p:tgtEl>
                                      </p:cBhvr>
                                    </p:animEffect>
                                  </p:childTnLst>
                                </p:cTn>
                              </p:par>
                              <p:par>
                                <p:cTn id="62" presetID="42" presetClass="entr" presetSubtype="0" fill="hold" grpId="0" nodeType="withEffect">
                                  <p:stCondLst>
                                    <p:cond delay="1250"/>
                                  </p:stCondLst>
                                  <p:childTnLst>
                                    <p:set>
                                      <p:cBhvr>
                                        <p:cTn id="63" dur="1" fill="hold">
                                          <p:stCondLst>
                                            <p:cond delay="0"/>
                                          </p:stCondLst>
                                        </p:cTn>
                                        <p:tgtEl>
                                          <p:spTgt spid="5"/>
                                        </p:tgtEl>
                                        <p:attrNameLst>
                                          <p:attrName>style.visibility</p:attrName>
                                        </p:attrNameLst>
                                      </p:cBhvr>
                                      <p:to>
                                        <p:strVal val="visible"/>
                                      </p:to>
                                    </p:set>
                                    <p:animEffect transition="in" filter="fade">
                                      <p:cBhvr>
                                        <p:cTn id="64" dur="1000"/>
                                        <p:tgtEl>
                                          <p:spTgt spid="5"/>
                                        </p:tgtEl>
                                      </p:cBhvr>
                                    </p:animEffect>
                                    <p:anim calcmode="lin" valueType="num">
                                      <p:cBhvr>
                                        <p:cTn id="65" dur="1000" fill="hold"/>
                                        <p:tgtEl>
                                          <p:spTgt spid="5"/>
                                        </p:tgtEl>
                                        <p:attrNameLst>
                                          <p:attrName>ppt_x</p:attrName>
                                        </p:attrNameLst>
                                      </p:cBhvr>
                                      <p:tavLst>
                                        <p:tav tm="0">
                                          <p:val>
                                            <p:strVal val="#ppt_x"/>
                                          </p:val>
                                        </p:tav>
                                        <p:tav tm="100000">
                                          <p:val>
                                            <p:strVal val="#ppt_x"/>
                                          </p:val>
                                        </p:tav>
                                      </p:tavLst>
                                    </p:anim>
                                    <p:anim calcmode="lin" valueType="num">
                                      <p:cBhvr>
                                        <p:cTn id="66" dur="1000" fill="hold"/>
                                        <p:tgtEl>
                                          <p:spTgt spid="5"/>
                                        </p:tgtEl>
                                        <p:attrNameLst>
                                          <p:attrName>ppt_y</p:attrName>
                                        </p:attrNameLst>
                                      </p:cBhvr>
                                      <p:tavLst>
                                        <p:tav tm="0">
                                          <p:val>
                                            <p:strVal val="#ppt_y+.1"/>
                                          </p:val>
                                        </p:tav>
                                        <p:tav tm="100000">
                                          <p:val>
                                            <p:strVal val="#ppt_y"/>
                                          </p:val>
                                        </p:tav>
                                      </p:tavLst>
                                    </p:anim>
                                  </p:childTnLst>
                                </p:cTn>
                              </p:par>
                              <p:par>
                                <p:cTn id="67" presetID="22" presetClass="entr" presetSubtype="2" fill="hold" grpId="0" nodeType="withEffect">
                                  <p:stCondLst>
                                    <p:cond delay="1250"/>
                                  </p:stCondLst>
                                  <p:childTnLst>
                                    <p:set>
                                      <p:cBhvr>
                                        <p:cTn id="68" dur="1" fill="hold">
                                          <p:stCondLst>
                                            <p:cond delay="0"/>
                                          </p:stCondLst>
                                        </p:cTn>
                                        <p:tgtEl>
                                          <p:spTgt spid="18"/>
                                        </p:tgtEl>
                                        <p:attrNameLst>
                                          <p:attrName>style.visibility</p:attrName>
                                        </p:attrNameLst>
                                      </p:cBhvr>
                                      <p:to>
                                        <p:strVal val="visible"/>
                                      </p:to>
                                    </p:set>
                                    <p:animEffect transition="in" filter="wipe(right)">
                                      <p:cBhvr>
                                        <p:cTn id="69" dur="2500"/>
                                        <p:tgtEl>
                                          <p:spTgt spid="18"/>
                                        </p:tgtEl>
                                      </p:cBhvr>
                                    </p:animEffect>
                                  </p:childTnLst>
                                </p:cTn>
                              </p:par>
                              <p:par>
                                <p:cTn id="70" presetID="31" presetClass="entr" presetSubtype="0" fill="hold" grpId="0" nodeType="withEffect">
                                  <p:stCondLst>
                                    <p:cond delay="3500"/>
                                  </p:stCondLst>
                                  <p:childTnLst>
                                    <p:set>
                                      <p:cBhvr>
                                        <p:cTn id="71" dur="1" fill="hold">
                                          <p:stCondLst>
                                            <p:cond delay="0"/>
                                          </p:stCondLst>
                                        </p:cTn>
                                        <p:tgtEl>
                                          <p:spTgt spid="21"/>
                                        </p:tgtEl>
                                        <p:attrNameLst>
                                          <p:attrName>style.visibility</p:attrName>
                                        </p:attrNameLst>
                                      </p:cBhvr>
                                      <p:to>
                                        <p:strVal val="visible"/>
                                      </p:to>
                                    </p:set>
                                    <p:anim calcmode="lin" valueType="num">
                                      <p:cBhvr>
                                        <p:cTn id="72" dur="1250" fill="hold"/>
                                        <p:tgtEl>
                                          <p:spTgt spid="21"/>
                                        </p:tgtEl>
                                        <p:attrNameLst>
                                          <p:attrName>ppt_w</p:attrName>
                                        </p:attrNameLst>
                                      </p:cBhvr>
                                      <p:tavLst>
                                        <p:tav tm="0">
                                          <p:val>
                                            <p:fltVal val="0"/>
                                          </p:val>
                                        </p:tav>
                                        <p:tav tm="100000">
                                          <p:val>
                                            <p:strVal val="#ppt_w"/>
                                          </p:val>
                                        </p:tav>
                                      </p:tavLst>
                                    </p:anim>
                                    <p:anim calcmode="lin" valueType="num">
                                      <p:cBhvr>
                                        <p:cTn id="73" dur="1250" fill="hold"/>
                                        <p:tgtEl>
                                          <p:spTgt spid="21"/>
                                        </p:tgtEl>
                                        <p:attrNameLst>
                                          <p:attrName>ppt_h</p:attrName>
                                        </p:attrNameLst>
                                      </p:cBhvr>
                                      <p:tavLst>
                                        <p:tav tm="0">
                                          <p:val>
                                            <p:fltVal val="0"/>
                                          </p:val>
                                        </p:tav>
                                        <p:tav tm="100000">
                                          <p:val>
                                            <p:strVal val="#ppt_h"/>
                                          </p:val>
                                        </p:tav>
                                      </p:tavLst>
                                    </p:anim>
                                    <p:anim calcmode="lin" valueType="num">
                                      <p:cBhvr>
                                        <p:cTn id="74" dur="1250" fill="hold"/>
                                        <p:tgtEl>
                                          <p:spTgt spid="21"/>
                                        </p:tgtEl>
                                        <p:attrNameLst>
                                          <p:attrName>style.rotation</p:attrName>
                                        </p:attrNameLst>
                                      </p:cBhvr>
                                      <p:tavLst>
                                        <p:tav tm="0">
                                          <p:val>
                                            <p:fltVal val="90"/>
                                          </p:val>
                                        </p:tav>
                                        <p:tav tm="100000">
                                          <p:val>
                                            <p:fltVal val="0"/>
                                          </p:val>
                                        </p:tav>
                                      </p:tavLst>
                                    </p:anim>
                                    <p:animEffect transition="in" filter="fade">
                                      <p:cBhvr>
                                        <p:cTn id="75" dur="1250"/>
                                        <p:tgtEl>
                                          <p:spTgt spid="21"/>
                                        </p:tgtEl>
                                      </p:cBhvr>
                                    </p:animEffect>
                                  </p:childTnLst>
                                </p:cTn>
                              </p:par>
                              <p:par>
                                <p:cTn id="76" presetID="42" presetClass="entr" presetSubtype="0" fill="hold" grpId="0" nodeType="withEffect">
                                  <p:stCondLst>
                                    <p:cond delay="4750"/>
                                  </p:stCondLst>
                                  <p:childTnLst>
                                    <p:set>
                                      <p:cBhvr>
                                        <p:cTn id="77" dur="1" fill="hold">
                                          <p:stCondLst>
                                            <p:cond delay="0"/>
                                          </p:stCondLst>
                                        </p:cTn>
                                        <p:tgtEl>
                                          <p:spTgt spid="20"/>
                                        </p:tgtEl>
                                        <p:attrNameLst>
                                          <p:attrName>style.visibility</p:attrName>
                                        </p:attrNameLst>
                                      </p:cBhvr>
                                      <p:to>
                                        <p:strVal val="visible"/>
                                      </p:to>
                                    </p:set>
                                    <p:animEffect transition="in" filter="fade">
                                      <p:cBhvr>
                                        <p:cTn id="78" dur="1500"/>
                                        <p:tgtEl>
                                          <p:spTgt spid="20"/>
                                        </p:tgtEl>
                                      </p:cBhvr>
                                    </p:animEffect>
                                    <p:anim calcmode="lin" valueType="num">
                                      <p:cBhvr>
                                        <p:cTn id="79" dur="1500" fill="hold"/>
                                        <p:tgtEl>
                                          <p:spTgt spid="20"/>
                                        </p:tgtEl>
                                        <p:attrNameLst>
                                          <p:attrName>ppt_x</p:attrName>
                                        </p:attrNameLst>
                                      </p:cBhvr>
                                      <p:tavLst>
                                        <p:tav tm="0">
                                          <p:val>
                                            <p:strVal val="#ppt_x"/>
                                          </p:val>
                                        </p:tav>
                                        <p:tav tm="100000">
                                          <p:val>
                                            <p:strVal val="#ppt_x"/>
                                          </p:val>
                                        </p:tav>
                                      </p:tavLst>
                                    </p:anim>
                                    <p:anim calcmode="lin" valueType="num">
                                      <p:cBhvr>
                                        <p:cTn id="80" dur="1500" fill="hold"/>
                                        <p:tgtEl>
                                          <p:spTgt spid="20"/>
                                        </p:tgtEl>
                                        <p:attrNameLst>
                                          <p:attrName>ppt_y</p:attrName>
                                        </p:attrNameLst>
                                      </p:cBhvr>
                                      <p:tavLst>
                                        <p:tav tm="0">
                                          <p:val>
                                            <p:strVal val="#ppt_y+.1"/>
                                          </p:val>
                                        </p:tav>
                                        <p:tav tm="100000">
                                          <p:val>
                                            <p:strVal val="#ppt_y"/>
                                          </p:val>
                                        </p:tav>
                                      </p:tavLst>
                                    </p:anim>
                                  </p:childTnLst>
                                </p:cTn>
                              </p:par>
                              <p:par>
                                <p:cTn id="81" presetID="22" presetClass="entr" presetSubtype="8" fill="hold" nodeType="withEffect">
                                  <p:stCondLst>
                                    <p:cond delay="6250"/>
                                  </p:stCondLst>
                                  <p:childTnLst>
                                    <p:set>
                                      <p:cBhvr>
                                        <p:cTn id="82" dur="1" fill="hold">
                                          <p:stCondLst>
                                            <p:cond delay="0"/>
                                          </p:stCondLst>
                                        </p:cTn>
                                        <p:tgtEl>
                                          <p:spTgt spid="25"/>
                                        </p:tgtEl>
                                        <p:attrNameLst>
                                          <p:attrName>style.visibility</p:attrName>
                                        </p:attrNameLst>
                                      </p:cBhvr>
                                      <p:to>
                                        <p:strVal val="visible"/>
                                      </p:to>
                                    </p:set>
                                    <p:animEffect transition="in" filter="wipe(left)">
                                      <p:cBhvr>
                                        <p:cTn id="83" dur="1500"/>
                                        <p:tgtEl>
                                          <p:spTgt spid="25"/>
                                        </p:tgtEl>
                                      </p:cBhvr>
                                    </p:animEffect>
                                  </p:childTnLst>
                                </p:cTn>
                              </p:par>
                              <p:par>
                                <p:cTn id="84" presetID="22" presetClass="entr" presetSubtype="4" fill="hold" nodeType="withEffect">
                                  <p:stCondLst>
                                    <p:cond delay="6250"/>
                                  </p:stCondLst>
                                  <p:childTnLst>
                                    <p:set>
                                      <p:cBhvr>
                                        <p:cTn id="85" dur="1" fill="hold">
                                          <p:stCondLst>
                                            <p:cond delay="0"/>
                                          </p:stCondLst>
                                        </p:cTn>
                                        <p:tgtEl>
                                          <p:spTgt spid="22"/>
                                        </p:tgtEl>
                                        <p:attrNameLst>
                                          <p:attrName>style.visibility</p:attrName>
                                        </p:attrNameLst>
                                      </p:cBhvr>
                                      <p:to>
                                        <p:strVal val="visible"/>
                                      </p:to>
                                    </p:set>
                                    <p:animEffect transition="in" filter="wipe(down)">
                                      <p:cBhvr>
                                        <p:cTn id="86" dur="1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0" grpId="0" animBg="1"/>
      <p:bldP spid="10" grpId="1" animBg="1"/>
      <p:bldP spid="13" grpId="0"/>
      <p:bldP spid="14" grpId="0" animBg="1"/>
      <p:bldP spid="15" grpId="0" animBg="1"/>
      <p:bldP spid="18" grpId="0" animBg="1"/>
      <p:bldP spid="17" grpId="0" animBg="1"/>
      <p:bldP spid="16" grpId="0" animBg="1"/>
      <p:bldP spid="21" grpId="0" animBg="1"/>
      <p:bldP spid="20" grpId="0" animBg="1"/>
      <p:bldP spid="3" grpId="0"/>
      <p:bldP spid="23" grpId="0" animBg="1"/>
      <p:bldP spid="9" grpId="0" animBg="1"/>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35000"/>
              </a:srgbClr>
            </a:gs>
            <a:gs pos="50000">
              <a:srgbClr val="E2FD59">
                <a:alpha val="67000"/>
              </a:srgbClr>
            </a:gs>
            <a:gs pos="100000">
              <a:srgbClr val="CC00FF">
                <a:alpha val="24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Bevel 2"/>
          <p:cNvSpPr/>
          <p:nvPr/>
        </p:nvSpPr>
        <p:spPr>
          <a:xfrm>
            <a:off x="363681" y="172122"/>
            <a:ext cx="11481954" cy="6440644"/>
          </a:xfrm>
          <a:prstGeom prst="bevel">
            <a:avLst/>
          </a:prstGeom>
          <a:solidFill>
            <a:schemeClr val="accent4">
              <a:lumMod val="40000"/>
              <a:lumOff val="60000"/>
            </a:schemeClr>
          </a:solidFill>
          <a:ln w="57150">
            <a:solidFill>
              <a:srgbClr val="9900FF"/>
            </a:solidFill>
          </a:ln>
          <a:effectLst>
            <a:glow rad="228600">
              <a:schemeClr val="accent6">
                <a:satMod val="175000"/>
                <a:alpha val="40000"/>
              </a:schemeClr>
            </a:glo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r>
              <a:rPr lang="en-CA" sz="3200" dirty="0" smtClean="0">
                <a:solidFill>
                  <a:schemeClr val="tx1"/>
                </a:solidFill>
              </a:rPr>
              <a:t>Will </a:t>
            </a:r>
            <a:r>
              <a:rPr lang="en-CA" sz="3200" dirty="0" err="1" smtClean="0">
                <a:solidFill>
                  <a:schemeClr val="tx1"/>
                </a:solidFill>
              </a:rPr>
              <a:t>Mosheh</a:t>
            </a:r>
            <a:r>
              <a:rPr lang="en-CA" sz="3200" b="1" dirty="0" smtClean="0">
                <a:solidFill>
                  <a:schemeClr val="tx1"/>
                </a:solidFill>
              </a:rPr>
              <a:t> </a:t>
            </a:r>
            <a:r>
              <a:rPr lang="en-CA" sz="3200" dirty="0" smtClean="0">
                <a:solidFill>
                  <a:schemeClr val="tx1"/>
                </a:solidFill>
              </a:rPr>
              <a:t>expose </a:t>
            </a:r>
            <a:r>
              <a:rPr lang="en-CA" sz="3200" b="1" i="1" u="sng" dirty="0" smtClean="0">
                <a:solidFill>
                  <a:srgbClr val="CC0099"/>
                </a:solidFill>
              </a:rPr>
              <a:t>Dawn to Dawn</a:t>
            </a:r>
            <a:r>
              <a:rPr lang="en-CA" sz="3200" b="1" i="1" dirty="0" smtClean="0">
                <a:solidFill>
                  <a:srgbClr val="CC0099"/>
                </a:solidFill>
              </a:rPr>
              <a:t> </a:t>
            </a:r>
            <a:r>
              <a:rPr lang="en-CA" sz="2800" dirty="0" smtClean="0">
                <a:solidFill>
                  <a:schemeClr val="tx1"/>
                </a:solidFill>
              </a:rPr>
              <a:t>(= to Creation’s </a:t>
            </a:r>
            <a:r>
              <a:rPr lang="en-CA" sz="2800" b="1" dirty="0" smtClean="0">
                <a:solidFill>
                  <a:srgbClr val="FF0000"/>
                </a:solidFill>
              </a:rPr>
              <a:t>day 3)?</a:t>
            </a:r>
          </a:p>
          <a:p>
            <a:endParaRPr lang="en-CA" sz="2800" b="1" dirty="0" smtClean="0">
              <a:solidFill>
                <a:srgbClr val="FF0000"/>
              </a:solidFill>
            </a:endParaRPr>
          </a:p>
          <a:p>
            <a:pPr algn="ctr"/>
            <a:endParaRPr lang="en-CA" sz="3200" dirty="0" smtClean="0">
              <a:solidFill>
                <a:schemeClr val="tx1"/>
              </a:solidFill>
            </a:endParaRPr>
          </a:p>
          <a:p>
            <a:pPr algn="ctr"/>
            <a:endParaRPr lang="en-CA" sz="3200" dirty="0">
              <a:solidFill>
                <a:schemeClr val="tx1"/>
              </a:solidFill>
            </a:endParaRPr>
          </a:p>
          <a:p>
            <a:pPr algn="ctr"/>
            <a:endParaRPr lang="en-CA" sz="3200" dirty="0" smtClean="0">
              <a:solidFill>
                <a:schemeClr val="tx1"/>
              </a:solidFill>
            </a:endParaRPr>
          </a:p>
          <a:p>
            <a:pPr algn="ctr"/>
            <a:endParaRPr lang="en-CA" sz="3200" dirty="0">
              <a:solidFill>
                <a:schemeClr val="tx1"/>
              </a:solidFill>
            </a:endParaRPr>
          </a:p>
          <a:p>
            <a:pPr algn="ctr"/>
            <a:endParaRPr lang="en-CA" sz="3200" dirty="0" smtClean="0">
              <a:solidFill>
                <a:schemeClr val="tx1"/>
              </a:solidFill>
            </a:endParaRPr>
          </a:p>
          <a:p>
            <a:pPr algn="ctr"/>
            <a:endParaRPr lang="en-CA" sz="3200" dirty="0">
              <a:solidFill>
                <a:schemeClr val="tx1"/>
              </a:solidFill>
            </a:endParaRPr>
          </a:p>
          <a:p>
            <a:pPr algn="ctr"/>
            <a:endParaRPr lang="en-CA" sz="3200" dirty="0" smtClean="0">
              <a:solidFill>
                <a:schemeClr val="tx1"/>
              </a:solidFill>
            </a:endParaRPr>
          </a:p>
          <a:p>
            <a:pPr algn="ctr"/>
            <a:endParaRPr lang="en-CA" dirty="0"/>
          </a:p>
        </p:txBody>
      </p:sp>
      <p:sp>
        <p:nvSpPr>
          <p:cNvPr id="6" name="Rectangle 5"/>
          <p:cNvSpPr/>
          <p:nvPr/>
        </p:nvSpPr>
        <p:spPr>
          <a:xfrm>
            <a:off x="1506681" y="4017101"/>
            <a:ext cx="4597977" cy="618259"/>
          </a:xfrm>
          <a:prstGeom prst="rect">
            <a:avLst/>
          </a:prstGeom>
          <a:ln w="28575">
            <a:solidFill>
              <a:srgbClr val="CC0099"/>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dirty="0" smtClean="0"/>
              <a:t>Light</a:t>
            </a:r>
            <a:endParaRPr lang="en-CA" sz="3600" dirty="0"/>
          </a:p>
        </p:txBody>
      </p:sp>
      <p:sp>
        <p:nvSpPr>
          <p:cNvPr id="8" name="Rectangle 7"/>
          <p:cNvSpPr/>
          <p:nvPr/>
        </p:nvSpPr>
        <p:spPr>
          <a:xfrm>
            <a:off x="6104658" y="4017100"/>
            <a:ext cx="4597977" cy="618259"/>
          </a:xfrm>
          <a:prstGeom prst="rect">
            <a:avLst/>
          </a:prstGeom>
          <a:solidFill>
            <a:schemeClr val="tx1"/>
          </a:solidFill>
          <a:ln w="38100">
            <a:solidFill>
              <a:schemeClr val="bg2">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dirty="0" smtClean="0"/>
              <a:t>Night</a:t>
            </a:r>
            <a:endParaRPr lang="en-CA" sz="3600" dirty="0"/>
          </a:p>
        </p:txBody>
      </p:sp>
      <p:sp>
        <p:nvSpPr>
          <p:cNvPr id="13" name="Rectangle 12"/>
          <p:cNvSpPr/>
          <p:nvPr/>
        </p:nvSpPr>
        <p:spPr>
          <a:xfrm>
            <a:off x="118334" y="1613648"/>
            <a:ext cx="5658522" cy="2255986"/>
          </a:xfrm>
          <a:prstGeom prst="rect">
            <a:avLst/>
          </a:prstGeom>
          <a:solidFill>
            <a:schemeClr val="accent2">
              <a:lumMod val="60000"/>
              <a:lumOff val="40000"/>
            </a:schemeClr>
          </a:solidFill>
          <a:ln w="28575">
            <a:solidFill>
              <a:schemeClr val="bg2">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300" b="1" dirty="0" smtClean="0">
                <a:solidFill>
                  <a:srgbClr val="00B050"/>
                </a:solidFill>
              </a:rPr>
              <a:t>Ex 16:14 </a:t>
            </a:r>
            <a:r>
              <a:rPr lang="en-CA" sz="2300" dirty="0" smtClean="0">
                <a:solidFill>
                  <a:srgbClr val="00B050"/>
                </a:solidFill>
              </a:rPr>
              <a:t>– </a:t>
            </a:r>
            <a:r>
              <a:rPr lang="en-CA" sz="2300" dirty="0" smtClean="0">
                <a:solidFill>
                  <a:schemeClr val="tx1"/>
                </a:solidFill>
              </a:rPr>
              <a:t>And the </a:t>
            </a:r>
            <a:r>
              <a:rPr lang="en-CA" sz="2300" b="1" u="sng" dirty="0" smtClean="0">
                <a:solidFill>
                  <a:srgbClr val="CC0099"/>
                </a:solidFill>
              </a:rPr>
              <a:t>layer of dew</a:t>
            </a:r>
            <a:r>
              <a:rPr lang="en-CA" sz="2300" b="1" dirty="0" smtClean="0">
                <a:solidFill>
                  <a:srgbClr val="CC0099"/>
                </a:solidFill>
              </a:rPr>
              <a:t> went up, </a:t>
            </a:r>
            <a:br>
              <a:rPr lang="en-CA" sz="2300" b="1" dirty="0" smtClean="0">
                <a:solidFill>
                  <a:srgbClr val="CC0099"/>
                </a:solidFill>
              </a:rPr>
            </a:br>
            <a:r>
              <a:rPr lang="en-CA" sz="2300" dirty="0" smtClean="0">
                <a:solidFill>
                  <a:schemeClr val="tx1"/>
                </a:solidFill>
              </a:rPr>
              <a:t>and see, on the surface of the wilderness </a:t>
            </a:r>
            <a:br>
              <a:rPr lang="en-CA" sz="2300" dirty="0" smtClean="0">
                <a:solidFill>
                  <a:schemeClr val="tx1"/>
                </a:solidFill>
              </a:rPr>
            </a:br>
            <a:r>
              <a:rPr lang="en-CA" sz="2300" dirty="0" smtClean="0">
                <a:solidFill>
                  <a:schemeClr val="tx1"/>
                </a:solidFill>
              </a:rPr>
              <a:t>was a small round substance, fine as frost </a:t>
            </a:r>
            <a:br>
              <a:rPr lang="en-CA" sz="2300" dirty="0" smtClean="0">
                <a:solidFill>
                  <a:schemeClr val="tx1"/>
                </a:solidFill>
              </a:rPr>
            </a:br>
            <a:r>
              <a:rPr lang="en-CA" sz="2300" dirty="0" smtClean="0">
                <a:solidFill>
                  <a:schemeClr val="tx1"/>
                </a:solidFill>
              </a:rPr>
              <a:t>on the ground.</a:t>
            </a:r>
            <a:r>
              <a:rPr lang="en-CA" sz="2300" dirty="0" smtClean="0">
                <a:solidFill>
                  <a:srgbClr val="00B050"/>
                </a:solidFill>
              </a:rPr>
              <a:t/>
            </a:r>
            <a:br>
              <a:rPr lang="en-CA" sz="2300" dirty="0" smtClean="0">
                <a:solidFill>
                  <a:srgbClr val="00B050"/>
                </a:solidFill>
              </a:rPr>
            </a:br>
            <a:r>
              <a:rPr lang="en-CA" sz="2300" b="1" dirty="0" smtClean="0">
                <a:solidFill>
                  <a:srgbClr val="00B050"/>
                </a:solidFill>
              </a:rPr>
              <a:t>Ex 16:22 </a:t>
            </a:r>
            <a:r>
              <a:rPr lang="en-CA" sz="2300" dirty="0" smtClean="0">
                <a:solidFill>
                  <a:schemeClr val="tx1"/>
                </a:solidFill>
              </a:rPr>
              <a:t>– And it came to be, on the sixth day, that they gathered twice as much bread…</a:t>
            </a:r>
            <a:endParaRPr lang="en-CA" sz="2300" b="1" dirty="0">
              <a:solidFill>
                <a:srgbClr val="800000"/>
              </a:solidFill>
            </a:endParaRPr>
          </a:p>
        </p:txBody>
      </p:sp>
      <p:sp>
        <p:nvSpPr>
          <p:cNvPr id="15" name="Rectangle 14"/>
          <p:cNvSpPr/>
          <p:nvPr/>
        </p:nvSpPr>
        <p:spPr>
          <a:xfrm>
            <a:off x="5776856" y="1613647"/>
            <a:ext cx="6260952" cy="2151530"/>
          </a:xfrm>
          <a:prstGeom prst="rect">
            <a:avLst/>
          </a:prstGeom>
          <a:solidFill>
            <a:schemeClr val="accent6">
              <a:lumMod val="60000"/>
              <a:lumOff val="40000"/>
            </a:schemeClr>
          </a:solidFill>
          <a:ln w="28575"/>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lvl="0" algn="ctr"/>
            <a:r>
              <a:rPr lang="en-CA" sz="2400" dirty="0" smtClean="0">
                <a:solidFill>
                  <a:prstClr val="black"/>
                </a:solidFill>
              </a:rPr>
              <a:t>V. </a:t>
            </a:r>
            <a:r>
              <a:rPr lang="en-CA" sz="2400" dirty="0">
                <a:solidFill>
                  <a:prstClr val="black"/>
                </a:solidFill>
              </a:rPr>
              <a:t>23 … This is what </a:t>
            </a:r>
            <a:r>
              <a:rPr lang="en-CA" sz="2400" dirty="0" err="1">
                <a:solidFill>
                  <a:srgbClr val="0000CC"/>
                </a:solidFill>
              </a:rPr>
              <a:t>Yahuah</a:t>
            </a:r>
            <a:r>
              <a:rPr lang="en-CA" sz="2400" dirty="0">
                <a:solidFill>
                  <a:prstClr val="black"/>
                </a:solidFill>
              </a:rPr>
              <a:t> has said, </a:t>
            </a:r>
            <a:r>
              <a:rPr lang="en-CA" sz="2400" b="1" dirty="0">
                <a:solidFill>
                  <a:srgbClr val="800000"/>
                </a:solidFill>
              </a:rPr>
              <a:t>“</a:t>
            </a:r>
            <a:r>
              <a:rPr lang="en-CA" sz="2400" b="1" u="sng" dirty="0">
                <a:solidFill>
                  <a:srgbClr val="800000"/>
                </a:solidFill>
              </a:rPr>
              <a:t>Tomorrow</a:t>
            </a:r>
            <a:r>
              <a:rPr lang="en-CA" sz="2400" b="1" dirty="0">
                <a:solidFill>
                  <a:srgbClr val="800000"/>
                </a:solidFill>
              </a:rPr>
              <a:t> </a:t>
            </a:r>
            <a:r>
              <a:rPr lang="en-CA" sz="2400" dirty="0">
                <a:solidFill>
                  <a:prstClr val="black"/>
                </a:solidFill>
              </a:rPr>
              <a:t>is a rest, a </a:t>
            </a:r>
            <a:r>
              <a:rPr lang="en-CA" sz="2400" dirty="0" err="1">
                <a:solidFill>
                  <a:prstClr val="black"/>
                </a:solidFill>
              </a:rPr>
              <a:t>Shabbath</a:t>
            </a:r>
            <a:r>
              <a:rPr lang="en-CA" sz="2400" dirty="0">
                <a:solidFill>
                  <a:prstClr val="black"/>
                </a:solidFill>
              </a:rPr>
              <a:t> </a:t>
            </a:r>
            <a:r>
              <a:rPr lang="en-CA" sz="2400" dirty="0" err="1">
                <a:solidFill>
                  <a:prstClr val="black"/>
                </a:solidFill>
              </a:rPr>
              <a:t>qodesh</a:t>
            </a:r>
            <a:r>
              <a:rPr lang="en-CA" sz="2400" dirty="0">
                <a:solidFill>
                  <a:prstClr val="black"/>
                </a:solidFill>
              </a:rPr>
              <a:t> to </a:t>
            </a:r>
            <a:r>
              <a:rPr lang="en-CA" sz="2400" dirty="0" err="1" smtClean="0">
                <a:solidFill>
                  <a:srgbClr val="0000CC"/>
                </a:solidFill>
              </a:rPr>
              <a:t>Yahuah</a:t>
            </a:r>
            <a:r>
              <a:rPr lang="en-CA" sz="2400" dirty="0" smtClean="0">
                <a:solidFill>
                  <a:prstClr val="black"/>
                </a:solidFill>
              </a:rPr>
              <a:t>. That which you bake, bake; and that which you cook, cook.  </a:t>
            </a:r>
            <a:r>
              <a:rPr lang="en-CA" sz="2400" dirty="0">
                <a:solidFill>
                  <a:prstClr val="black"/>
                </a:solidFill>
              </a:rPr>
              <a:t>And lay up for yourselves all that is left over, to keep it until </a:t>
            </a:r>
            <a:r>
              <a:rPr lang="en-CA" sz="2400" b="1" u="sng" dirty="0" smtClean="0">
                <a:solidFill>
                  <a:srgbClr val="800000"/>
                </a:solidFill>
              </a:rPr>
              <a:t>morning</a:t>
            </a:r>
            <a:r>
              <a:rPr lang="en-CA" sz="2400" b="1" dirty="0" smtClean="0">
                <a:solidFill>
                  <a:srgbClr val="800000"/>
                </a:solidFill>
              </a:rPr>
              <a:t> </a:t>
            </a:r>
            <a:r>
              <a:rPr lang="en-CA" sz="2400" b="1" dirty="0" smtClean="0">
                <a:solidFill>
                  <a:srgbClr val="CC00FF"/>
                </a:solidFill>
              </a:rPr>
              <a:t>[</a:t>
            </a:r>
            <a:r>
              <a:rPr lang="en-CA" sz="2400" b="1" dirty="0" err="1" smtClean="0">
                <a:solidFill>
                  <a:srgbClr val="CC00FF"/>
                </a:solidFill>
              </a:rPr>
              <a:t>Boqer</a:t>
            </a:r>
            <a:r>
              <a:rPr lang="en-CA" sz="2400" b="1" dirty="0" smtClean="0">
                <a:solidFill>
                  <a:srgbClr val="CC00FF"/>
                </a:solidFill>
              </a:rPr>
              <a:t>]. </a:t>
            </a:r>
            <a:r>
              <a:rPr lang="en-CA" sz="2400" b="1" dirty="0" smtClean="0">
                <a:solidFill>
                  <a:srgbClr val="800000"/>
                </a:solidFill>
              </a:rPr>
              <a:t>.</a:t>
            </a:r>
            <a:endParaRPr lang="en-CA" sz="2400" b="1" dirty="0">
              <a:solidFill>
                <a:srgbClr val="800000"/>
              </a:solidFill>
            </a:endParaRPr>
          </a:p>
        </p:txBody>
      </p:sp>
      <p:sp>
        <p:nvSpPr>
          <p:cNvPr id="20" name="Rectangle 19"/>
          <p:cNvSpPr/>
          <p:nvPr/>
        </p:nvSpPr>
        <p:spPr>
          <a:xfrm>
            <a:off x="1240887" y="5077600"/>
            <a:ext cx="9727542" cy="828347"/>
          </a:xfrm>
          <a:prstGeom prst="rect">
            <a:avLst/>
          </a:prstGeom>
          <a:solidFill>
            <a:schemeClr val="bg1">
              <a:lumMod val="75000"/>
            </a:schemeClr>
          </a:solidFill>
          <a:ln w="28575">
            <a:solidFill>
              <a:srgbClr val="80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400" dirty="0" smtClean="0">
                <a:solidFill>
                  <a:srgbClr val="00B050"/>
                </a:solidFill>
              </a:rPr>
              <a:t>Vs. </a:t>
            </a:r>
            <a:r>
              <a:rPr lang="en-CA" sz="2400" dirty="0">
                <a:solidFill>
                  <a:srgbClr val="00B050"/>
                </a:solidFill>
              </a:rPr>
              <a:t>24 </a:t>
            </a:r>
            <a:r>
              <a:rPr lang="en-CA" sz="2400" dirty="0">
                <a:solidFill>
                  <a:schemeClr val="tx1"/>
                </a:solidFill>
              </a:rPr>
              <a:t>– </a:t>
            </a:r>
            <a:r>
              <a:rPr lang="en-CA" sz="2800" dirty="0">
                <a:solidFill>
                  <a:schemeClr val="tx1"/>
                </a:solidFill>
              </a:rPr>
              <a:t>And they laid it up till </a:t>
            </a:r>
            <a:r>
              <a:rPr lang="en-CA" sz="2800" b="1" dirty="0">
                <a:solidFill>
                  <a:schemeClr val="tx1"/>
                </a:solidFill>
                <a:effectLst>
                  <a:glow rad="127000">
                    <a:srgbClr val="00FF00"/>
                  </a:glow>
                </a:effectLst>
              </a:rPr>
              <a:t>morning, </a:t>
            </a:r>
            <a:r>
              <a:rPr lang="en-CA" sz="2800" dirty="0">
                <a:solidFill>
                  <a:schemeClr val="tx1"/>
                </a:solidFill>
              </a:rPr>
              <a:t>as </a:t>
            </a:r>
            <a:r>
              <a:rPr lang="en-CA" sz="2800" dirty="0" err="1">
                <a:solidFill>
                  <a:schemeClr val="tx1"/>
                </a:solidFill>
              </a:rPr>
              <a:t>Mosheh</a:t>
            </a:r>
            <a:r>
              <a:rPr lang="en-CA" sz="2800" dirty="0">
                <a:solidFill>
                  <a:schemeClr val="tx1"/>
                </a:solidFill>
              </a:rPr>
              <a:t> commanded. And it did not stink and no worm was in </a:t>
            </a:r>
            <a:r>
              <a:rPr lang="en-CA" sz="2800" dirty="0" smtClean="0">
                <a:solidFill>
                  <a:schemeClr val="tx1"/>
                </a:solidFill>
              </a:rPr>
              <a:t>it.</a:t>
            </a:r>
            <a:endParaRPr lang="en-CA" sz="2800" dirty="0">
              <a:solidFill>
                <a:schemeClr val="tx1"/>
              </a:solidFill>
            </a:endParaRPr>
          </a:p>
        </p:txBody>
      </p:sp>
      <p:sp>
        <p:nvSpPr>
          <p:cNvPr id="21" name="Right Brace 20"/>
          <p:cNvSpPr/>
          <p:nvPr/>
        </p:nvSpPr>
        <p:spPr>
          <a:xfrm rot="5400000">
            <a:off x="5950024" y="217421"/>
            <a:ext cx="334672" cy="9170554"/>
          </a:xfrm>
          <a:prstGeom prst="rightBrace">
            <a:avLst>
              <a:gd name="adj1" fmla="val 89206"/>
              <a:gd name="adj2" fmla="val 49882"/>
            </a:avLst>
          </a:prstGeom>
          <a:solidFill>
            <a:srgbClr val="DAF824"/>
          </a:solidFill>
          <a:ln w="57150">
            <a:solidFill>
              <a:srgbClr val="800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rtlCol="0" anchor="ctr">
            <a:sp3d extrusionH="57150">
              <a:bevelT w="38100" h="38100"/>
            </a:sp3d>
          </a:bodyPr>
          <a:lstStyle/>
          <a:p>
            <a:pPr algn="ctr"/>
            <a:endParaRPr lang="en-CA"/>
          </a:p>
        </p:txBody>
      </p:sp>
      <p:sp>
        <p:nvSpPr>
          <p:cNvPr id="22" name="Oval 21"/>
          <p:cNvSpPr/>
          <p:nvPr/>
        </p:nvSpPr>
        <p:spPr>
          <a:xfrm>
            <a:off x="-1" y="3869633"/>
            <a:ext cx="1506681" cy="914400"/>
          </a:xfrm>
          <a:prstGeom prst="ellipse">
            <a:avLst/>
          </a:prstGeom>
          <a:solidFill>
            <a:srgbClr val="DAF824"/>
          </a:solidFill>
          <a:ln w="57150">
            <a:solidFill>
              <a:srgbClr val="80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b="1" dirty="0" smtClean="0">
                <a:solidFill>
                  <a:srgbClr val="CC0099"/>
                </a:solidFill>
              </a:rPr>
              <a:t>Dawn</a:t>
            </a:r>
            <a:endParaRPr lang="en-CA" sz="2800" b="1" dirty="0">
              <a:solidFill>
                <a:srgbClr val="CC0099"/>
              </a:solidFill>
            </a:endParaRPr>
          </a:p>
        </p:txBody>
      </p:sp>
      <p:sp>
        <p:nvSpPr>
          <p:cNvPr id="25" name="Oval 24"/>
          <p:cNvSpPr/>
          <p:nvPr/>
        </p:nvSpPr>
        <p:spPr>
          <a:xfrm>
            <a:off x="10702638" y="3869029"/>
            <a:ext cx="1489362" cy="914400"/>
          </a:xfrm>
          <a:prstGeom prst="ellipse">
            <a:avLst/>
          </a:prstGeom>
          <a:solidFill>
            <a:srgbClr val="DAF824"/>
          </a:solidFill>
          <a:ln w="57150">
            <a:solidFill>
              <a:srgbClr val="80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b="1" dirty="0" smtClean="0">
                <a:solidFill>
                  <a:srgbClr val="CC0099"/>
                </a:solidFill>
              </a:rPr>
              <a:t>Dawn</a:t>
            </a:r>
            <a:r>
              <a:rPr lang="en-CA" dirty="0" smtClean="0"/>
              <a:t>   </a:t>
            </a:r>
            <a:endParaRPr lang="en-CA" dirty="0"/>
          </a:p>
        </p:txBody>
      </p:sp>
      <p:sp>
        <p:nvSpPr>
          <p:cNvPr id="24" name="Oval 23"/>
          <p:cNvSpPr/>
          <p:nvPr/>
        </p:nvSpPr>
        <p:spPr>
          <a:xfrm>
            <a:off x="5426436" y="4017101"/>
            <a:ext cx="1321601" cy="619464"/>
          </a:xfrm>
          <a:prstGeom prst="ellipse">
            <a:avLst/>
          </a:prstGeom>
          <a:solidFill>
            <a:srgbClr val="DAF824"/>
          </a:solidFill>
          <a:ln w="57150">
            <a:solidFill>
              <a:srgbClr val="80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400" b="1" dirty="0" smtClean="0">
                <a:solidFill>
                  <a:srgbClr val="CC0099"/>
                </a:solidFill>
              </a:rPr>
              <a:t>- To -</a:t>
            </a:r>
            <a:endParaRPr lang="en-CA" sz="2400" b="1" dirty="0">
              <a:solidFill>
                <a:srgbClr val="CC0099"/>
              </a:solidFill>
            </a:endParaRPr>
          </a:p>
        </p:txBody>
      </p:sp>
      <p:sp>
        <p:nvSpPr>
          <p:cNvPr id="26" name="Rounded Rectangle 25"/>
          <p:cNvSpPr/>
          <p:nvPr/>
        </p:nvSpPr>
        <p:spPr>
          <a:xfrm>
            <a:off x="2535980" y="5986037"/>
            <a:ext cx="7162759" cy="563772"/>
          </a:xfrm>
          <a:prstGeom prst="roundRect">
            <a:avLst/>
          </a:prstGeom>
          <a:solidFill>
            <a:schemeClr val="accent6">
              <a:lumMod val="40000"/>
              <a:lumOff val="60000"/>
            </a:schemeClr>
          </a:solidFill>
          <a:ln w="38100">
            <a:solidFill>
              <a:srgbClr val="0000C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200" b="1" dirty="0" smtClean="0">
                <a:solidFill>
                  <a:schemeClr val="tx1"/>
                </a:solidFill>
              </a:rPr>
              <a:t>Why did the manna not stink at sunset?</a:t>
            </a:r>
            <a:endParaRPr lang="en-CA" sz="3200" b="1" dirty="0">
              <a:solidFill>
                <a:schemeClr val="tx1"/>
              </a:solidFill>
            </a:endParaRPr>
          </a:p>
        </p:txBody>
      </p:sp>
      <p:sp>
        <p:nvSpPr>
          <p:cNvPr id="27" name="Rounded Rectangle 26"/>
          <p:cNvSpPr/>
          <p:nvPr/>
        </p:nvSpPr>
        <p:spPr>
          <a:xfrm>
            <a:off x="1748825" y="266748"/>
            <a:ext cx="8772144" cy="615029"/>
          </a:xfrm>
          <a:prstGeom prst="roundRect">
            <a:avLst/>
          </a:prstGeom>
          <a:solidFill>
            <a:srgbClr val="7BEEFD"/>
          </a:solidFill>
          <a:ln w="38100">
            <a:solidFill>
              <a:srgbClr val="008080"/>
            </a:solidFill>
          </a:ln>
          <a:effectLst/>
          <a:scene3d>
            <a:camera prst="orthographicFront"/>
            <a:lightRig rig="brightRoom"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4000" b="1" i="1" dirty="0" smtClean="0">
                <a:ln w="10160">
                  <a:solidFill>
                    <a:schemeClr val="accent1"/>
                  </a:solidFill>
                  <a:prstDash val="solid"/>
                </a:ln>
                <a:solidFill>
                  <a:schemeClr val="tx1"/>
                </a:solidFill>
                <a:effectLst>
                  <a:outerShdw blurRad="38100" dist="32000" dir="5400000" algn="tl">
                    <a:srgbClr val="000000">
                      <a:alpha val="30000"/>
                    </a:srgbClr>
                  </a:outerShdw>
                </a:effectLst>
                <a:latin typeface="Comic Sans MS" pitchFamily="66" charset="0"/>
              </a:rPr>
              <a:t>MORE - </a:t>
            </a:r>
            <a:r>
              <a:rPr lang="en-CA" sz="4000" i="1" dirty="0" smtClean="0">
                <a:ln w="10160">
                  <a:solidFill>
                    <a:schemeClr val="accent1"/>
                  </a:solidFill>
                  <a:prstDash val="solid"/>
                </a:ln>
                <a:solidFill>
                  <a:srgbClr val="CC0099"/>
                </a:solidFill>
                <a:effectLst>
                  <a:outerShdw blurRad="38100" dist="32000" dir="5400000" algn="tl">
                    <a:srgbClr val="000000">
                      <a:alpha val="30000"/>
                    </a:srgbClr>
                  </a:outerShdw>
                </a:effectLst>
                <a:latin typeface="Comic Sans MS" pitchFamily="66" charset="0"/>
              </a:rPr>
              <a:t>Scriptural Alignment!  </a:t>
            </a:r>
            <a:r>
              <a:rPr lang="en-CA" sz="4000" b="1" dirty="0" smtClean="0">
                <a:ln w="10160">
                  <a:solidFill>
                    <a:schemeClr val="accent1"/>
                  </a:solidFill>
                  <a:prstDash val="solid"/>
                </a:ln>
                <a:solidFill>
                  <a:srgbClr val="FFFF00"/>
                </a:solidFill>
                <a:effectLst>
                  <a:outerShdw blurRad="38100" dist="32000" dir="5400000" algn="tl">
                    <a:srgbClr val="000000">
                      <a:alpha val="30000"/>
                    </a:srgbClr>
                  </a:outerShdw>
                </a:effectLst>
                <a:latin typeface="Comic Sans MS" pitchFamily="66" charset="0"/>
                <a:sym typeface="Wingdings" pitchFamily="2" charset="2"/>
              </a:rPr>
              <a:t></a:t>
            </a:r>
            <a:r>
              <a:rPr lang="en-CA" sz="4000" i="1" dirty="0" smtClean="0">
                <a:ln w="10160">
                  <a:solidFill>
                    <a:schemeClr val="accent1"/>
                  </a:solidFill>
                  <a:prstDash val="solid"/>
                </a:ln>
                <a:solidFill>
                  <a:srgbClr val="CC0099"/>
                </a:solidFill>
                <a:effectLst>
                  <a:outerShdw blurRad="38100" dist="32000" dir="5400000" algn="tl">
                    <a:srgbClr val="000000">
                      <a:alpha val="30000"/>
                    </a:srgbClr>
                  </a:outerShdw>
                </a:effectLst>
                <a:latin typeface="Comic Sans MS" pitchFamily="66" charset="0"/>
              </a:rPr>
              <a:t> </a:t>
            </a:r>
            <a:endParaRPr lang="en-CA" sz="4000" i="1" dirty="0">
              <a:ln w="10160">
                <a:solidFill>
                  <a:schemeClr val="accent1"/>
                </a:solidFill>
                <a:prstDash val="solid"/>
              </a:ln>
              <a:solidFill>
                <a:srgbClr val="CC0099"/>
              </a:solidFill>
              <a:effectLst>
                <a:outerShdw blurRad="38100" dist="32000" dir="5400000" algn="tl">
                  <a:srgbClr val="000000">
                    <a:alpha val="30000"/>
                  </a:srgbClr>
                </a:outerShdw>
              </a:effectLst>
              <a:latin typeface="Comic Sans MS" pitchFamily="66" charset="0"/>
            </a:endParaRPr>
          </a:p>
        </p:txBody>
      </p:sp>
      <p:sp>
        <p:nvSpPr>
          <p:cNvPr id="2" name="Bent Arrow 1"/>
          <p:cNvSpPr/>
          <p:nvPr/>
        </p:nvSpPr>
        <p:spPr>
          <a:xfrm rot="5400000">
            <a:off x="11158798" y="3458157"/>
            <a:ext cx="704624" cy="619421"/>
          </a:xfrm>
          <a:prstGeom prst="bentArrow">
            <a:avLst>
              <a:gd name="adj1" fmla="val 17470"/>
              <a:gd name="adj2" fmla="val 48009"/>
              <a:gd name="adj3" fmla="val 50000"/>
              <a:gd name="adj4" fmla="val 43750"/>
            </a:avLst>
          </a:prstGeom>
          <a:solidFill>
            <a:schemeClr val="tx1"/>
          </a:solidFill>
          <a:ln w="28575">
            <a:solidFill>
              <a:srgbClr val="00FF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solidFill>
                <a:schemeClr val="tx1"/>
              </a:solidFill>
            </a:endParaRPr>
          </a:p>
        </p:txBody>
      </p:sp>
      <p:sp>
        <p:nvSpPr>
          <p:cNvPr id="4" name="Bent Arrow 3"/>
          <p:cNvSpPr/>
          <p:nvPr/>
        </p:nvSpPr>
        <p:spPr>
          <a:xfrm rot="10800000">
            <a:off x="11585983" y="2162284"/>
            <a:ext cx="376517" cy="1605582"/>
          </a:xfrm>
          <a:prstGeom prst="bentArrow">
            <a:avLst>
              <a:gd name="adj1" fmla="val 25000"/>
              <a:gd name="adj2" fmla="val 50000"/>
              <a:gd name="adj3" fmla="val 50000"/>
              <a:gd name="adj4" fmla="val 35000"/>
            </a:avLst>
          </a:prstGeom>
          <a:solidFill>
            <a:schemeClr val="tx1"/>
          </a:solidFill>
          <a:ln>
            <a:solidFill>
              <a:srgbClr val="FF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solidFill>
                <a:schemeClr val="tx1"/>
              </a:solidFill>
            </a:endParaRPr>
          </a:p>
        </p:txBody>
      </p:sp>
      <p:sp>
        <p:nvSpPr>
          <p:cNvPr id="5" name="Slide Number Placeholder 4"/>
          <p:cNvSpPr>
            <a:spLocks noGrp="1"/>
          </p:cNvSpPr>
          <p:nvPr>
            <p:ph type="sldNum" sz="quarter" idx="12"/>
          </p:nvPr>
        </p:nvSpPr>
        <p:spPr>
          <a:xfrm>
            <a:off x="8842783" y="6265964"/>
            <a:ext cx="2743200" cy="365125"/>
          </a:xfrm>
          <a:scene3d>
            <a:camera prst="orthographicFront"/>
            <a:lightRig rig="threePt" dir="t"/>
          </a:scene3d>
          <a:sp3d>
            <a:bevelT w="152400" h="50800" prst="softRound"/>
          </a:sp3d>
        </p:spPr>
        <p:txBody>
          <a:bodyPr>
            <a:sp3d extrusionH="57150">
              <a:bevelT w="38100" h="38100"/>
            </a:sp3d>
          </a:bodyPr>
          <a:lstStyle/>
          <a:p>
            <a:fld id="{79D454C9-693C-4B68-AEF7-F33F1BD73953}" type="slidenum">
              <a:rPr lang="en-US" sz="1400" b="1" smtClean="0">
                <a:solidFill>
                  <a:schemeClr val="tx1"/>
                </a:solidFill>
              </a:rPr>
              <a:t>39</a:t>
            </a:fld>
            <a:endParaRPr lang="en-US" sz="1400" b="1" dirty="0">
              <a:solidFill>
                <a:schemeClr val="tx1"/>
              </a:solidFill>
            </a:endParaRPr>
          </a:p>
        </p:txBody>
      </p:sp>
    </p:spTree>
    <p:extLst>
      <p:ext uri="{BB962C8B-B14F-4D97-AF65-F5344CB8AC3E}">
        <p14:creationId xmlns:p14="http://schemas.microsoft.com/office/powerpoint/2010/main" val="8876575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250"/>
                                        <p:tgtEl>
                                          <p:spTgt spid="13"/>
                                        </p:tgtEl>
                                      </p:cBhvr>
                                    </p:animEffect>
                                    <p:anim calcmode="lin" valueType="num">
                                      <p:cBhvr>
                                        <p:cTn id="8" dur="1250" fill="hold"/>
                                        <p:tgtEl>
                                          <p:spTgt spid="13"/>
                                        </p:tgtEl>
                                        <p:attrNameLst>
                                          <p:attrName>ppt_x</p:attrName>
                                        </p:attrNameLst>
                                      </p:cBhvr>
                                      <p:tavLst>
                                        <p:tav tm="0">
                                          <p:val>
                                            <p:strVal val="#ppt_x"/>
                                          </p:val>
                                        </p:tav>
                                        <p:tav tm="100000">
                                          <p:val>
                                            <p:strVal val="#ppt_x"/>
                                          </p:val>
                                        </p:tav>
                                      </p:tavLst>
                                    </p:anim>
                                    <p:anim calcmode="lin" valueType="num">
                                      <p:cBhvr>
                                        <p:cTn id="9" dur="1250" fill="hold"/>
                                        <p:tgtEl>
                                          <p:spTgt spid="13"/>
                                        </p:tgtEl>
                                        <p:attrNameLst>
                                          <p:attrName>ppt_y</p:attrName>
                                        </p:attrNameLst>
                                      </p:cBhvr>
                                      <p:tavLst>
                                        <p:tav tm="0">
                                          <p:val>
                                            <p:strVal val="#ppt_y+.1"/>
                                          </p:val>
                                        </p:tav>
                                        <p:tav tm="100000">
                                          <p:val>
                                            <p:strVal val="#ppt_y"/>
                                          </p:val>
                                        </p:tav>
                                      </p:tavLst>
                                    </p:anim>
                                  </p:childTnLst>
                                </p:cTn>
                              </p:par>
                              <p:par>
                                <p:cTn id="10" presetID="6" presetClass="entr" presetSubtype="16" fill="hold" grpId="0" nodeType="withEffect">
                                  <p:stCondLst>
                                    <p:cond delay="400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1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250"/>
                                        <p:tgtEl>
                                          <p:spTgt spid="15"/>
                                        </p:tgtEl>
                                      </p:cBhvr>
                                    </p:animEffect>
                                    <p:anim calcmode="lin" valueType="num">
                                      <p:cBhvr>
                                        <p:cTn id="18" dur="1250" fill="hold"/>
                                        <p:tgtEl>
                                          <p:spTgt spid="15"/>
                                        </p:tgtEl>
                                        <p:attrNameLst>
                                          <p:attrName>ppt_x</p:attrName>
                                        </p:attrNameLst>
                                      </p:cBhvr>
                                      <p:tavLst>
                                        <p:tav tm="0">
                                          <p:val>
                                            <p:strVal val="#ppt_x"/>
                                          </p:val>
                                        </p:tav>
                                        <p:tav tm="100000">
                                          <p:val>
                                            <p:strVal val="#ppt_x"/>
                                          </p:val>
                                        </p:tav>
                                      </p:tavLst>
                                    </p:anim>
                                    <p:anim calcmode="lin" valueType="num">
                                      <p:cBhvr>
                                        <p:cTn id="19" dur="1250" fill="hold"/>
                                        <p:tgtEl>
                                          <p:spTgt spid="15"/>
                                        </p:tgtEl>
                                        <p:attrNameLst>
                                          <p:attrName>ppt_y</p:attrName>
                                        </p:attrNameLst>
                                      </p:cBhvr>
                                      <p:tavLst>
                                        <p:tav tm="0">
                                          <p:val>
                                            <p:strVal val="#ppt_y+.1"/>
                                          </p:val>
                                        </p:tav>
                                        <p:tav tm="100000">
                                          <p:val>
                                            <p:strVal val="#ppt_y"/>
                                          </p:val>
                                        </p:tav>
                                      </p:tavLst>
                                    </p:anim>
                                  </p:childTnLst>
                                </p:cTn>
                              </p:par>
                              <p:par>
                                <p:cTn id="20" presetID="22" presetClass="entr" presetSubtype="8" fill="hold" grpId="0" nodeType="withEffect">
                                  <p:stCondLst>
                                    <p:cond delay="700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2000"/>
                                        <p:tgtEl>
                                          <p:spTgt spid="8"/>
                                        </p:tgtEl>
                                      </p:cBhvr>
                                    </p:animEffect>
                                  </p:childTnLst>
                                </p:cTn>
                              </p:par>
                              <p:par>
                                <p:cTn id="23" presetID="22" presetClass="entr" presetSubtype="1" fill="hold" grpId="0" nodeType="withEffect">
                                  <p:stCondLst>
                                    <p:cond delay="750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1250"/>
                                        <p:tgtEl>
                                          <p:spTgt spid="4"/>
                                        </p:tgtEl>
                                      </p:cBhvr>
                                    </p:animEffect>
                                  </p:childTnLst>
                                </p:cTn>
                              </p:par>
                              <p:par>
                                <p:cTn id="26" presetID="22" presetClass="entr" presetSubtype="1" fill="hold" grpId="0" nodeType="withEffect">
                                  <p:stCondLst>
                                    <p:cond delay="800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1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1250"/>
                                        <p:tgtEl>
                                          <p:spTgt spid="22"/>
                                        </p:tgtEl>
                                      </p:cBhvr>
                                    </p:animEffect>
                                    <p:anim calcmode="lin" valueType="num">
                                      <p:cBhvr>
                                        <p:cTn id="34" dur="1250" fill="hold"/>
                                        <p:tgtEl>
                                          <p:spTgt spid="22"/>
                                        </p:tgtEl>
                                        <p:attrNameLst>
                                          <p:attrName>ppt_x</p:attrName>
                                        </p:attrNameLst>
                                      </p:cBhvr>
                                      <p:tavLst>
                                        <p:tav tm="0">
                                          <p:val>
                                            <p:strVal val="#ppt_x"/>
                                          </p:val>
                                        </p:tav>
                                        <p:tav tm="100000">
                                          <p:val>
                                            <p:strVal val="#ppt_x"/>
                                          </p:val>
                                        </p:tav>
                                      </p:tavLst>
                                    </p:anim>
                                    <p:anim calcmode="lin" valueType="num">
                                      <p:cBhvr>
                                        <p:cTn id="35" dur="1250" fill="hold"/>
                                        <p:tgtEl>
                                          <p:spTgt spid="22"/>
                                        </p:tgtEl>
                                        <p:attrNameLst>
                                          <p:attrName>ppt_y</p:attrName>
                                        </p:attrNameLst>
                                      </p:cBhvr>
                                      <p:tavLst>
                                        <p:tav tm="0">
                                          <p:val>
                                            <p:strVal val="#ppt_y+.1"/>
                                          </p:val>
                                        </p:tav>
                                        <p:tav tm="100000">
                                          <p:val>
                                            <p:strVal val="#ppt_y"/>
                                          </p:val>
                                        </p:tav>
                                      </p:tavLst>
                                    </p:anim>
                                  </p:childTnLst>
                                </p:cTn>
                              </p:par>
                              <p:par>
                                <p:cTn id="36" presetID="22" presetClass="entr" presetSubtype="8" fill="hold" grpId="0" nodeType="withEffect">
                                  <p:stCondLst>
                                    <p:cond delay="1500"/>
                                  </p:stCondLst>
                                  <p:childTnLst>
                                    <p:set>
                                      <p:cBhvr>
                                        <p:cTn id="37" dur="1" fill="hold">
                                          <p:stCondLst>
                                            <p:cond delay="0"/>
                                          </p:stCondLst>
                                        </p:cTn>
                                        <p:tgtEl>
                                          <p:spTgt spid="21"/>
                                        </p:tgtEl>
                                        <p:attrNameLst>
                                          <p:attrName>style.visibility</p:attrName>
                                        </p:attrNameLst>
                                      </p:cBhvr>
                                      <p:to>
                                        <p:strVal val="visible"/>
                                      </p:to>
                                    </p:set>
                                    <p:animEffect transition="in" filter="wipe(left)">
                                      <p:cBhvr>
                                        <p:cTn id="38" dur="2000"/>
                                        <p:tgtEl>
                                          <p:spTgt spid="21"/>
                                        </p:tgtEl>
                                      </p:cBhvr>
                                    </p:animEffect>
                                  </p:childTnLst>
                                </p:cTn>
                              </p:par>
                              <p:par>
                                <p:cTn id="39" presetID="2" presetClass="entr" presetSubtype="4" fill="hold" grpId="0" nodeType="withEffect">
                                  <p:stCondLst>
                                    <p:cond delay="2000"/>
                                  </p:stCondLst>
                                  <p:childTnLst>
                                    <p:set>
                                      <p:cBhvr>
                                        <p:cTn id="40" dur="1" fill="hold">
                                          <p:stCondLst>
                                            <p:cond delay="0"/>
                                          </p:stCondLst>
                                        </p:cTn>
                                        <p:tgtEl>
                                          <p:spTgt spid="24"/>
                                        </p:tgtEl>
                                        <p:attrNameLst>
                                          <p:attrName>style.visibility</p:attrName>
                                        </p:attrNameLst>
                                      </p:cBhvr>
                                      <p:to>
                                        <p:strVal val="visible"/>
                                      </p:to>
                                    </p:set>
                                    <p:anim calcmode="lin" valueType="num">
                                      <p:cBhvr additive="base">
                                        <p:cTn id="41" dur="1000" fill="hold"/>
                                        <p:tgtEl>
                                          <p:spTgt spid="24"/>
                                        </p:tgtEl>
                                        <p:attrNameLst>
                                          <p:attrName>ppt_x</p:attrName>
                                        </p:attrNameLst>
                                      </p:cBhvr>
                                      <p:tavLst>
                                        <p:tav tm="0">
                                          <p:val>
                                            <p:strVal val="#ppt_x"/>
                                          </p:val>
                                        </p:tav>
                                        <p:tav tm="100000">
                                          <p:val>
                                            <p:strVal val="#ppt_x"/>
                                          </p:val>
                                        </p:tav>
                                      </p:tavLst>
                                    </p:anim>
                                    <p:anim calcmode="lin" valueType="num">
                                      <p:cBhvr additive="base">
                                        <p:cTn id="42" dur="1000" fill="hold"/>
                                        <p:tgtEl>
                                          <p:spTgt spid="24"/>
                                        </p:tgtEl>
                                        <p:attrNameLst>
                                          <p:attrName>ppt_y</p:attrName>
                                        </p:attrNameLst>
                                      </p:cBhvr>
                                      <p:tavLst>
                                        <p:tav tm="0">
                                          <p:val>
                                            <p:strVal val="1+#ppt_h/2"/>
                                          </p:val>
                                        </p:tav>
                                        <p:tav tm="100000">
                                          <p:val>
                                            <p:strVal val="#ppt_y"/>
                                          </p:val>
                                        </p:tav>
                                      </p:tavLst>
                                    </p:anim>
                                  </p:childTnLst>
                                </p:cTn>
                              </p:par>
                              <p:par>
                                <p:cTn id="43" presetID="42" presetClass="entr" presetSubtype="0" fill="hold" grpId="0" nodeType="withEffect">
                                  <p:stCondLst>
                                    <p:cond delay="325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250"/>
                                        <p:tgtEl>
                                          <p:spTgt spid="25"/>
                                        </p:tgtEl>
                                      </p:cBhvr>
                                    </p:animEffect>
                                    <p:anim calcmode="lin" valueType="num">
                                      <p:cBhvr>
                                        <p:cTn id="46" dur="1250" fill="hold"/>
                                        <p:tgtEl>
                                          <p:spTgt spid="25"/>
                                        </p:tgtEl>
                                        <p:attrNameLst>
                                          <p:attrName>ppt_x</p:attrName>
                                        </p:attrNameLst>
                                      </p:cBhvr>
                                      <p:tavLst>
                                        <p:tav tm="0">
                                          <p:val>
                                            <p:strVal val="#ppt_x"/>
                                          </p:val>
                                        </p:tav>
                                        <p:tav tm="100000">
                                          <p:val>
                                            <p:strVal val="#ppt_x"/>
                                          </p:val>
                                        </p:tav>
                                      </p:tavLst>
                                    </p:anim>
                                    <p:anim calcmode="lin" valueType="num">
                                      <p:cBhvr>
                                        <p:cTn id="47" dur="1250" fill="hold"/>
                                        <p:tgtEl>
                                          <p:spTgt spid="25"/>
                                        </p:tgtEl>
                                        <p:attrNameLst>
                                          <p:attrName>ppt_y</p:attrName>
                                        </p:attrNameLst>
                                      </p:cBhvr>
                                      <p:tavLst>
                                        <p:tav tm="0">
                                          <p:val>
                                            <p:strVal val="#ppt_y+.1"/>
                                          </p:val>
                                        </p:tav>
                                        <p:tav tm="100000">
                                          <p:val>
                                            <p:strVal val="#ppt_y"/>
                                          </p:val>
                                        </p:tav>
                                      </p:tavLst>
                                    </p:anim>
                                  </p:childTnLst>
                                </p:cTn>
                              </p:par>
                              <p:par>
                                <p:cTn id="48" presetID="5" presetClass="entr" presetSubtype="10" fill="hold" grpId="0" nodeType="withEffect">
                                  <p:stCondLst>
                                    <p:cond delay="5500"/>
                                  </p:stCondLst>
                                  <p:childTnLst>
                                    <p:set>
                                      <p:cBhvr>
                                        <p:cTn id="49" dur="1" fill="hold">
                                          <p:stCondLst>
                                            <p:cond delay="0"/>
                                          </p:stCondLst>
                                        </p:cTn>
                                        <p:tgtEl>
                                          <p:spTgt spid="20"/>
                                        </p:tgtEl>
                                        <p:attrNameLst>
                                          <p:attrName>style.visibility</p:attrName>
                                        </p:attrNameLst>
                                      </p:cBhvr>
                                      <p:to>
                                        <p:strVal val="visible"/>
                                      </p:to>
                                    </p:set>
                                    <p:animEffect transition="in" filter="checkerboard(across)">
                                      <p:cBhvr>
                                        <p:cTn id="50" dur="125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1000" fill="hold"/>
                                        <p:tgtEl>
                                          <p:spTgt spid="26"/>
                                        </p:tgtEl>
                                        <p:attrNameLst>
                                          <p:attrName>ppt_w</p:attrName>
                                        </p:attrNameLst>
                                      </p:cBhvr>
                                      <p:tavLst>
                                        <p:tav tm="0">
                                          <p:val>
                                            <p:fltVal val="0"/>
                                          </p:val>
                                        </p:tav>
                                        <p:tav tm="100000">
                                          <p:val>
                                            <p:strVal val="#ppt_w"/>
                                          </p:val>
                                        </p:tav>
                                      </p:tavLst>
                                    </p:anim>
                                    <p:anim calcmode="lin" valueType="num">
                                      <p:cBhvr>
                                        <p:cTn id="56" dur="1000" fill="hold"/>
                                        <p:tgtEl>
                                          <p:spTgt spid="26"/>
                                        </p:tgtEl>
                                        <p:attrNameLst>
                                          <p:attrName>ppt_h</p:attrName>
                                        </p:attrNameLst>
                                      </p:cBhvr>
                                      <p:tavLst>
                                        <p:tav tm="0">
                                          <p:val>
                                            <p:fltVal val="0"/>
                                          </p:val>
                                        </p:tav>
                                        <p:tav tm="100000">
                                          <p:val>
                                            <p:strVal val="#ppt_h"/>
                                          </p:val>
                                        </p:tav>
                                      </p:tavLst>
                                    </p:anim>
                                    <p:anim calcmode="lin" valueType="num">
                                      <p:cBhvr>
                                        <p:cTn id="57" dur="1000" fill="hold"/>
                                        <p:tgtEl>
                                          <p:spTgt spid="26"/>
                                        </p:tgtEl>
                                        <p:attrNameLst>
                                          <p:attrName>style.rotation</p:attrName>
                                        </p:attrNameLst>
                                      </p:cBhvr>
                                      <p:tavLst>
                                        <p:tav tm="0">
                                          <p:val>
                                            <p:fltVal val="90"/>
                                          </p:val>
                                        </p:tav>
                                        <p:tav tm="100000">
                                          <p:val>
                                            <p:fltVal val="0"/>
                                          </p:val>
                                        </p:tav>
                                      </p:tavLst>
                                    </p:anim>
                                    <p:animEffect transition="in" filter="fade">
                                      <p:cBhvr>
                                        <p:cTn id="58"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3" grpId="0" animBg="1"/>
      <p:bldP spid="15" grpId="0" animBg="1"/>
      <p:bldP spid="20" grpId="0" animBg="1"/>
      <p:bldP spid="21" grpId="0" animBg="1"/>
      <p:bldP spid="22" grpId="0" animBg="1"/>
      <p:bldP spid="25" grpId="0" animBg="1"/>
      <p:bldP spid="24" grpId="0" animBg="1"/>
      <p:bldP spid="26" grpId="0" animBg="1"/>
      <p:bldP spid="2"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9685"/>
            <a:ext cx="12191999" cy="945515"/>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rgbClr val="FF5050"/>
                </a:solidFill>
                <a:effectLst>
                  <a:outerShdw blurRad="50800" dist="39000" dir="5460000" algn="tl">
                    <a:srgbClr val="000000">
                      <a:alpha val="38000"/>
                    </a:srgbClr>
                  </a:outerShdw>
                </a:effectLst>
                <a:latin typeface="Comic Sans MS" pitchFamily="66" charset="0"/>
              </a:rPr>
              <a:t>1. The Orderly “Narrative” of the Creation Story</a:t>
            </a:r>
            <a:endParaRPr lang="en-US" sz="3600" b="1" dirty="0">
              <a:ln w="11430"/>
              <a:solidFill>
                <a:srgbClr val="FF5050"/>
              </a:solidFill>
              <a:effectLst>
                <a:outerShdw blurRad="50800" dist="39000" dir="5460000" algn="tl">
                  <a:srgbClr val="000000">
                    <a:alpha val="38000"/>
                  </a:srgbClr>
                </a:outerShdw>
              </a:effectLst>
              <a:latin typeface="Comic Sans MS" pitchFamily="66" charset="0"/>
            </a:endParaRPr>
          </a:p>
        </p:txBody>
      </p:sp>
      <p:sp>
        <p:nvSpPr>
          <p:cNvPr id="6" name="Content Placeholder 5"/>
          <p:cNvSpPr>
            <a:spLocks noGrp="1"/>
          </p:cNvSpPr>
          <p:nvPr>
            <p:ph sz="half" idx="1"/>
          </p:nvPr>
        </p:nvSpPr>
        <p:spPr>
          <a:xfrm>
            <a:off x="597359" y="783618"/>
            <a:ext cx="6169201" cy="6074382"/>
          </a:xfrm>
        </p:spPr>
        <p:txBody>
          <a:bodyPr>
            <a:normAutofit fontScale="92500" lnSpcReduction="10000"/>
            <a:scene3d>
              <a:camera prst="orthographicFront"/>
              <a:lightRig rig="threePt" dir="t"/>
            </a:scene3d>
            <a:sp3d extrusionH="57150">
              <a:bevelT w="38100" h="38100"/>
            </a:sp3d>
          </a:bodyPr>
          <a:lstStyle/>
          <a:p>
            <a:pPr marL="0" indent="0">
              <a:lnSpc>
                <a:spcPct val="120000"/>
              </a:lnSpc>
              <a:buNone/>
            </a:pPr>
            <a:r>
              <a:rPr lang="en-US" b="1" dirty="0" smtClean="0">
                <a:ln>
                  <a:solidFill>
                    <a:schemeClr val="tx1"/>
                  </a:solidFill>
                </a:ln>
                <a:solidFill>
                  <a:schemeClr val="accent6">
                    <a:lumMod val="75000"/>
                  </a:schemeClr>
                </a:solidFill>
                <a:effectLst>
                  <a:glow rad="228600">
                    <a:schemeClr val="accent4">
                      <a:satMod val="175000"/>
                      <a:alpha val="40000"/>
                    </a:schemeClr>
                  </a:glow>
                </a:effectLst>
              </a:rPr>
              <a:t>The “narrative” of “the Creation story” is most definitely </a:t>
            </a:r>
            <a:r>
              <a:rPr lang="en-US" b="1" u="sng" dirty="0" smtClean="0">
                <a:ln>
                  <a:solidFill>
                    <a:schemeClr val="tx1"/>
                  </a:solidFill>
                </a:ln>
                <a:solidFill>
                  <a:schemeClr val="accent6">
                    <a:lumMod val="75000"/>
                  </a:schemeClr>
                </a:solidFill>
                <a:effectLst>
                  <a:glow rad="228600">
                    <a:schemeClr val="accent4">
                      <a:satMod val="175000"/>
                      <a:alpha val="40000"/>
                    </a:schemeClr>
                  </a:glow>
                </a:effectLst>
              </a:rPr>
              <a:t>written in order</a:t>
            </a:r>
            <a:r>
              <a:rPr lang="en-US" dirty="0" smtClean="0">
                <a:ln>
                  <a:solidFill>
                    <a:schemeClr val="tx1"/>
                  </a:solidFill>
                </a:ln>
                <a:solidFill>
                  <a:schemeClr val="accent6">
                    <a:lumMod val="75000"/>
                  </a:schemeClr>
                </a:solidFill>
                <a:effectLst>
                  <a:glow rad="228600">
                    <a:schemeClr val="accent4">
                      <a:satMod val="175000"/>
                      <a:alpha val="40000"/>
                    </a:schemeClr>
                  </a:glow>
                </a:effectLst>
              </a:rPr>
              <a:t>.</a:t>
            </a:r>
          </a:p>
          <a:p>
            <a:pPr lvl="1">
              <a:lnSpc>
                <a:spcPct val="120000"/>
              </a:lnSpc>
            </a:pPr>
            <a:r>
              <a:rPr lang="en-US" b="1" u="sng" dirty="0" smtClean="0">
                <a:ln>
                  <a:solidFill>
                    <a:srgbClr val="002060"/>
                  </a:solidFill>
                </a:ln>
                <a:solidFill>
                  <a:schemeClr val="accent2">
                    <a:lumMod val="50000"/>
                  </a:schemeClr>
                </a:solidFill>
              </a:rPr>
              <a:t>Thoughts to Ponder</a:t>
            </a:r>
            <a:r>
              <a:rPr lang="en-US" dirty="0" smtClean="0">
                <a:ln>
                  <a:solidFill>
                    <a:srgbClr val="002060"/>
                  </a:solidFill>
                </a:ln>
                <a:solidFill>
                  <a:schemeClr val="accent2">
                    <a:lumMod val="50000"/>
                  </a:schemeClr>
                </a:solidFill>
              </a:rPr>
              <a:t>:  </a:t>
            </a:r>
            <a:r>
              <a:rPr lang="en-US" dirty="0" smtClean="0"/>
              <a:t>Moses was inspired </a:t>
            </a:r>
            <a:br>
              <a:rPr lang="en-US" dirty="0" smtClean="0"/>
            </a:br>
            <a:r>
              <a:rPr lang="en-US" dirty="0" smtClean="0"/>
              <a:t>by Yahuah for all the words of Torah.  </a:t>
            </a:r>
            <a:br>
              <a:rPr lang="en-US" dirty="0" smtClean="0"/>
            </a:br>
            <a:r>
              <a:rPr lang="en-US" b="1" dirty="0" smtClean="0">
                <a:ln>
                  <a:solidFill>
                    <a:sysClr val="windowText" lastClr="000000"/>
                  </a:solidFill>
                </a:ln>
                <a:solidFill>
                  <a:srgbClr val="FF5050"/>
                </a:solidFill>
              </a:rPr>
              <a:t>Is it possible Moses did not develop the narrative of the Creation Week in order?  </a:t>
            </a:r>
          </a:p>
          <a:p>
            <a:pPr lvl="6">
              <a:lnSpc>
                <a:spcPct val="120000"/>
              </a:lnSpc>
            </a:pPr>
            <a:r>
              <a:rPr lang="en-US" sz="2400" dirty="0" smtClean="0"/>
              <a:t>And if the narrative is not in the correct order, </a:t>
            </a:r>
            <a:br>
              <a:rPr lang="en-US" sz="2400" dirty="0" smtClean="0"/>
            </a:br>
            <a:r>
              <a:rPr lang="en-US" sz="2400" dirty="0" smtClean="0"/>
              <a:t>who has the authority </a:t>
            </a:r>
            <a:br>
              <a:rPr lang="en-US" sz="2400" dirty="0" smtClean="0"/>
            </a:br>
            <a:r>
              <a:rPr lang="en-US" sz="2400" dirty="0" smtClean="0"/>
              <a:t>to decide what the </a:t>
            </a:r>
            <a:br>
              <a:rPr lang="en-US" sz="2400" dirty="0" smtClean="0"/>
            </a:br>
            <a:r>
              <a:rPr lang="en-US" sz="2400" dirty="0" smtClean="0"/>
              <a:t>correct order is?</a:t>
            </a:r>
          </a:p>
          <a:p>
            <a:pPr lvl="6">
              <a:lnSpc>
                <a:spcPct val="120000"/>
              </a:lnSpc>
            </a:pPr>
            <a:r>
              <a:rPr lang="en-US" sz="2400" dirty="0" smtClean="0"/>
              <a:t>If there is a span of time more than 24 hours in Gen 1, should Moses </a:t>
            </a:r>
            <a:br>
              <a:rPr lang="en-US" sz="2400" dirty="0" smtClean="0"/>
            </a:br>
            <a:r>
              <a:rPr lang="en-US" sz="2400" dirty="0" smtClean="0"/>
              <a:t>have recorded it?</a:t>
            </a:r>
          </a:p>
        </p:txBody>
      </p:sp>
      <p:sp>
        <p:nvSpPr>
          <p:cNvPr id="4" name="Slide Number Placeholder 3"/>
          <p:cNvSpPr>
            <a:spLocks noGrp="1"/>
          </p:cNvSpPr>
          <p:nvPr>
            <p:ph type="sldNum" sz="quarter" idx="12"/>
          </p:nvPr>
        </p:nvSpPr>
        <p:spPr/>
        <p:txBody>
          <a:bodyPr/>
          <a:lstStyle/>
          <a:p>
            <a:fld id="{79D454C9-693C-4B68-AEF7-F33F1BD73953}" type="slidenum">
              <a:rPr lang="en-US" smtClean="0"/>
              <a:pPr/>
              <a:t>4</a:t>
            </a:fld>
            <a:endParaRPr lang="en-US" dirty="0"/>
          </a:p>
        </p:txBody>
      </p:sp>
      <p:pic>
        <p:nvPicPr>
          <p:cNvPr id="1026" name="Picture 2" descr="C:\Users\Rae\Desktop\reminder_hand.png"/>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321742" y="2001323"/>
            <a:ext cx="651085" cy="962084"/>
          </a:xfrm>
          <a:prstGeom prst="round2DiagRect">
            <a:avLst>
              <a:gd name="adj1" fmla="val 16667"/>
              <a:gd name="adj2" fmla="val 0"/>
            </a:avLst>
          </a:prstGeom>
          <a:ln w="88900" cap="sq">
            <a:noFill/>
            <a:miter lim="800000"/>
          </a:ln>
          <a:effectLst>
            <a:outerShdw blurRad="254000" algn="tl" rotWithShape="0">
              <a:srgbClr val="000000">
                <a:alpha val="43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8" name="TextBox 29"/>
          <p:cNvSpPr txBox="1"/>
          <p:nvPr/>
        </p:nvSpPr>
        <p:spPr>
          <a:xfrm>
            <a:off x="11300466" y="1063487"/>
            <a:ext cx="436934" cy="3076456"/>
          </a:xfrm>
          <a:prstGeom prst="roundRect">
            <a:avLst/>
          </a:prstGeom>
          <a:solidFill>
            <a:srgbClr val="00B0F0"/>
          </a:solidFill>
          <a:ln w="57150">
            <a:solidFill>
              <a:srgbClr val="00B0F0"/>
            </a:solidFill>
          </a:ln>
          <a:scene3d>
            <a:camera prst="orthographicFront"/>
            <a:lightRig rig="soft" dir="t">
              <a:rot lat="0" lon="0" rev="10800000"/>
            </a:lightRig>
          </a:scene3d>
          <a:sp3d>
            <a:bevelT/>
          </a:sp3d>
        </p:spPr>
        <p:txBody>
          <a:bodyPr vert="horz" wrap="square" rtlCol="0">
            <a:spAutoFit/>
            <a:sp3d>
              <a:bevelT w="27940" h="12700"/>
              <a:contourClr>
                <a:srgbClr val="DDDDDD"/>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600" b="1" spc="150" dirty="0" smtClean="0">
                <a:ln w="11430"/>
                <a:solidFill>
                  <a:srgbClr val="F8F8F8"/>
                </a:solidFill>
                <a:effectLst>
                  <a:outerShdw blurRad="25400" algn="tl" rotWithShape="0">
                    <a:srgbClr val="000000">
                      <a:alpha val="43000"/>
                    </a:srgbClr>
                  </a:outerShdw>
                </a:effectLst>
              </a:rPr>
              <a:t>D</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I</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D</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Y</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O</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U</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K</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N</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O</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W</a:t>
            </a:r>
            <a:endParaRPr lang="en-US" sz="1600" b="1" spc="150" dirty="0">
              <a:ln w="11430"/>
              <a:solidFill>
                <a:srgbClr val="F8F8F8"/>
              </a:solidFill>
              <a:effectLst>
                <a:outerShdw blurRad="25400" algn="tl" rotWithShape="0">
                  <a:srgbClr val="000000">
                    <a:alpha val="43000"/>
                  </a:srgbClr>
                </a:outerShdw>
              </a:effectLst>
            </a:endParaRPr>
          </a:p>
        </p:txBody>
      </p:sp>
      <p:pic>
        <p:nvPicPr>
          <p:cNvPr id="1027" name="Picture 3" descr="C:\Users\Rae\Desktop\writing in ord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9438" y="869868"/>
            <a:ext cx="3810000" cy="28575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8" name="Picture 4" descr="C:\Users\Rae\Desktop\moses writes torah flip.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841" y="3524168"/>
            <a:ext cx="3118254" cy="24428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softRound"/>
            <a:contourClr>
              <a:srgbClr val="969696"/>
            </a:contourClr>
          </a:sp3d>
          <a:extLst>
            <a:ext uri="{909E8E84-426E-40DD-AFC4-6F175D3DCCD1}">
              <a14:hiddenFill xmlns:a14="http://schemas.microsoft.com/office/drawing/2010/main">
                <a:solidFill>
                  <a:srgbClr val="FFFFFF"/>
                </a:solidFill>
              </a14:hiddenFill>
            </a:ext>
          </a:extLst>
        </p:spPr>
      </p:pic>
      <p:sp>
        <p:nvSpPr>
          <p:cNvPr id="13" name="Content Placeholder 5"/>
          <p:cNvSpPr>
            <a:spLocks noGrp="1"/>
          </p:cNvSpPr>
          <p:nvPr>
            <p:ph sz="half" idx="1"/>
          </p:nvPr>
        </p:nvSpPr>
        <p:spPr>
          <a:xfrm>
            <a:off x="6597440" y="3757848"/>
            <a:ext cx="5005280" cy="3120472"/>
          </a:xfrm>
        </p:spPr>
        <p:txBody>
          <a:bodyPr>
            <a:noAutofit/>
            <a:scene3d>
              <a:camera prst="orthographicFront"/>
              <a:lightRig rig="threePt" dir="t"/>
            </a:scene3d>
            <a:sp3d extrusionH="57150">
              <a:bevelT w="38100" h="38100"/>
            </a:sp3d>
          </a:bodyPr>
          <a:lstStyle/>
          <a:p>
            <a:pPr marL="0" indent="0" algn="ctr">
              <a:lnSpc>
                <a:spcPct val="120000"/>
              </a:lnSpc>
              <a:buNone/>
            </a:pPr>
            <a:r>
              <a:rPr lang="en-US" sz="3200" b="1" dirty="0" smtClean="0">
                <a:ln>
                  <a:solidFill>
                    <a:srgbClr val="002060"/>
                  </a:solidFill>
                </a:ln>
                <a:solidFill>
                  <a:srgbClr val="0070C0"/>
                </a:solidFill>
              </a:rPr>
              <a:t>The narrative of the </a:t>
            </a:r>
            <a:br>
              <a:rPr lang="en-US" sz="3200" b="1" dirty="0" smtClean="0">
                <a:ln>
                  <a:solidFill>
                    <a:srgbClr val="002060"/>
                  </a:solidFill>
                </a:ln>
                <a:solidFill>
                  <a:srgbClr val="0070C0"/>
                </a:solidFill>
              </a:rPr>
            </a:br>
            <a:r>
              <a:rPr lang="en-US" sz="3200" b="1" dirty="0" smtClean="0">
                <a:ln>
                  <a:solidFill>
                    <a:srgbClr val="002060"/>
                  </a:solidFill>
                </a:ln>
                <a:solidFill>
                  <a:srgbClr val="0070C0"/>
                </a:solidFill>
              </a:rPr>
              <a:t>Creation Week is correctly understood only when all </a:t>
            </a:r>
            <a:br>
              <a:rPr lang="en-US" sz="3200" b="1" dirty="0" smtClean="0">
                <a:ln>
                  <a:solidFill>
                    <a:srgbClr val="002060"/>
                  </a:solidFill>
                </a:ln>
                <a:solidFill>
                  <a:srgbClr val="0070C0"/>
                </a:solidFill>
              </a:rPr>
            </a:br>
            <a:r>
              <a:rPr lang="en-US" sz="3200" b="1" dirty="0" smtClean="0">
                <a:ln>
                  <a:solidFill>
                    <a:srgbClr val="002060"/>
                  </a:solidFill>
                </a:ln>
                <a:solidFill>
                  <a:srgbClr val="0070C0"/>
                </a:solidFill>
              </a:rPr>
              <a:t>the verses are kept </a:t>
            </a:r>
            <a:br>
              <a:rPr lang="en-US" sz="3200" b="1" dirty="0" smtClean="0">
                <a:ln>
                  <a:solidFill>
                    <a:srgbClr val="002060"/>
                  </a:solidFill>
                </a:ln>
                <a:solidFill>
                  <a:srgbClr val="0070C0"/>
                </a:solidFill>
              </a:rPr>
            </a:br>
            <a:r>
              <a:rPr lang="en-US" sz="3200" b="1" dirty="0" smtClean="0">
                <a:ln>
                  <a:solidFill>
                    <a:srgbClr val="002060"/>
                  </a:solidFill>
                </a:ln>
                <a:solidFill>
                  <a:srgbClr val="0070C0"/>
                </a:solidFill>
              </a:rPr>
              <a:t>in perfect sequence. </a:t>
            </a:r>
          </a:p>
        </p:txBody>
      </p:sp>
    </p:spTree>
    <p:extLst>
      <p:ext uri="{BB962C8B-B14F-4D97-AF65-F5344CB8AC3E}">
        <p14:creationId xmlns:p14="http://schemas.microsoft.com/office/powerpoint/2010/main" val="20733233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750"/>
                                        <p:tgtEl>
                                          <p:spTgt spid="8"/>
                                        </p:tgtEl>
                                      </p:cBhvr>
                                    </p:animEffect>
                                  </p:childTnLst>
                                </p:cTn>
                              </p:par>
                            </p:childTnLst>
                          </p:cTn>
                        </p:par>
                        <p:par>
                          <p:cTn id="8" fill="hold">
                            <p:stCondLst>
                              <p:cond delay="1750"/>
                            </p:stCondLst>
                            <p:childTnLst>
                              <p:par>
                                <p:cTn id="9" presetID="42" presetClass="entr" presetSubtype="0" fill="hold" nodeType="afterEffect">
                                  <p:stCondLst>
                                    <p:cond delay="0"/>
                                  </p:stCondLst>
                                  <p:childTnLst>
                                    <p:set>
                                      <p:cBhvr>
                                        <p:cTn id="10" dur="1" fill="hold">
                                          <p:stCondLst>
                                            <p:cond delay="0"/>
                                          </p:stCondLst>
                                        </p:cTn>
                                        <p:tgtEl>
                                          <p:spTgt spid="1027"/>
                                        </p:tgtEl>
                                        <p:attrNameLst>
                                          <p:attrName>style.visibility</p:attrName>
                                        </p:attrNameLst>
                                      </p:cBhvr>
                                      <p:to>
                                        <p:strVal val="visible"/>
                                      </p:to>
                                    </p:set>
                                    <p:animEffect transition="in" filter="fade">
                                      <p:cBhvr>
                                        <p:cTn id="11" dur="1000"/>
                                        <p:tgtEl>
                                          <p:spTgt spid="1027"/>
                                        </p:tgtEl>
                                      </p:cBhvr>
                                    </p:animEffect>
                                    <p:anim calcmode="lin" valueType="num">
                                      <p:cBhvr>
                                        <p:cTn id="12" dur="1000" fill="hold"/>
                                        <p:tgtEl>
                                          <p:spTgt spid="1027"/>
                                        </p:tgtEl>
                                        <p:attrNameLst>
                                          <p:attrName>ppt_x</p:attrName>
                                        </p:attrNameLst>
                                      </p:cBhvr>
                                      <p:tavLst>
                                        <p:tav tm="0">
                                          <p:val>
                                            <p:strVal val="#ppt_x"/>
                                          </p:val>
                                        </p:tav>
                                        <p:tav tm="100000">
                                          <p:val>
                                            <p:strVal val="#ppt_x"/>
                                          </p:val>
                                        </p:tav>
                                      </p:tavLst>
                                    </p:anim>
                                    <p:anim calcmode="lin" valueType="num">
                                      <p:cBhvr>
                                        <p:cTn id="13"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wipe(up)">
                                      <p:cBhvr>
                                        <p:cTn id="18" dur="1750"/>
                                        <p:tgtEl>
                                          <p:spTgt spid="6">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wipe(up)">
                                      <p:cBhvr>
                                        <p:cTn id="23" dur="1750"/>
                                        <p:tgtEl>
                                          <p:spTgt spid="6">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wipe(up)">
                                      <p:cBhvr>
                                        <p:cTn id="28" dur="175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35000"/>
              </a:srgbClr>
            </a:gs>
            <a:gs pos="50000">
              <a:srgbClr val="E2FD59">
                <a:alpha val="67000"/>
              </a:srgbClr>
            </a:gs>
            <a:gs pos="100000">
              <a:srgbClr val="CC00FF">
                <a:alpha val="24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0" name="Oval 19"/>
          <p:cNvSpPr/>
          <p:nvPr/>
        </p:nvSpPr>
        <p:spPr>
          <a:xfrm>
            <a:off x="279697" y="408416"/>
            <a:ext cx="11596743" cy="6035048"/>
          </a:xfrm>
          <a:prstGeom prst="ellipse">
            <a:avLst/>
          </a:prstGeom>
          <a:solidFill>
            <a:schemeClr val="tx1">
              <a:lumMod val="95000"/>
              <a:lumOff val="5000"/>
            </a:schemeClr>
          </a:solidFill>
          <a:ln w="57150">
            <a:noFill/>
          </a:ln>
          <a:effectLst>
            <a:glow rad="127000">
              <a:srgbClr val="66FF99"/>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9600" b="1" dirty="0" smtClean="0">
                <a:ln>
                  <a:solidFill>
                    <a:sysClr val="windowText" lastClr="000000"/>
                  </a:solidFill>
                </a:ln>
                <a:solidFill>
                  <a:srgbClr val="FFFF00"/>
                </a:solidFill>
                <a:effectLst>
                  <a:glow rad="1752600">
                    <a:srgbClr val="7BEEFD"/>
                  </a:glow>
                </a:effectLst>
                <a:latin typeface="Arial Black" pitchFamily="34" charset="0"/>
              </a:rPr>
              <a:t>Day  </a:t>
            </a:r>
            <a:r>
              <a:rPr lang="en-CA" sz="9600" b="1" dirty="0" smtClean="0">
                <a:ln w="57150">
                  <a:solidFill>
                    <a:srgbClr val="C00000"/>
                  </a:solidFill>
                </a:ln>
                <a:solidFill>
                  <a:srgbClr val="FFFF00"/>
                </a:solidFill>
                <a:effectLst>
                  <a:glow rad="1752600">
                    <a:srgbClr val="7BEEFD"/>
                  </a:glow>
                </a:effectLst>
                <a:latin typeface="Arial Black" pitchFamily="34" charset="0"/>
              </a:rPr>
              <a:t>4</a:t>
            </a:r>
            <a:r>
              <a:rPr lang="en-CA" sz="9600" b="1" dirty="0" smtClean="0">
                <a:ln>
                  <a:solidFill>
                    <a:sysClr val="windowText" lastClr="000000"/>
                  </a:solidFill>
                </a:ln>
                <a:solidFill>
                  <a:srgbClr val="FFFF00"/>
                </a:solidFill>
                <a:effectLst>
                  <a:glow rad="1752600">
                    <a:srgbClr val="7BEEFD"/>
                  </a:glow>
                </a:effectLst>
                <a:latin typeface="Arial Black" pitchFamily="34" charset="0"/>
              </a:rPr>
              <a:t>  !</a:t>
            </a:r>
            <a:endParaRPr lang="en-CA" sz="9600" dirty="0">
              <a:ln>
                <a:solidFill>
                  <a:sysClr val="windowText" lastClr="000000"/>
                </a:solidFill>
              </a:ln>
              <a:solidFill>
                <a:srgbClr val="FF0000"/>
              </a:solidFill>
              <a:effectLst>
                <a:glow rad="1752600">
                  <a:srgbClr val="7BEEFD"/>
                </a:glow>
              </a:effectLst>
              <a:latin typeface="Arial Black" pitchFamily="34" charset="0"/>
            </a:endParaRPr>
          </a:p>
        </p:txBody>
      </p:sp>
      <p:sp>
        <p:nvSpPr>
          <p:cNvPr id="2" name="Oval 1"/>
          <p:cNvSpPr/>
          <p:nvPr/>
        </p:nvSpPr>
        <p:spPr>
          <a:xfrm>
            <a:off x="3463961" y="4468386"/>
            <a:ext cx="5357309" cy="1656678"/>
          </a:xfrm>
          <a:prstGeom prst="ellipse">
            <a:avLst/>
          </a:prstGeom>
          <a:noFill/>
          <a:ln>
            <a:noFill/>
          </a:ln>
          <a:scene3d>
            <a:camera prst="orthographicFront"/>
            <a:lightRig rig="brightRoom"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contourW="6350" prstMaterial="plastic">
              <a:bevelT w="20320" h="20320" prst="angle"/>
              <a:contourClr>
                <a:schemeClr val="accent1">
                  <a:tint val="100000"/>
                  <a:shade val="100000"/>
                  <a:hueMod val="100000"/>
                  <a:satMod val="100000"/>
                </a:schemeClr>
              </a:contourClr>
            </a:sp3d>
          </a:bodyPr>
          <a:lstStyle/>
          <a:p>
            <a:pPr algn="ctr"/>
            <a:r>
              <a:rPr lang="en-CA" sz="9600" b="1" cap="all" dirty="0" smtClean="0">
                <a:ln w="12700">
                  <a:solidFill>
                    <a:srgbClr val="CC0099"/>
                  </a:solidFi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Light!</a:t>
            </a:r>
            <a:endParaRPr lang="en-CA" sz="9600" b="1" cap="all" dirty="0">
              <a:ln w="12700">
                <a:solidFill>
                  <a:srgbClr val="CC0099"/>
                </a:solidFi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Slide Number Placeholder 2"/>
          <p:cNvSpPr>
            <a:spLocks noGrp="1"/>
          </p:cNvSpPr>
          <p:nvPr>
            <p:ph type="sldNum" sz="quarter" idx="12"/>
          </p:nvPr>
        </p:nvSpPr>
        <p:spPr>
          <a:xfrm>
            <a:off x="9337964" y="6447644"/>
            <a:ext cx="2743200" cy="365125"/>
          </a:xfrm>
          <a:scene3d>
            <a:camera prst="orthographicFront"/>
            <a:lightRig rig="threePt" dir="t"/>
          </a:scene3d>
          <a:sp3d>
            <a:bevelT w="152400" h="50800" prst="softRound"/>
          </a:sp3d>
        </p:spPr>
        <p:txBody>
          <a:bodyPr>
            <a:sp3d extrusionH="57150">
              <a:bevelT h="25400" prst="softRound"/>
            </a:sp3d>
          </a:bodyPr>
          <a:lstStyle/>
          <a:p>
            <a:fld id="{79D454C9-693C-4B68-AEF7-F33F1BD73953}" type="slidenum">
              <a:rPr lang="en-US" sz="1400" b="1" smtClean="0">
                <a:solidFill>
                  <a:schemeClr val="tx1"/>
                </a:solidFill>
              </a:rPr>
              <a:t>40</a:t>
            </a:fld>
            <a:endParaRPr lang="en-US" sz="1400" b="1" dirty="0">
              <a:solidFill>
                <a:schemeClr val="tx1"/>
              </a:solidFill>
            </a:endParaRPr>
          </a:p>
        </p:txBody>
      </p:sp>
    </p:spTree>
    <p:extLst>
      <p:ext uri="{BB962C8B-B14F-4D97-AF65-F5344CB8AC3E}">
        <p14:creationId xmlns:p14="http://schemas.microsoft.com/office/powerpoint/2010/main" val="136823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750"/>
                                  </p:stCondLst>
                                  <p:childTnLst>
                                    <p:set>
                                      <p:cBhvr>
                                        <p:cTn id="6" dur="1" fill="hold">
                                          <p:stCondLst>
                                            <p:cond delay="0"/>
                                          </p:stCondLst>
                                        </p:cTn>
                                        <p:tgtEl>
                                          <p:spTgt spid="2"/>
                                        </p:tgtEl>
                                        <p:attrNameLst>
                                          <p:attrName>style.visibility</p:attrName>
                                        </p:attrNameLst>
                                      </p:cBhvr>
                                      <p:to>
                                        <p:strVal val="visible"/>
                                      </p:to>
                                    </p:set>
                                    <p:anim calcmode="lin" valueType="num">
                                      <p:cBhvr>
                                        <p:cTn id="7" dur="1750" fill="hold"/>
                                        <p:tgtEl>
                                          <p:spTgt spid="2"/>
                                        </p:tgtEl>
                                        <p:attrNameLst>
                                          <p:attrName>ppt_w</p:attrName>
                                        </p:attrNameLst>
                                      </p:cBhvr>
                                      <p:tavLst>
                                        <p:tav tm="0">
                                          <p:val>
                                            <p:fltVal val="0"/>
                                          </p:val>
                                        </p:tav>
                                        <p:tav tm="100000">
                                          <p:val>
                                            <p:strVal val="#ppt_w"/>
                                          </p:val>
                                        </p:tav>
                                      </p:tavLst>
                                    </p:anim>
                                    <p:anim calcmode="lin" valueType="num">
                                      <p:cBhvr>
                                        <p:cTn id="8" dur="1750" fill="hold"/>
                                        <p:tgtEl>
                                          <p:spTgt spid="2"/>
                                        </p:tgtEl>
                                        <p:attrNameLst>
                                          <p:attrName>ppt_h</p:attrName>
                                        </p:attrNameLst>
                                      </p:cBhvr>
                                      <p:tavLst>
                                        <p:tav tm="0">
                                          <p:val>
                                            <p:fltVal val="0"/>
                                          </p:val>
                                        </p:tav>
                                        <p:tav tm="100000">
                                          <p:val>
                                            <p:strVal val="#ppt_h"/>
                                          </p:val>
                                        </p:tav>
                                      </p:tavLst>
                                    </p:anim>
                                    <p:anim calcmode="lin" valueType="num">
                                      <p:cBhvr>
                                        <p:cTn id="9" dur="1750" fill="hold"/>
                                        <p:tgtEl>
                                          <p:spTgt spid="2"/>
                                        </p:tgtEl>
                                        <p:attrNameLst>
                                          <p:attrName>style.rotation</p:attrName>
                                        </p:attrNameLst>
                                      </p:cBhvr>
                                      <p:tavLst>
                                        <p:tav tm="0">
                                          <p:val>
                                            <p:fltVal val="90"/>
                                          </p:val>
                                        </p:tav>
                                        <p:tav tm="100000">
                                          <p:val>
                                            <p:fltVal val="0"/>
                                          </p:val>
                                        </p:tav>
                                      </p:tavLst>
                                    </p:anim>
                                    <p:animEffect transition="in" filter="fade">
                                      <p:cBhvr>
                                        <p:cTn id="10" dur="1750"/>
                                        <p:tgtEl>
                                          <p:spTgt spid="2"/>
                                        </p:tgtEl>
                                      </p:cBhvr>
                                    </p:animEffect>
                                  </p:childTnLst>
                                </p:cTn>
                              </p:par>
                              <p:par>
                                <p:cTn id="11" presetID="27" presetClass="emph" presetSubtype="0" repeatCount="4000" fill="remove" grpId="1" nodeType="withEffect">
                                  <p:stCondLst>
                                    <p:cond delay="2500"/>
                                  </p:stCondLst>
                                  <p:childTnLst>
                                    <p:animClr clrSpc="rgb" dir="cw">
                                      <p:cBhvr override="childStyle">
                                        <p:cTn id="12" dur="250" autoRev="1" fill="remove"/>
                                        <p:tgtEl>
                                          <p:spTgt spid="2"/>
                                        </p:tgtEl>
                                        <p:attrNameLst>
                                          <p:attrName>style.color</p:attrName>
                                        </p:attrNameLst>
                                      </p:cBhvr>
                                      <p:to>
                                        <a:schemeClr val="bg1"/>
                                      </p:to>
                                    </p:animClr>
                                    <p:animClr clrSpc="rgb" dir="cw">
                                      <p:cBhvr>
                                        <p:cTn id="13" dur="250" autoRev="1" fill="remove"/>
                                        <p:tgtEl>
                                          <p:spTgt spid="2"/>
                                        </p:tgtEl>
                                        <p:attrNameLst>
                                          <p:attrName>fillcolor</p:attrName>
                                        </p:attrNameLst>
                                      </p:cBhvr>
                                      <p:to>
                                        <a:schemeClr val="bg1"/>
                                      </p:to>
                                    </p:animClr>
                                    <p:set>
                                      <p:cBhvr>
                                        <p:cTn id="14" dur="250" autoRev="1" fill="remove"/>
                                        <p:tgtEl>
                                          <p:spTgt spid="2"/>
                                        </p:tgtEl>
                                        <p:attrNameLst>
                                          <p:attrName>fill.type</p:attrName>
                                        </p:attrNameLst>
                                      </p:cBhvr>
                                      <p:to>
                                        <p:strVal val="solid"/>
                                      </p:to>
                                    </p:set>
                                    <p:set>
                                      <p:cBhvr>
                                        <p:cTn id="15" dur="250" autoRev="1" fill="remove"/>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35000"/>
              </a:srgbClr>
            </a:gs>
            <a:gs pos="50000">
              <a:srgbClr val="E2FD59">
                <a:alpha val="67000"/>
              </a:srgbClr>
            </a:gs>
            <a:gs pos="100000">
              <a:srgbClr val="CC00FF">
                <a:alpha val="24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0" name="Oval 19"/>
          <p:cNvSpPr/>
          <p:nvPr/>
        </p:nvSpPr>
        <p:spPr>
          <a:xfrm>
            <a:off x="279698" y="408416"/>
            <a:ext cx="11596743" cy="6035048"/>
          </a:xfrm>
          <a:prstGeom prst="ellipse">
            <a:avLst/>
          </a:prstGeom>
          <a:solidFill>
            <a:schemeClr val="tx1">
              <a:lumMod val="85000"/>
              <a:lumOff val="15000"/>
            </a:schemeClr>
          </a:solidFill>
          <a:ln w="57150">
            <a:solidFill>
              <a:schemeClr val="tx1"/>
            </a:solidFill>
          </a:ln>
          <a:effectLst>
            <a:glow rad="127000">
              <a:srgbClr val="66FF99"/>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b="1" dirty="0" smtClean="0">
                <a:solidFill>
                  <a:srgbClr val="FFFF00"/>
                </a:solidFill>
              </a:rPr>
              <a:t>Note Carefully:  </a:t>
            </a:r>
            <a:r>
              <a:rPr lang="en-CA" sz="3600" dirty="0" smtClean="0">
                <a:solidFill>
                  <a:srgbClr val="66FF99"/>
                </a:solidFill>
              </a:rPr>
              <a:t>It was </a:t>
            </a:r>
            <a:r>
              <a:rPr lang="en-CA" sz="3600" dirty="0" smtClean="0">
                <a:solidFill>
                  <a:srgbClr val="FF0000"/>
                </a:solidFill>
              </a:rPr>
              <a:t>on </a:t>
            </a:r>
            <a:r>
              <a:rPr lang="en-CA" sz="3600" b="1" i="1" u="sng" dirty="0" smtClean="0">
                <a:solidFill>
                  <a:srgbClr val="FF0000"/>
                </a:solidFill>
              </a:rPr>
              <a:t>day 4</a:t>
            </a:r>
            <a:r>
              <a:rPr lang="en-CA" sz="3600" dirty="0" smtClean="0">
                <a:solidFill>
                  <a:srgbClr val="FF0000"/>
                </a:solidFill>
              </a:rPr>
              <a:t> </a:t>
            </a:r>
            <a:br>
              <a:rPr lang="en-CA" sz="3600" dirty="0" smtClean="0">
                <a:solidFill>
                  <a:srgbClr val="FF0000"/>
                </a:solidFill>
              </a:rPr>
            </a:br>
            <a:r>
              <a:rPr lang="en-CA" sz="3600" dirty="0" smtClean="0">
                <a:solidFill>
                  <a:srgbClr val="66FF99"/>
                </a:solidFill>
              </a:rPr>
              <a:t>that </a:t>
            </a:r>
            <a:r>
              <a:rPr lang="en-CA" sz="3600" b="1" dirty="0" smtClean="0">
                <a:solidFill>
                  <a:srgbClr val="7BEEFD"/>
                </a:solidFill>
              </a:rPr>
              <a:t>Yahusha</a:t>
            </a:r>
            <a:r>
              <a:rPr lang="en-CA" sz="3600" b="1" dirty="0" smtClean="0">
                <a:solidFill>
                  <a:srgbClr val="FF0000"/>
                </a:solidFill>
              </a:rPr>
              <a:t> </a:t>
            </a:r>
            <a:r>
              <a:rPr lang="en-CA" sz="3600" dirty="0" smtClean="0">
                <a:solidFill>
                  <a:srgbClr val="66FF99"/>
                </a:solidFill>
              </a:rPr>
              <a:t>commissioned the </a:t>
            </a:r>
            <a:r>
              <a:rPr lang="en-CA" sz="4400" b="1" i="1" dirty="0" smtClean="0">
                <a:ln w="18415" cmpd="sng">
                  <a:solidFill>
                    <a:srgbClr val="0000CC"/>
                  </a:solidFill>
                  <a:prstDash val="solid"/>
                </a:ln>
                <a:solidFill>
                  <a:srgbClr val="FFFFFF"/>
                </a:solidFill>
                <a:effectLst>
                  <a:outerShdw blurRad="63500" dir="3600000" algn="tl" rotWithShape="0">
                    <a:srgbClr val="000000">
                      <a:alpha val="70000"/>
                    </a:srgbClr>
                  </a:outerShdw>
                </a:effectLst>
              </a:rPr>
              <a:t>Sun</a:t>
            </a:r>
            <a:r>
              <a:rPr lang="en-CA" sz="3600" b="1" i="1" dirty="0" smtClean="0">
                <a:ln w="18415" cmpd="sng">
                  <a:solidFill>
                    <a:srgbClr val="0000CC"/>
                  </a:solidFill>
                  <a:prstDash val="solid"/>
                </a:ln>
                <a:solidFill>
                  <a:srgbClr val="FFFFFF"/>
                </a:solidFill>
                <a:effectLst>
                  <a:outerShdw blurRad="63500" dir="3600000" algn="tl" rotWithShape="0">
                    <a:srgbClr val="000000">
                      <a:alpha val="70000"/>
                    </a:srgbClr>
                  </a:outerShdw>
                </a:effectLst>
              </a:rPr>
              <a:t>,</a:t>
            </a:r>
            <a:r>
              <a:rPr lang="en-CA" sz="3600" dirty="0" smtClean="0">
                <a:solidFill>
                  <a:srgbClr val="FF0000"/>
                </a:solidFill>
              </a:rPr>
              <a:t> </a:t>
            </a:r>
            <a:br>
              <a:rPr lang="en-CA" sz="3600" dirty="0" smtClean="0">
                <a:solidFill>
                  <a:srgbClr val="FF0000"/>
                </a:solidFill>
              </a:rPr>
            </a:br>
            <a:r>
              <a:rPr lang="en-CA" sz="3600" dirty="0" smtClean="0">
                <a:solidFill>
                  <a:srgbClr val="66FF99"/>
                </a:solidFill>
              </a:rPr>
              <a:t>the </a:t>
            </a:r>
            <a:r>
              <a:rPr lang="en-CA" sz="3600" b="1" i="1" dirty="0" smtClean="0">
                <a:ln>
                  <a:solidFill>
                    <a:srgbClr val="0000CC"/>
                  </a:solidFill>
                </a:ln>
                <a:solidFill>
                  <a:srgbClr val="FF0000"/>
                </a:solidFill>
              </a:rPr>
              <a:t>Mazzaroth</a:t>
            </a:r>
            <a:r>
              <a:rPr lang="en-CA" sz="3600" dirty="0" smtClean="0">
                <a:solidFill>
                  <a:srgbClr val="FF0000"/>
                </a:solidFill>
              </a:rPr>
              <a:t> </a:t>
            </a:r>
            <a:r>
              <a:rPr lang="en-CA" sz="3600" dirty="0" smtClean="0">
                <a:solidFill>
                  <a:srgbClr val="66FF99"/>
                </a:solidFill>
              </a:rPr>
              <a:t>and the [other] stars </a:t>
            </a:r>
            <a:r>
              <a:rPr lang="en-CA" sz="3600" dirty="0">
                <a:solidFill>
                  <a:srgbClr val="66FF99"/>
                </a:solidFill>
              </a:rPr>
              <a:t>with</a:t>
            </a:r>
            <a:r>
              <a:rPr lang="en-CA" sz="3600" b="1" dirty="0">
                <a:solidFill>
                  <a:srgbClr val="66FF99"/>
                </a:solidFill>
              </a:rPr>
              <a:t> </a:t>
            </a:r>
            <a:r>
              <a:rPr lang="en-CA" sz="3600" b="1" dirty="0" smtClean="0">
                <a:solidFill>
                  <a:srgbClr val="7BEEFD"/>
                </a:solidFill>
              </a:rPr>
              <a:t>LIGHT - </a:t>
            </a:r>
            <a:r>
              <a:rPr lang="en-CA" sz="3600" dirty="0" smtClean="0">
                <a:solidFill>
                  <a:srgbClr val="66FF99"/>
                </a:solidFill>
              </a:rPr>
              <a:t>{which were all created on day #1}.</a:t>
            </a:r>
            <a:r>
              <a:rPr lang="en-CA" sz="3600" b="1" dirty="0" smtClean="0">
                <a:solidFill>
                  <a:srgbClr val="66FF99"/>
                </a:solidFill>
              </a:rPr>
              <a:t> </a:t>
            </a:r>
          </a:p>
          <a:p>
            <a:pPr algn="ctr"/>
            <a:r>
              <a:rPr lang="en-CA" sz="3600" dirty="0" smtClean="0">
                <a:solidFill>
                  <a:srgbClr val="66FF99"/>
                </a:solidFill>
              </a:rPr>
              <a:t>The</a:t>
            </a:r>
            <a:r>
              <a:rPr lang="en-CA" sz="3600" b="1" dirty="0" smtClean="0">
                <a:solidFill>
                  <a:srgbClr val="66FF99"/>
                </a:solidFill>
              </a:rPr>
              <a:t> </a:t>
            </a:r>
            <a:r>
              <a:rPr lang="en-CA" sz="3600" b="1" u="sng" dirty="0" smtClean="0">
                <a:ln>
                  <a:solidFill>
                    <a:sysClr val="windowText" lastClr="000000"/>
                  </a:solidFill>
                </a:ln>
                <a:solidFill>
                  <a:srgbClr val="9900FF"/>
                </a:solidFill>
                <a:effectLst>
                  <a:glow rad="127000">
                    <a:srgbClr val="FFFF00"/>
                  </a:glow>
                </a:effectLst>
              </a:rPr>
              <a:t>midst</a:t>
            </a:r>
            <a:r>
              <a:rPr lang="en-CA" sz="3600" b="1" dirty="0" smtClean="0">
                <a:ln>
                  <a:solidFill>
                    <a:sysClr val="windowText" lastClr="000000"/>
                  </a:solidFill>
                </a:ln>
                <a:solidFill>
                  <a:srgbClr val="9900FF"/>
                </a:solidFill>
                <a:effectLst>
                  <a:glow rad="127000">
                    <a:srgbClr val="FFFF00"/>
                  </a:glow>
                </a:effectLst>
              </a:rPr>
              <a:t> of the week</a:t>
            </a:r>
            <a:r>
              <a:rPr lang="en-CA" sz="3600" b="1" dirty="0" smtClean="0">
                <a:ln>
                  <a:solidFill>
                    <a:sysClr val="windowText" lastClr="000000"/>
                  </a:solidFill>
                </a:ln>
                <a:solidFill>
                  <a:srgbClr val="66FF99"/>
                </a:solidFill>
                <a:effectLst>
                  <a:glow rad="127000">
                    <a:srgbClr val="FFFF00"/>
                  </a:glow>
                </a:effectLst>
              </a:rPr>
              <a:t> </a:t>
            </a:r>
            <a:r>
              <a:rPr lang="en-CA" sz="3600" dirty="0" smtClean="0">
                <a:solidFill>
                  <a:srgbClr val="66FF99"/>
                </a:solidFill>
              </a:rPr>
              <a:t>was demarcated with</a:t>
            </a:r>
            <a:r>
              <a:rPr lang="en-CA" sz="3600" dirty="0" smtClean="0">
                <a:solidFill>
                  <a:srgbClr val="C00000"/>
                </a:solidFill>
              </a:rPr>
              <a:t> </a:t>
            </a:r>
            <a:r>
              <a:rPr lang="en-CA" sz="3600" b="1" i="1" dirty="0" smtClean="0">
                <a:solidFill>
                  <a:srgbClr val="7BEEFD"/>
                </a:solidFill>
              </a:rPr>
              <a:t>light</a:t>
            </a:r>
            <a:r>
              <a:rPr lang="en-CA" sz="3600" dirty="0" smtClean="0">
                <a:solidFill>
                  <a:srgbClr val="C00000"/>
                </a:solidFill>
              </a:rPr>
              <a:t> </a:t>
            </a:r>
            <a:r>
              <a:rPr lang="en-CA" sz="3600" dirty="0" smtClean="0">
                <a:solidFill>
                  <a:srgbClr val="66FF99"/>
                </a:solidFill>
              </a:rPr>
              <a:t>making certain that mankind would always know precisely when the </a:t>
            </a:r>
            <a:r>
              <a:rPr lang="en-CA" sz="3600" dirty="0" smtClean="0">
                <a:solidFill>
                  <a:srgbClr val="FF0000"/>
                </a:solidFill>
              </a:rPr>
              <a:t/>
            </a:r>
            <a:br>
              <a:rPr lang="en-CA" sz="3600" dirty="0" smtClean="0">
                <a:solidFill>
                  <a:srgbClr val="FF0000"/>
                </a:solidFill>
              </a:rPr>
            </a:br>
            <a:r>
              <a:rPr lang="en-CA" sz="3600" b="1" dirty="0" smtClean="0">
                <a:ln>
                  <a:solidFill>
                    <a:sysClr val="windowText" lastClr="000000"/>
                  </a:solidFill>
                </a:ln>
                <a:solidFill>
                  <a:srgbClr val="9900FF"/>
                </a:solidFill>
                <a:effectLst>
                  <a:glow rad="127000">
                    <a:srgbClr val="FFFF00"/>
                  </a:glow>
                </a:effectLst>
              </a:rPr>
              <a:t>“</a:t>
            </a:r>
            <a:r>
              <a:rPr lang="en-CA" sz="3600" b="1" u="sng" dirty="0" smtClean="0">
                <a:ln>
                  <a:solidFill>
                    <a:sysClr val="windowText" lastClr="000000"/>
                  </a:solidFill>
                </a:ln>
                <a:solidFill>
                  <a:srgbClr val="9900FF"/>
                </a:solidFill>
                <a:effectLst>
                  <a:glow rad="127000">
                    <a:srgbClr val="FFFF00"/>
                  </a:glow>
                </a:effectLst>
              </a:rPr>
              <a:t>midst</a:t>
            </a:r>
            <a:r>
              <a:rPr lang="en-CA" sz="3600" b="1" dirty="0" smtClean="0">
                <a:ln>
                  <a:solidFill>
                    <a:sysClr val="windowText" lastClr="000000"/>
                  </a:solidFill>
                </a:ln>
                <a:solidFill>
                  <a:srgbClr val="9900FF"/>
                </a:solidFill>
                <a:effectLst>
                  <a:glow rad="127000">
                    <a:srgbClr val="FFFF00"/>
                  </a:glow>
                </a:effectLst>
              </a:rPr>
              <a:t> of the week” </a:t>
            </a:r>
            <a:r>
              <a:rPr lang="en-CA" sz="3600" dirty="0" smtClean="0">
                <a:solidFill>
                  <a:srgbClr val="66FF99"/>
                </a:solidFill>
              </a:rPr>
              <a:t>occurs </a:t>
            </a:r>
            <a:br>
              <a:rPr lang="en-CA" sz="3600" dirty="0" smtClean="0">
                <a:solidFill>
                  <a:srgbClr val="66FF99"/>
                </a:solidFill>
              </a:rPr>
            </a:br>
            <a:r>
              <a:rPr lang="en-CA" sz="3600" dirty="0" smtClean="0">
                <a:solidFill>
                  <a:srgbClr val="66FF99"/>
                </a:solidFill>
              </a:rPr>
              <a:t>{Dan 9:27}.</a:t>
            </a:r>
            <a:endParaRPr lang="en-CA" sz="3600" dirty="0">
              <a:solidFill>
                <a:srgbClr val="66FF99"/>
              </a:solidFill>
            </a:endParaRPr>
          </a:p>
        </p:txBody>
      </p:sp>
      <p:sp>
        <p:nvSpPr>
          <p:cNvPr id="2" name="Slide Number Placeholder 1"/>
          <p:cNvSpPr>
            <a:spLocks noGrp="1"/>
          </p:cNvSpPr>
          <p:nvPr>
            <p:ph type="sldNum" sz="quarter" idx="12"/>
          </p:nvPr>
        </p:nvSpPr>
        <p:spPr>
          <a:xfrm>
            <a:off x="9337964" y="6443464"/>
            <a:ext cx="2743200" cy="365125"/>
          </a:xfrm>
        </p:spPr>
        <p:txBody>
          <a:bodyPr/>
          <a:lstStyle/>
          <a:p>
            <a:fld id="{79D454C9-693C-4B68-AEF7-F33F1BD73953}" type="slidenum">
              <a:rPr lang="en-US" sz="1400" b="1" smtClean="0">
                <a:solidFill>
                  <a:schemeClr val="tx1"/>
                </a:solidFill>
              </a:rPr>
              <a:t>41</a:t>
            </a:fld>
            <a:endParaRPr lang="en-US" sz="1400" b="1" dirty="0">
              <a:solidFill>
                <a:schemeClr val="tx1"/>
              </a:solidFill>
            </a:endParaRPr>
          </a:p>
        </p:txBody>
      </p:sp>
    </p:spTree>
    <p:extLst>
      <p:ext uri="{BB962C8B-B14F-4D97-AF65-F5344CB8AC3E}">
        <p14:creationId xmlns:p14="http://schemas.microsoft.com/office/powerpoint/2010/main" val="13260168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500"/>
                                  </p:stCondLst>
                                  <p:childTnLst>
                                    <p:set>
                                      <p:cBhvr>
                                        <p:cTn id="6" dur="1" fill="hold">
                                          <p:stCondLst>
                                            <p:cond delay="0"/>
                                          </p:stCondLst>
                                        </p:cTn>
                                        <p:tgtEl>
                                          <p:spTgt spid="20"/>
                                        </p:tgtEl>
                                        <p:attrNameLst>
                                          <p:attrName>style.visibility</p:attrName>
                                        </p:attrNameLst>
                                      </p:cBhvr>
                                      <p:to>
                                        <p:strVal val="visible"/>
                                      </p:to>
                                    </p:set>
                                    <p:animEffect transition="in" filter="checkerboard(across)">
                                      <p:cBhvr>
                                        <p:cTn id="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flip="none" rotWithShape="1">
          <a:gsLst>
            <a:gs pos="19000">
              <a:srgbClr val="00B0F0">
                <a:alpha val="35000"/>
              </a:srgbClr>
            </a:gs>
            <a:gs pos="68000">
              <a:srgbClr val="E2FD59">
                <a:alpha val="67000"/>
              </a:srgbClr>
            </a:gs>
            <a:gs pos="100000">
              <a:srgbClr val="CC00FF">
                <a:alpha val="24000"/>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0" name="Oval 19"/>
          <p:cNvSpPr/>
          <p:nvPr/>
        </p:nvSpPr>
        <p:spPr>
          <a:xfrm>
            <a:off x="279698" y="408416"/>
            <a:ext cx="11596743" cy="5150720"/>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ln w="57150">
            <a:solidFill>
              <a:schemeClr val="tx1"/>
            </a:solidFill>
          </a:ln>
          <a:effectLst>
            <a:glow rad="127000">
              <a:srgbClr val="66FF99"/>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4800" b="1" dirty="0" smtClean="0">
                <a:solidFill>
                  <a:schemeClr val="tx1"/>
                </a:solidFill>
              </a:rPr>
              <a:t>Attention:</a:t>
            </a:r>
            <a:r>
              <a:rPr lang="en-CA" sz="3600" b="1" dirty="0" smtClean="0">
                <a:solidFill>
                  <a:schemeClr val="tx1"/>
                </a:solidFill>
              </a:rPr>
              <a:t/>
            </a:r>
            <a:br>
              <a:rPr lang="en-CA" sz="3600" b="1" dirty="0" smtClean="0">
                <a:solidFill>
                  <a:schemeClr val="tx1"/>
                </a:solidFill>
              </a:rPr>
            </a:br>
            <a:r>
              <a:rPr lang="en-CA" sz="3600" b="1" dirty="0" smtClean="0">
                <a:solidFill>
                  <a:schemeClr val="tx1"/>
                </a:solidFill>
              </a:rPr>
              <a:t>  </a:t>
            </a:r>
            <a:r>
              <a:rPr lang="en-CA" sz="3600" b="1" dirty="0" smtClean="0">
                <a:solidFill>
                  <a:srgbClr val="0000CC"/>
                </a:solidFill>
              </a:rPr>
              <a:t>Yahusha</a:t>
            </a:r>
            <a:r>
              <a:rPr lang="en-CA" sz="3600" b="1" dirty="0" smtClean="0">
                <a:solidFill>
                  <a:srgbClr val="FF0000"/>
                </a:solidFill>
              </a:rPr>
              <a:t> </a:t>
            </a:r>
            <a:r>
              <a:rPr lang="en-CA" sz="3600" dirty="0" smtClean="0">
                <a:solidFill>
                  <a:srgbClr val="800000"/>
                </a:solidFill>
              </a:rPr>
              <a:t>supplied the </a:t>
            </a:r>
            <a:r>
              <a:rPr lang="en-CA" sz="3600" b="1" dirty="0" smtClean="0">
                <a:solidFill>
                  <a:srgbClr val="800000"/>
                </a:solidFill>
                <a:effectLst>
                  <a:glow rad="127000">
                    <a:srgbClr val="66FF99"/>
                  </a:glow>
                </a:effectLst>
              </a:rPr>
              <a:t>light</a:t>
            </a:r>
            <a:r>
              <a:rPr lang="en-CA" sz="3600" dirty="0" smtClean="0">
                <a:solidFill>
                  <a:srgbClr val="800000"/>
                </a:solidFill>
              </a:rPr>
              <a:t> that withdrew: allowing the night darkness to mix – </a:t>
            </a:r>
            <a:r>
              <a:rPr lang="en-CA" sz="3600" b="1" dirty="0" err="1" smtClean="0">
                <a:solidFill>
                  <a:srgbClr val="FF0000"/>
                </a:solidFill>
              </a:rPr>
              <a:t>ereb</a:t>
            </a:r>
            <a:r>
              <a:rPr lang="en-CA" sz="3600" dirty="0" smtClean="0">
                <a:solidFill>
                  <a:srgbClr val="800000"/>
                </a:solidFill>
              </a:rPr>
              <a:t> – with the </a:t>
            </a:r>
            <a:r>
              <a:rPr lang="en-CA" sz="3600" b="1" dirty="0" smtClean="0">
                <a:solidFill>
                  <a:srgbClr val="800000"/>
                </a:solidFill>
                <a:effectLst>
                  <a:glow rad="127000">
                    <a:srgbClr val="66FF99"/>
                  </a:glow>
                </a:effectLst>
              </a:rPr>
              <a:t>light, </a:t>
            </a:r>
            <a:r>
              <a:rPr lang="en-CA" sz="3600" dirty="0" smtClean="0">
                <a:solidFill>
                  <a:srgbClr val="800000"/>
                </a:solidFill>
              </a:rPr>
              <a:t>during the first 3 days. </a:t>
            </a:r>
          </a:p>
          <a:p>
            <a:pPr algn="ctr"/>
            <a:r>
              <a:rPr lang="en-CA" sz="3600" dirty="0" smtClean="0">
                <a:solidFill>
                  <a:srgbClr val="800000"/>
                </a:solidFill>
              </a:rPr>
              <a:t>On </a:t>
            </a:r>
            <a:r>
              <a:rPr lang="en-CA" sz="3600" b="1" dirty="0" smtClean="0">
                <a:ln>
                  <a:solidFill>
                    <a:sysClr val="windowText" lastClr="000000"/>
                  </a:solidFill>
                </a:ln>
                <a:solidFill>
                  <a:srgbClr val="800000"/>
                </a:solidFill>
                <a:effectLst>
                  <a:glow rad="127000">
                    <a:srgbClr val="FF33CC"/>
                  </a:glow>
                </a:effectLst>
              </a:rPr>
              <a:t>Day 4  -  </a:t>
            </a:r>
            <a:r>
              <a:rPr lang="en-CA" sz="3600" dirty="0" smtClean="0">
                <a:solidFill>
                  <a:srgbClr val="800000"/>
                </a:solidFill>
              </a:rPr>
              <a:t>the two controlling lights were commissioned to service. </a:t>
            </a:r>
            <a:r>
              <a:rPr lang="en-CA" sz="3600" dirty="0">
                <a:solidFill>
                  <a:srgbClr val="800000"/>
                </a:solidFill>
              </a:rPr>
              <a:t>I</a:t>
            </a:r>
            <a:r>
              <a:rPr lang="en-CA" sz="3600" dirty="0" smtClean="0">
                <a:solidFill>
                  <a:srgbClr val="800000"/>
                </a:solidFill>
              </a:rPr>
              <a:t>t then was the </a:t>
            </a:r>
            <a:r>
              <a:rPr lang="en-CA" sz="3600" b="1" dirty="0" smtClean="0">
                <a:solidFill>
                  <a:srgbClr val="800000"/>
                </a:solidFill>
                <a:effectLst>
                  <a:glow rad="127000">
                    <a:srgbClr val="DAF824"/>
                  </a:glow>
                </a:effectLst>
              </a:rPr>
              <a:t>sun</a:t>
            </a:r>
            <a:r>
              <a:rPr lang="en-CA" sz="3600" dirty="0" smtClean="0">
                <a:solidFill>
                  <a:srgbClr val="800000"/>
                </a:solidFill>
              </a:rPr>
              <a:t> which withdrew providing for the </a:t>
            </a:r>
            <a:r>
              <a:rPr lang="en-CA" sz="3600" b="1" dirty="0" smtClean="0">
                <a:ln>
                  <a:solidFill>
                    <a:sysClr val="windowText" lastClr="000000"/>
                  </a:solidFill>
                </a:ln>
                <a:solidFill>
                  <a:srgbClr val="FF0000"/>
                </a:solidFill>
                <a:effectLst>
                  <a:glow rad="127000">
                    <a:srgbClr val="00FF00"/>
                  </a:glow>
                </a:effectLst>
              </a:rPr>
              <a:t>evening </a:t>
            </a:r>
            <a:r>
              <a:rPr lang="en-CA" sz="3600" b="1" dirty="0" err="1" smtClean="0">
                <a:ln>
                  <a:solidFill>
                    <a:sysClr val="windowText" lastClr="000000"/>
                  </a:solidFill>
                </a:ln>
                <a:solidFill>
                  <a:srgbClr val="FF0000"/>
                </a:solidFill>
                <a:effectLst>
                  <a:glow rad="127000">
                    <a:srgbClr val="00FF00"/>
                  </a:glow>
                </a:effectLst>
              </a:rPr>
              <a:t>ereb</a:t>
            </a:r>
            <a:r>
              <a:rPr lang="en-CA" sz="3600" b="1" dirty="0" smtClean="0">
                <a:ln>
                  <a:solidFill>
                    <a:sysClr val="windowText" lastClr="000000"/>
                  </a:solidFill>
                </a:ln>
                <a:solidFill>
                  <a:srgbClr val="FF0000"/>
                </a:solidFill>
                <a:effectLst>
                  <a:glow rad="127000">
                    <a:srgbClr val="00FF00"/>
                  </a:glow>
                </a:effectLst>
              </a:rPr>
              <a:t> – mixture! </a:t>
            </a:r>
            <a:endParaRPr lang="en-CA" sz="3600" b="1" dirty="0">
              <a:ln>
                <a:solidFill>
                  <a:sysClr val="windowText" lastClr="000000"/>
                </a:solidFill>
              </a:ln>
              <a:solidFill>
                <a:srgbClr val="FF0000"/>
              </a:solidFill>
              <a:effectLst>
                <a:glow rad="127000">
                  <a:srgbClr val="00FF00"/>
                </a:glow>
              </a:effectLst>
            </a:endParaRPr>
          </a:p>
        </p:txBody>
      </p:sp>
      <p:sp>
        <p:nvSpPr>
          <p:cNvPr id="2" name="Oval 1"/>
          <p:cNvSpPr/>
          <p:nvPr/>
        </p:nvSpPr>
        <p:spPr>
          <a:xfrm>
            <a:off x="2473037" y="5756563"/>
            <a:ext cx="9164782" cy="914400"/>
          </a:xfrm>
          <a:prstGeom prst="ellipse">
            <a:avLst/>
          </a:prstGeom>
          <a:solidFill>
            <a:schemeClr val="accent4">
              <a:lumMod val="60000"/>
              <a:lumOff val="40000"/>
            </a:schemeClr>
          </a:solidFill>
          <a:ln w="57150">
            <a:solidFill>
              <a:srgbClr val="99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6000" b="1" dirty="0" smtClean="0">
                <a:ln w="28575">
                  <a:solidFill>
                    <a:srgbClr val="0000CC"/>
                  </a:solidFill>
                </a:ln>
                <a:solidFill>
                  <a:srgbClr val="DAF824"/>
                </a:solidFill>
              </a:rPr>
              <a:t>Sunset!</a:t>
            </a:r>
            <a:r>
              <a:rPr lang="en-CA" sz="6000" b="1" dirty="0">
                <a:ln w="28575">
                  <a:solidFill>
                    <a:srgbClr val="0000CC"/>
                  </a:solidFill>
                </a:ln>
                <a:solidFill>
                  <a:srgbClr val="DAF824"/>
                </a:solidFill>
              </a:rPr>
              <a:t> </a:t>
            </a:r>
            <a:r>
              <a:rPr lang="en-CA" sz="6000" b="1" dirty="0">
                <a:ln>
                  <a:solidFill>
                    <a:srgbClr val="0000CC"/>
                  </a:solidFill>
                </a:ln>
              </a:rPr>
              <a:t>Look for it! </a:t>
            </a:r>
          </a:p>
        </p:txBody>
      </p:sp>
      <p:sp>
        <p:nvSpPr>
          <p:cNvPr id="3" name="Bent Arrow 2"/>
          <p:cNvSpPr/>
          <p:nvPr/>
        </p:nvSpPr>
        <p:spPr>
          <a:xfrm flipV="1">
            <a:off x="2899064" y="4712276"/>
            <a:ext cx="1070264" cy="1797630"/>
          </a:xfrm>
          <a:prstGeom prst="bentArrow">
            <a:avLst>
              <a:gd name="adj1" fmla="val 12742"/>
              <a:gd name="adj2" fmla="val 25000"/>
              <a:gd name="adj3" fmla="val 42931"/>
              <a:gd name="adj4" fmla="val 43750"/>
            </a:avLst>
          </a:prstGeom>
          <a:solidFill>
            <a:srgbClr val="9900FF"/>
          </a:solidFill>
          <a:ln w="38100">
            <a:solidFill>
              <a:srgbClr val="66FF99"/>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solidFill>
                <a:schemeClr val="tx1"/>
              </a:solidFill>
            </a:endParaRPr>
          </a:p>
        </p:txBody>
      </p:sp>
      <p:sp>
        <p:nvSpPr>
          <p:cNvPr id="4" name="Slide Number Placeholder 3"/>
          <p:cNvSpPr>
            <a:spLocks noGrp="1"/>
          </p:cNvSpPr>
          <p:nvPr>
            <p:ph type="sldNum" sz="quarter" idx="12"/>
          </p:nvPr>
        </p:nvSpPr>
        <p:spPr>
          <a:xfrm>
            <a:off x="9348354" y="6457227"/>
            <a:ext cx="2743200" cy="365125"/>
          </a:xfrm>
          <a:scene3d>
            <a:camera prst="orthographicFront"/>
            <a:lightRig rig="threePt" dir="t"/>
          </a:scene3d>
          <a:sp3d>
            <a:bevelT w="152400" h="50800" prst="softRound"/>
          </a:sp3d>
        </p:spPr>
        <p:txBody>
          <a:bodyPr>
            <a:sp3d extrusionH="57150">
              <a:bevelT w="38100" h="38100"/>
            </a:sp3d>
          </a:bodyPr>
          <a:lstStyle/>
          <a:p>
            <a:fld id="{79D454C9-693C-4B68-AEF7-F33F1BD73953}" type="slidenum">
              <a:rPr lang="en-US" sz="1400" b="1" smtClean="0">
                <a:solidFill>
                  <a:schemeClr val="tx1"/>
                </a:solidFill>
              </a:rPr>
              <a:t>42</a:t>
            </a:fld>
            <a:endParaRPr lang="en-US" sz="1400" b="1" dirty="0">
              <a:solidFill>
                <a:schemeClr val="tx1"/>
              </a:solidFill>
            </a:endParaRPr>
          </a:p>
        </p:txBody>
      </p:sp>
    </p:spTree>
    <p:extLst>
      <p:ext uri="{BB962C8B-B14F-4D97-AF65-F5344CB8AC3E}">
        <p14:creationId xmlns:p14="http://schemas.microsoft.com/office/powerpoint/2010/main" val="33307011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750" fill="hold"/>
                                        <p:tgtEl>
                                          <p:spTgt spid="3"/>
                                        </p:tgtEl>
                                        <p:attrNameLst>
                                          <p:attrName>ppt_w</p:attrName>
                                        </p:attrNameLst>
                                      </p:cBhvr>
                                      <p:tavLst>
                                        <p:tav tm="0">
                                          <p:val>
                                            <p:fltVal val="0"/>
                                          </p:val>
                                        </p:tav>
                                        <p:tav tm="100000">
                                          <p:val>
                                            <p:strVal val="#ppt_w"/>
                                          </p:val>
                                        </p:tav>
                                      </p:tavLst>
                                    </p:anim>
                                    <p:anim calcmode="lin" valueType="num">
                                      <p:cBhvr>
                                        <p:cTn id="8" dur="1750" fill="hold"/>
                                        <p:tgtEl>
                                          <p:spTgt spid="3"/>
                                        </p:tgtEl>
                                        <p:attrNameLst>
                                          <p:attrName>ppt_h</p:attrName>
                                        </p:attrNameLst>
                                      </p:cBhvr>
                                      <p:tavLst>
                                        <p:tav tm="0">
                                          <p:val>
                                            <p:fltVal val="0"/>
                                          </p:val>
                                        </p:tav>
                                        <p:tav tm="100000">
                                          <p:val>
                                            <p:strVal val="#ppt_h"/>
                                          </p:val>
                                        </p:tav>
                                      </p:tavLst>
                                    </p:anim>
                                    <p:anim calcmode="lin" valueType="num">
                                      <p:cBhvr>
                                        <p:cTn id="9" dur="1750" fill="hold"/>
                                        <p:tgtEl>
                                          <p:spTgt spid="3"/>
                                        </p:tgtEl>
                                        <p:attrNameLst>
                                          <p:attrName>style.rotation</p:attrName>
                                        </p:attrNameLst>
                                      </p:cBhvr>
                                      <p:tavLst>
                                        <p:tav tm="0">
                                          <p:val>
                                            <p:fltVal val="90"/>
                                          </p:val>
                                        </p:tav>
                                        <p:tav tm="100000">
                                          <p:val>
                                            <p:fltVal val="0"/>
                                          </p:val>
                                        </p:tav>
                                      </p:tavLst>
                                    </p:anim>
                                    <p:animEffect transition="in" filter="fade">
                                      <p:cBhvr>
                                        <p:cTn id="10" dur="1750"/>
                                        <p:tgtEl>
                                          <p:spTgt spid="3"/>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750" fill="hold"/>
                                        <p:tgtEl>
                                          <p:spTgt spid="2"/>
                                        </p:tgtEl>
                                        <p:attrNameLst>
                                          <p:attrName>ppt_w</p:attrName>
                                        </p:attrNameLst>
                                      </p:cBhvr>
                                      <p:tavLst>
                                        <p:tav tm="0">
                                          <p:val>
                                            <p:fltVal val="0"/>
                                          </p:val>
                                        </p:tav>
                                        <p:tav tm="100000">
                                          <p:val>
                                            <p:strVal val="#ppt_w"/>
                                          </p:val>
                                        </p:tav>
                                      </p:tavLst>
                                    </p:anim>
                                    <p:anim calcmode="lin" valueType="num">
                                      <p:cBhvr>
                                        <p:cTn id="14" dur="1750" fill="hold"/>
                                        <p:tgtEl>
                                          <p:spTgt spid="2"/>
                                        </p:tgtEl>
                                        <p:attrNameLst>
                                          <p:attrName>ppt_h</p:attrName>
                                        </p:attrNameLst>
                                      </p:cBhvr>
                                      <p:tavLst>
                                        <p:tav tm="0">
                                          <p:val>
                                            <p:fltVal val="0"/>
                                          </p:val>
                                        </p:tav>
                                        <p:tav tm="100000">
                                          <p:val>
                                            <p:strVal val="#ppt_h"/>
                                          </p:val>
                                        </p:tav>
                                      </p:tavLst>
                                    </p:anim>
                                    <p:anim calcmode="lin" valueType="num">
                                      <p:cBhvr>
                                        <p:cTn id="15" dur="1750" fill="hold"/>
                                        <p:tgtEl>
                                          <p:spTgt spid="2"/>
                                        </p:tgtEl>
                                        <p:attrNameLst>
                                          <p:attrName>style.rotation</p:attrName>
                                        </p:attrNameLst>
                                      </p:cBhvr>
                                      <p:tavLst>
                                        <p:tav tm="0">
                                          <p:val>
                                            <p:fltVal val="90"/>
                                          </p:val>
                                        </p:tav>
                                        <p:tav tm="100000">
                                          <p:val>
                                            <p:fltVal val="0"/>
                                          </p:val>
                                        </p:tav>
                                      </p:tavLst>
                                    </p:anim>
                                    <p:animEffect transition="in" filter="fade">
                                      <p:cBhvr>
                                        <p:cTn id="16" dur="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35000"/>
              </a:srgbClr>
            </a:gs>
            <a:gs pos="50000">
              <a:srgbClr val="E2FD59">
                <a:alpha val="67000"/>
              </a:srgbClr>
            </a:gs>
            <a:gs pos="100000">
              <a:srgbClr val="CC00FF">
                <a:alpha val="24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hord 1"/>
          <p:cNvSpPr/>
          <p:nvPr/>
        </p:nvSpPr>
        <p:spPr>
          <a:xfrm rot="7973960">
            <a:off x="5624931" y="3854304"/>
            <a:ext cx="2498213" cy="2567364"/>
          </a:xfrm>
          <a:prstGeom prst="chord">
            <a:avLst>
              <a:gd name="adj1" fmla="val 2700000"/>
              <a:gd name="adj2" fmla="val 13802171"/>
            </a:avLst>
          </a:prstGeom>
          <a:effectLst>
            <a:glow rad="139700">
              <a:schemeClr val="accent4">
                <a:satMod val="175000"/>
                <a:alpha val="4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p>
        </p:txBody>
      </p:sp>
      <p:sp>
        <p:nvSpPr>
          <p:cNvPr id="7" name="Curved Down Arrow 6"/>
          <p:cNvSpPr/>
          <p:nvPr/>
        </p:nvSpPr>
        <p:spPr>
          <a:xfrm>
            <a:off x="5293932" y="3480138"/>
            <a:ext cx="3664449" cy="1413164"/>
          </a:xfrm>
          <a:prstGeom prst="curvedDownArrow">
            <a:avLst>
              <a:gd name="adj1" fmla="val 7629"/>
              <a:gd name="adj2" fmla="val 50000"/>
              <a:gd name="adj3" fmla="val 33088"/>
            </a:avLst>
          </a:prstGeom>
          <a:solidFill>
            <a:schemeClr val="accent2">
              <a:lumMod val="75000"/>
            </a:schemeClr>
          </a:solidFill>
          <a:ln w="28575">
            <a:solidFill>
              <a:srgbClr val="0000CC"/>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solidFill>
                <a:schemeClr val="tx1"/>
              </a:solidFill>
            </a:endParaRPr>
          </a:p>
        </p:txBody>
      </p:sp>
      <p:sp>
        <p:nvSpPr>
          <p:cNvPr id="10" name="Pie 9"/>
          <p:cNvSpPr/>
          <p:nvPr/>
        </p:nvSpPr>
        <p:spPr>
          <a:xfrm rot="10380312">
            <a:off x="5656683" y="4271689"/>
            <a:ext cx="2536746" cy="1831119"/>
          </a:xfrm>
          <a:prstGeom prst="pie">
            <a:avLst>
              <a:gd name="adj1" fmla="val 10757645"/>
              <a:gd name="adj2" fmla="val 11295914"/>
            </a:avLst>
          </a:prstGeom>
          <a:solidFill>
            <a:schemeClr val="tx1">
              <a:lumMod val="75000"/>
              <a:lumOff val="25000"/>
            </a:schemeClr>
          </a:solidFill>
          <a:ln>
            <a:solidFill>
              <a:srgbClr val="FF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solidFill>
                <a:schemeClr val="tx1"/>
              </a:solidFill>
            </a:endParaRPr>
          </a:p>
        </p:txBody>
      </p:sp>
      <p:cxnSp>
        <p:nvCxnSpPr>
          <p:cNvPr id="8" name="Straight Connector 7"/>
          <p:cNvCxnSpPr/>
          <p:nvPr/>
        </p:nvCxnSpPr>
        <p:spPr>
          <a:xfrm flipV="1">
            <a:off x="6896573" y="4772842"/>
            <a:ext cx="2943618" cy="379482"/>
          </a:xfrm>
          <a:prstGeom prst="line">
            <a:avLst/>
          </a:prstGeom>
          <a:ln w="57150">
            <a:solidFill>
              <a:srgbClr val="99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8996899" y="4482273"/>
            <a:ext cx="2599355" cy="705830"/>
          </a:xfrm>
          <a:prstGeom prst="rect">
            <a:avLst/>
          </a:prstGeom>
          <a:no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lvl="0">
              <a:lnSpc>
                <a:spcPct val="90000"/>
              </a:lnSpc>
              <a:spcBef>
                <a:spcPts val="1000"/>
              </a:spcBef>
            </a:pPr>
            <a:r>
              <a:rPr lang="en-US" sz="2800" b="1" dirty="0" smtClean="0">
                <a:solidFill>
                  <a:srgbClr val="9900FF"/>
                </a:solidFill>
                <a:effectLst/>
              </a:rPr>
              <a:t>The   </a:t>
            </a:r>
            <a:r>
              <a:rPr lang="en-US" sz="2800" b="1" dirty="0" smtClean="0">
                <a:solidFill>
                  <a:srgbClr val="9900FF"/>
                </a:solidFill>
                <a:effectLst>
                  <a:glow rad="431800">
                    <a:srgbClr val="FFFF00"/>
                  </a:glow>
                </a:effectLst>
              </a:rPr>
              <a:t>SUNLIGHT</a:t>
            </a:r>
            <a:br>
              <a:rPr lang="en-US" sz="2800" b="1" dirty="0" smtClean="0">
                <a:solidFill>
                  <a:srgbClr val="9900FF"/>
                </a:solidFill>
                <a:effectLst>
                  <a:glow rad="431800">
                    <a:srgbClr val="FFFF00"/>
                  </a:glow>
                </a:effectLst>
              </a:rPr>
            </a:br>
            <a:r>
              <a:rPr lang="en-US" sz="2800" b="1" dirty="0" smtClean="0">
                <a:solidFill>
                  <a:srgbClr val="9900FF"/>
                </a:solidFill>
                <a:effectLst>
                  <a:glow rad="431800">
                    <a:srgbClr val="FFFF00"/>
                  </a:glow>
                </a:effectLst>
              </a:rPr>
              <a:t>      </a:t>
            </a:r>
            <a:r>
              <a:rPr lang="en-US" sz="2800" b="1" dirty="0" smtClean="0">
                <a:solidFill>
                  <a:srgbClr val="9900FF"/>
                </a:solidFill>
              </a:rPr>
              <a:t>withdraws!</a:t>
            </a:r>
            <a:endParaRPr lang="en-US" sz="2800" b="1" dirty="0">
              <a:solidFill>
                <a:srgbClr val="9900FF"/>
              </a:solidFill>
            </a:endParaRPr>
          </a:p>
        </p:txBody>
      </p:sp>
      <p:cxnSp>
        <p:nvCxnSpPr>
          <p:cNvPr id="12" name="Straight Arrow Connector 11"/>
          <p:cNvCxnSpPr/>
          <p:nvPr/>
        </p:nvCxnSpPr>
        <p:spPr>
          <a:xfrm>
            <a:off x="8165252" y="5165733"/>
            <a:ext cx="925166" cy="698247"/>
          </a:xfrm>
          <a:prstGeom prst="straightConnector1">
            <a:avLst/>
          </a:prstGeom>
          <a:ln w="57150">
            <a:solidFill>
              <a:schemeClr val="tx1">
                <a:lumMod val="65000"/>
                <a:lumOff val="35000"/>
              </a:schemeClr>
            </a:solidFill>
            <a:tailEnd type="arrow"/>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8764737" y="5221730"/>
            <a:ext cx="2711652" cy="1467196"/>
          </a:xfrm>
          <a:prstGeom prst="rect">
            <a:avLst/>
          </a:prstGeom>
          <a:noFill/>
          <a:ln>
            <a:solidFill>
              <a:schemeClr val="accent2">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b="1" dirty="0" smtClean="0">
                <a:solidFill>
                  <a:schemeClr val="tx1">
                    <a:lumMod val="50000"/>
                    <a:lumOff val="50000"/>
                  </a:schemeClr>
                </a:solidFill>
              </a:rPr>
              <a:t>Arrival of the </a:t>
            </a:r>
            <a:r>
              <a:rPr lang="en-CA" sz="2800" b="1" dirty="0" err="1" smtClean="0">
                <a:solidFill>
                  <a:srgbClr val="FF0000"/>
                </a:solidFill>
              </a:rPr>
              <a:t>Ereb</a:t>
            </a:r>
            <a:r>
              <a:rPr lang="en-CA" sz="2800" b="1" dirty="0" smtClean="0">
                <a:solidFill>
                  <a:schemeClr val="tx1">
                    <a:lumMod val="50000"/>
                    <a:lumOff val="50000"/>
                  </a:schemeClr>
                </a:solidFill>
              </a:rPr>
              <a:t>/evening </a:t>
            </a:r>
            <a:br>
              <a:rPr lang="en-CA" sz="2800" b="1" dirty="0" smtClean="0">
                <a:solidFill>
                  <a:schemeClr val="tx1">
                    <a:lumMod val="50000"/>
                    <a:lumOff val="50000"/>
                  </a:schemeClr>
                </a:solidFill>
              </a:rPr>
            </a:br>
            <a:r>
              <a:rPr lang="en-CA" sz="2800" b="1" dirty="0" smtClean="0">
                <a:solidFill>
                  <a:schemeClr val="tx1">
                    <a:lumMod val="50000"/>
                    <a:lumOff val="50000"/>
                  </a:schemeClr>
                </a:solidFill>
              </a:rPr>
              <a:t>twilight </a:t>
            </a:r>
            <a:r>
              <a:rPr lang="en-CA" sz="2800" b="1" dirty="0" smtClean="0">
                <a:solidFill>
                  <a:srgbClr val="FF0000"/>
                </a:solidFill>
              </a:rPr>
              <a:t>mixture.</a:t>
            </a:r>
            <a:endParaRPr lang="en-CA" sz="2800" b="1" dirty="0">
              <a:solidFill>
                <a:srgbClr val="FF0000"/>
              </a:solidFill>
            </a:endParaRPr>
          </a:p>
        </p:txBody>
      </p:sp>
      <p:sp>
        <p:nvSpPr>
          <p:cNvPr id="15" name="Notched Right Arrow 14"/>
          <p:cNvSpPr/>
          <p:nvPr/>
        </p:nvSpPr>
        <p:spPr>
          <a:xfrm rot="5240225">
            <a:off x="7036982" y="4018596"/>
            <a:ext cx="1633120" cy="464634"/>
          </a:xfrm>
          <a:prstGeom prst="notchedRightArrow">
            <a:avLst>
              <a:gd name="adj1" fmla="val 26657"/>
              <a:gd name="adj2" fmla="val 137873"/>
            </a:avLst>
          </a:prstGeom>
          <a:solidFill>
            <a:schemeClr val="bg2">
              <a:lumMod val="50000"/>
            </a:schemeClr>
          </a:solidFill>
          <a:ln w="19050">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p>
        </p:txBody>
      </p:sp>
      <p:sp>
        <p:nvSpPr>
          <p:cNvPr id="18" name="Curved Down Arrow 17"/>
          <p:cNvSpPr/>
          <p:nvPr/>
        </p:nvSpPr>
        <p:spPr>
          <a:xfrm rot="10800000">
            <a:off x="4491003" y="5203740"/>
            <a:ext cx="4096453" cy="1454157"/>
          </a:xfrm>
          <a:prstGeom prst="curvedDownArrow">
            <a:avLst>
              <a:gd name="adj1" fmla="val 7629"/>
              <a:gd name="adj2" fmla="val 50000"/>
              <a:gd name="adj3" fmla="val 33088"/>
            </a:avLst>
          </a:prstGeom>
          <a:solidFill>
            <a:schemeClr val="tx1"/>
          </a:solidFill>
          <a:ln w="28575">
            <a:solidFill>
              <a:srgbClr val="00FF00"/>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solidFill>
                <a:schemeClr val="tx1"/>
              </a:solidFill>
            </a:endParaRPr>
          </a:p>
        </p:txBody>
      </p:sp>
      <p:sp>
        <p:nvSpPr>
          <p:cNvPr id="17" name="Pie 16"/>
          <p:cNvSpPr/>
          <p:nvPr/>
        </p:nvSpPr>
        <p:spPr>
          <a:xfrm>
            <a:off x="4743240" y="3833138"/>
            <a:ext cx="4016467" cy="2708223"/>
          </a:xfrm>
          <a:prstGeom prst="pie">
            <a:avLst>
              <a:gd name="adj1" fmla="val 10713154"/>
              <a:gd name="adj2" fmla="val 11065007"/>
            </a:avLst>
          </a:prstGeom>
          <a:solidFill>
            <a:srgbClr val="FFFF00"/>
          </a:solidFill>
          <a:ln w="28575">
            <a:solidFill>
              <a:srgbClr val="0000C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solidFill>
                <a:schemeClr val="tx1"/>
              </a:solidFill>
            </a:endParaRPr>
          </a:p>
        </p:txBody>
      </p:sp>
      <p:sp>
        <p:nvSpPr>
          <p:cNvPr id="16" name="Pie 15"/>
          <p:cNvSpPr/>
          <p:nvPr/>
        </p:nvSpPr>
        <p:spPr>
          <a:xfrm>
            <a:off x="5624530" y="3993075"/>
            <a:ext cx="2499014" cy="2418580"/>
          </a:xfrm>
          <a:prstGeom prst="pie">
            <a:avLst>
              <a:gd name="adj1" fmla="val 21598990"/>
              <a:gd name="adj2" fmla="val 10773670"/>
            </a:avLst>
          </a:prstGeom>
          <a:scene3d>
            <a:camera prst="orthographicFront"/>
            <a:lightRig rig="threePt" dir="t"/>
          </a:scene3d>
          <a:sp3d>
            <a:bevelT w="152400" h="50800" prst="softRound"/>
          </a:sp3d>
        </p:spPr>
        <p:style>
          <a:lnRef idx="2">
            <a:schemeClr val="dk1">
              <a:shade val="50000"/>
            </a:schemeClr>
          </a:lnRef>
          <a:fillRef idx="1">
            <a:schemeClr val="dk1"/>
          </a:fillRef>
          <a:effectRef idx="0">
            <a:schemeClr val="dk1"/>
          </a:effectRef>
          <a:fontRef idx="minor">
            <a:schemeClr val="lt1"/>
          </a:fontRef>
        </p:style>
        <p:txBody>
          <a:bodyPr rtlCol="0" anchor="ctr">
            <a:sp3d extrusionH="57150">
              <a:bevelT w="38100" h="38100"/>
            </a:sp3d>
          </a:bodyPr>
          <a:lstStyle/>
          <a:p>
            <a:pPr algn="ctr"/>
            <a:endParaRPr lang="en-CA">
              <a:solidFill>
                <a:schemeClr val="tx1"/>
              </a:solidFill>
            </a:endParaRPr>
          </a:p>
        </p:txBody>
      </p:sp>
      <p:sp>
        <p:nvSpPr>
          <p:cNvPr id="21" name="Cloud 20"/>
          <p:cNvSpPr/>
          <p:nvPr/>
        </p:nvSpPr>
        <p:spPr>
          <a:xfrm>
            <a:off x="49478" y="3501654"/>
            <a:ext cx="4585776" cy="3279020"/>
          </a:xfrm>
          <a:prstGeom prst="cloud">
            <a:avLst/>
          </a:prstGeom>
          <a:solidFill>
            <a:srgbClr val="7BEEFD"/>
          </a:solidFill>
          <a:ln w="57150">
            <a:solidFill>
              <a:srgbClr val="FF33CC"/>
            </a:solidFill>
          </a:ln>
          <a:effectLst>
            <a:glow rad="127000">
              <a:srgbClr val="66FF99"/>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lvl="0" algn="ctr"/>
            <a:r>
              <a:rPr lang="en-CA" sz="3200" dirty="0">
                <a:solidFill>
                  <a:prstClr val="black"/>
                </a:solidFill>
              </a:rPr>
              <a:t>… and there was </a:t>
            </a:r>
            <a:r>
              <a:rPr lang="en-CA" sz="3200" dirty="0" smtClean="0">
                <a:solidFill>
                  <a:prstClr val="black"/>
                </a:solidFill>
              </a:rPr>
              <a:t>morning, </a:t>
            </a:r>
            <a:r>
              <a:rPr lang="en-CA" sz="3200" b="1" dirty="0">
                <a:solidFill>
                  <a:srgbClr val="0000CC"/>
                </a:solidFill>
              </a:rPr>
              <a:t>[BOQER] </a:t>
            </a:r>
            <a:r>
              <a:rPr lang="en-CA" sz="3200" dirty="0">
                <a:solidFill>
                  <a:prstClr val="white"/>
                </a:solidFill>
              </a:rPr>
              <a:t/>
            </a:r>
            <a:br>
              <a:rPr lang="en-CA" sz="3200" dirty="0">
                <a:solidFill>
                  <a:prstClr val="white"/>
                </a:solidFill>
              </a:rPr>
            </a:br>
            <a:endParaRPr lang="en-CA" sz="3200" dirty="0">
              <a:solidFill>
                <a:prstClr val="white"/>
              </a:solidFill>
            </a:endParaRPr>
          </a:p>
          <a:p>
            <a:pPr lvl="0" algn="ctr"/>
            <a:r>
              <a:rPr lang="en-CA" dirty="0">
                <a:solidFill>
                  <a:prstClr val="white"/>
                </a:solidFill>
              </a:rPr>
              <a:t/>
            </a:r>
            <a:br>
              <a:rPr lang="en-CA" dirty="0">
                <a:solidFill>
                  <a:prstClr val="white"/>
                </a:solidFill>
              </a:rPr>
            </a:br>
            <a:endParaRPr lang="en-CA" sz="1200" dirty="0">
              <a:solidFill>
                <a:prstClr val="black"/>
              </a:solidFill>
            </a:endParaRPr>
          </a:p>
        </p:txBody>
      </p:sp>
      <p:sp>
        <p:nvSpPr>
          <p:cNvPr id="20" name="Rectangle 19"/>
          <p:cNvSpPr/>
          <p:nvPr/>
        </p:nvSpPr>
        <p:spPr>
          <a:xfrm>
            <a:off x="580915" y="5368068"/>
            <a:ext cx="3045413" cy="1077236"/>
          </a:xfrm>
          <a:prstGeom prst="rect">
            <a:avLst/>
          </a:prstGeom>
          <a:solidFill>
            <a:schemeClr val="bg1">
              <a:lumMod val="50000"/>
            </a:schemeClr>
          </a:solidFill>
          <a:ln w="38100">
            <a:solidFill>
              <a:srgbClr val="9900FF"/>
            </a:solidFill>
          </a:ln>
          <a:effectLst>
            <a:glow rad="127000">
              <a:srgbClr val="66FF99"/>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b="1" dirty="0" smtClean="0">
                <a:ln>
                  <a:solidFill>
                    <a:sysClr val="windowText" lastClr="000000"/>
                  </a:solidFill>
                </a:ln>
                <a:solidFill>
                  <a:srgbClr val="FFFF00"/>
                </a:solidFill>
                <a:latin typeface="Arial Black" pitchFamily="34" charset="0"/>
              </a:rPr>
              <a:t>the</a:t>
            </a:r>
            <a:r>
              <a:rPr lang="en-CA" sz="4000" b="1" dirty="0" smtClean="0">
                <a:ln>
                  <a:solidFill>
                    <a:sysClr val="windowText" lastClr="000000"/>
                  </a:solidFill>
                </a:ln>
                <a:solidFill>
                  <a:srgbClr val="FFFF00"/>
                </a:solidFill>
                <a:latin typeface="Arial Black" pitchFamily="34" charset="0"/>
              </a:rPr>
              <a:t> </a:t>
            </a:r>
            <a:r>
              <a:rPr lang="en-CA" sz="4000" b="1" u="sng" dirty="0" smtClean="0">
                <a:ln>
                  <a:solidFill>
                    <a:sysClr val="windowText" lastClr="000000"/>
                  </a:solidFill>
                </a:ln>
                <a:solidFill>
                  <a:srgbClr val="FFFF00"/>
                </a:solidFill>
                <a:latin typeface="Arial Black" pitchFamily="34" charset="0"/>
              </a:rPr>
              <a:t>Fourth</a:t>
            </a:r>
            <a:r>
              <a:rPr lang="en-CA" sz="4000" b="1" dirty="0" smtClean="0">
                <a:ln>
                  <a:solidFill>
                    <a:sysClr val="windowText" lastClr="000000"/>
                  </a:solidFill>
                </a:ln>
                <a:solidFill>
                  <a:srgbClr val="FFFF00"/>
                </a:solidFill>
                <a:latin typeface="Arial Black" pitchFamily="34" charset="0"/>
              </a:rPr>
              <a:t> </a:t>
            </a:r>
            <a:r>
              <a:rPr lang="en-CA" sz="2800" b="1" dirty="0" smtClean="0">
                <a:ln>
                  <a:solidFill>
                    <a:sysClr val="windowText" lastClr="000000"/>
                  </a:solidFill>
                </a:ln>
                <a:solidFill>
                  <a:srgbClr val="FFFF00"/>
                </a:solidFill>
                <a:latin typeface="Arial Black" pitchFamily="34" charset="0"/>
              </a:rPr>
              <a:t>Day </a:t>
            </a:r>
            <a:r>
              <a:rPr lang="en-CA" sz="2000" dirty="0" smtClean="0">
                <a:ln>
                  <a:solidFill>
                    <a:sysClr val="windowText" lastClr="000000"/>
                  </a:solidFill>
                </a:ln>
                <a:solidFill>
                  <a:srgbClr val="FFFF00"/>
                </a:solidFill>
                <a:latin typeface="Arial Black" pitchFamily="34" charset="0"/>
              </a:rPr>
              <a:t>[completed].</a:t>
            </a:r>
            <a:endParaRPr lang="en-CA" sz="2000" dirty="0">
              <a:solidFill>
                <a:srgbClr val="FFFF00"/>
              </a:solidFill>
            </a:endParaRPr>
          </a:p>
        </p:txBody>
      </p:sp>
      <p:sp>
        <p:nvSpPr>
          <p:cNvPr id="3" name="Title 2"/>
          <p:cNvSpPr>
            <a:spLocks noGrp="1"/>
          </p:cNvSpPr>
          <p:nvPr>
            <p:ph type="title"/>
          </p:nvPr>
        </p:nvSpPr>
        <p:spPr>
          <a:xfrm>
            <a:off x="871367" y="2932488"/>
            <a:ext cx="9864761" cy="612198"/>
          </a:xfrm>
          <a:scene3d>
            <a:camera prst="orthographicFront"/>
            <a:lightRig rig="threePt" dir="t"/>
          </a:scene3d>
          <a:sp3d>
            <a:bevelT w="152400" h="50800" prst="softRound"/>
          </a:sp3d>
        </p:spPr>
        <p:txBody>
          <a:bodyPr>
            <a:normAutofit fontScale="90000"/>
            <a:sp3d extrusionH="57150">
              <a:bevelT w="38100" h="38100"/>
            </a:sp3d>
          </a:bodyPr>
          <a:lstStyle/>
          <a:p>
            <a:pPr marL="0" marR="0">
              <a:lnSpc>
                <a:spcPct val="115000"/>
              </a:lnSpc>
              <a:spcBef>
                <a:spcPts val="0"/>
              </a:spcBef>
              <a:spcAft>
                <a:spcPts val="1000"/>
              </a:spcAft>
            </a:pPr>
            <a:r>
              <a:rPr lang="en-US" sz="3600" dirty="0" smtClean="0">
                <a:solidFill>
                  <a:prstClr val="black"/>
                </a:solidFill>
                <a:latin typeface="Calibri"/>
              </a:rPr>
              <a:t/>
            </a:r>
            <a:br>
              <a:rPr lang="en-US" sz="3600" dirty="0" smtClean="0">
                <a:solidFill>
                  <a:prstClr val="black"/>
                </a:solidFill>
                <a:latin typeface="Calibri"/>
              </a:rPr>
            </a:br>
            <a:r>
              <a:rPr lang="en-US" sz="3600" b="1" dirty="0" smtClean="0">
                <a:solidFill>
                  <a:srgbClr val="00B050"/>
                </a:solidFill>
                <a:latin typeface="Calibri" panose="020F0502020204030204" pitchFamily="34" charset="0"/>
                <a:ea typeface="Calibri" panose="020F0502020204030204" pitchFamily="34" charset="0"/>
                <a:cs typeface="Calibri" panose="020F0502020204030204" pitchFamily="34" charset="0"/>
              </a:rPr>
              <a:t>Gen 1:19 </a:t>
            </a:r>
            <a:r>
              <a:rPr lang="en-US" sz="3600" b="1" u="sng" dirty="0" smtClean="0">
                <a:solidFill>
                  <a:srgbClr val="FF0000"/>
                </a:solidFill>
                <a:latin typeface="Calibri" panose="020F0502020204030204" pitchFamily="34" charset="0"/>
                <a:ea typeface="Calibri" panose="020F0502020204030204" pitchFamily="34" charset="0"/>
                <a:cs typeface="Calibri" panose="020F0502020204030204" pitchFamily="34" charset="0"/>
              </a:rPr>
              <a:t>b</a:t>
            </a:r>
            <a:r>
              <a:rPr lang="en-US" sz="36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3600" dirty="0" smtClean="0">
                <a:solidFill>
                  <a:srgbClr val="996633"/>
                </a:solidFill>
                <a:latin typeface="Calibri" panose="020F0502020204030204" pitchFamily="34" charset="0"/>
                <a:ea typeface="Calibri" panose="020F0502020204030204" pitchFamily="34" charset="0"/>
                <a:cs typeface="Calibri" panose="020F0502020204030204" pitchFamily="34" charset="0"/>
              </a:rPr>
              <a:t>… </a:t>
            </a:r>
            <a:r>
              <a:rPr lang="en-US" sz="3600" dirty="0">
                <a:solidFill>
                  <a:srgbClr val="000000"/>
                </a:solidFill>
                <a:latin typeface="Calibri" panose="020F0502020204030204" pitchFamily="34" charset="0"/>
                <a:ea typeface="Calibri" panose="020F0502020204030204" pitchFamily="34" charset="0"/>
                <a:cs typeface="Calibri" panose="020F0502020204030204" pitchFamily="34" charset="0"/>
              </a:rPr>
              <a:t>And there </a:t>
            </a:r>
            <a:r>
              <a:rPr lang="en-US"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came to be </a:t>
            </a:r>
            <a:r>
              <a:rPr lang="en-US" sz="3600" b="1" dirty="0" err="1" smtClean="0">
                <a:ln>
                  <a:solidFill>
                    <a:sysClr val="windowText" lastClr="000000"/>
                  </a:solidFill>
                </a:ln>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ereb</a:t>
            </a:r>
            <a:r>
              <a:rPr lang="en-US" sz="3600" b="1" dirty="0" smtClean="0">
                <a:ln>
                  <a:solidFill>
                    <a:sysClr val="windowText" lastClr="000000"/>
                  </a:solidFill>
                </a:ln>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 (evening)</a:t>
            </a:r>
            <a:r>
              <a:rPr lang="en-US"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en-US" sz="2400" dirty="0">
              <a:latin typeface="+mn-lt"/>
            </a:endParaRPr>
          </a:p>
        </p:txBody>
      </p:sp>
      <p:sp>
        <p:nvSpPr>
          <p:cNvPr id="23" name="Bent Arrow 22"/>
          <p:cNvSpPr/>
          <p:nvPr/>
        </p:nvSpPr>
        <p:spPr>
          <a:xfrm flipV="1">
            <a:off x="5293932" y="2947594"/>
            <a:ext cx="1631124" cy="2056625"/>
          </a:xfrm>
          <a:prstGeom prst="bentArrow">
            <a:avLst>
              <a:gd name="adj1" fmla="val 6758"/>
              <a:gd name="adj2" fmla="val 20301"/>
              <a:gd name="adj3" fmla="val 50000"/>
              <a:gd name="adj4" fmla="val 80268"/>
            </a:avLst>
          </a:prstGeom>
          <a:solidFill>
            <a:srgbClr val="00FF00"/>
          </a:solidFill>
          <a:ln w="38100">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solidFill>
                <a:schemeClr val="tx1"/>
              </a:solidFill>
            </a:endParaRPr>
          </a:p>
        </p:txBody>
      </p:sp>
      <p:cxnSp>
        <p:nvCxnSpPr>
          <p:cNvPr id="25" name="Straight Arrow Connector 24"/>
          <p:cNvCxnSpPr/>
          <p:nvPr/>
        </p:nvCxnSpPr>
        <p:spPr>
          <a:xfrm>
            <a:off x="2947595" y="5077385"/>
            <a:ext cx="1795645" cy="144345"/>
          </a:xfrm>
          <a:prstGeom prst="straightConnector1">
            <a:avLst/>
          </a:prstGeom>
          <a:ln w="76200">
            <a:solidFill>
              <a:schemeClr val="tx1"/>
            </a:solidFill>
            <a:tailEnd type="arrow"/>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3453205" y="5186882"/>
            <a:ext cx="892884" cy="562551"/>
          </a:xfrm>
          <a:prstGeom prst="line">
            <a:avLst/>
          </a:prstGeom>
          <a:ln w="76200">
            <a:solidFill>
              <a:schemeClr val="tx1"/>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279699" y="118326"/>
            <a:ext cx="11596743" cy="1452289"/>
          </a:xfrm>
          <a:prstGeom prst="ellipse">
            <a:avLst/>
          </a:prstGeom>
          <a:solidFill>
            <a:schemeClr val="accent2">
              <a:lumMod val="40000"/>
              <a:lumOff val="60000"/>
            </a:schemeClr>
          </a:solidFill>
          <a:ln w="57150">
            <a:solidFill>
              <a:schemeClr val="tx1"/>
            </a:solidFill>
          </a:ln>
          <a:effectLst>
            <a:glow rad="127000">
              <a:srgbClr val="66FF99"/>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4800" b="1" u="sng" dirty="0" smtClean="0">
                <a:solidFill>
                  <a:srgbClr val="FF0000"/>
                </a:solidFill>
              </a:rPr>
              <a:t>4</a:t>
            </a:r>
            <a:r>
              <a:rPr lang="en-CA" sz="4800" b="1" u="sng" baseline="30000" dirty="0" smtClean="0">
                <a:solidFill>
                  <a:srgbClr val="FF0000"/>
                </a:solidFill>
              </a:rPr>
              <a:t>th</a:t>
            </a:r>
            <a:r>
              <a:rPr lang="en-CA" sz="4800" b="1" u="sng" dirty="0" smtClean="0">
                <a:solidFill>
                  <a:srgbClr val="FF0000"/>
                </a:solidFill>
              </a:rPr>
              <a:t> </a:t>
            </a:r>
            <a:r>
              <a:rPr lang="en-CA" sz="4800" b="1" dirty="0" smtClean="0">
                <a:solidFill>
                  <a:srgbClr val="FF0000"/>
                </a:solidFill>
              </a:rPr>
              <a:t> Cycle </a:t>
            </a:r>
            <a:r>
              <a:rPr lang="en-CA" sz="4800" b="1" dirty="0" smtClean="0">
                <a:solidFill>
                  <a:srgbClr val="00B050"/>
                </a:solidFill>
              </a:rPr>
              <a:t>of Creation</a:t>
            </a:r>
          </a:p>
          <a:p>
            <a:pPr algn="ctr"/>
            <a:r>
              <a:rPr lang="en-CA" sz="2800" b="1" dirty="0" smtClean="0">
                <a:solidFill>
                  <a:srgbClr val="00B050"/>
                </a:solidFill>
              </a:rPr>
              <a:t> </a:t>
            </a:r>
            <a:r>
              <a:rPr lang="en-CA" sz="2800" b="1" dirty="0" smtClean="0">
                <a:solidFill>
                  <a:srgbClr val="0000CC"/>
                </a:solidFill>
              </a:rPr>
              <a:t>&lt;</a:t>
            </a:r>
            <a:r>
              <a:rPr lang="en-CA" sz="2800" b="1" dirty="0" err="1" smtClean="0">
                <a:solidFill>
                  <a:srgbClr val="0000CC"/>
                </a:solidFill>
              </a:rPr>
              <a:t>bara</a:t>
            </a:r>
            <a:r>
              <a:rPr lang="en-CA" sz="2800" b="1" dirty="0" smtClean="0">
                <a:solidFill>
                  <a:srgbClr val="0000CC"/>
                </a:solidFill>
              </a:rPr>
              <a:t>`&gt;</a:t>
            </a:r>
            <a:r>
              <a:rPr lang="en-CA" sz="2800" b="1" dirty="0" smtClean="0">
                <a:solidFill>
                  <a:srgbClr val="00B050"/>
                </a:solidFill>
              </a:rPr>
              <a:t> </a:t>
            </a:r>
            <a:r>
              <a:rPr lang="en-CA" sz="2800" dirty="0" smtClean="0">
                <a:solidFill>
                  <a:schemeClr val="tx1"/>
                </a:solidFill>
              </a:rPr>
              <a:t>{create} </a:t>
            </a:r>
            <a:r>
              <a:rPr lang="en-CA" sz="2800" b="1" dirty="0" smtClean="0">
                <a:solidFill>
                  <a:srgbClr val="00B050"/>
                </a:solidFill>
              </a:rPr>
              <a:t>is absent until the 5</a:t>
            </a:r>
            <a:r>
              <a:rPr lang="en-CA" sz="2800" b="1" baseline="30000" dirty="0" smtClean="0">
                <a:solidFill>
                  <a:srgbClr val="00B050"/>
                </a:solidFill>
              </a:rPr>
              <a:t>th</a:t>
            </a:r>
            <a:r>
              <a:rPr lang="en-CA" sz="2800" b="1" dirty="0" smtClean="0">
                <a:solidFill>
                  <a:srgbClr val="00B050"/>
                </a:solidFill>
              </a:rPr>
              <a:t> day of creation!   </a:t>
            </a:r>
            <a:endParaRPr lang="en-CA" sz="2800" b="1" dirty="0">
              <a:solidFill>
                <a:srgbClr val="00B050"/>
              </a:solidFill>
            </a:endParaRPr>
          </a:p>
        </p:txBody>
      </p:sp>
      <p:sp>
        <p:nvSpPr>
          <p:cNvPr id="9" name="Rectangle 8"/>
          <p:cNvSpPr/>
          <p:nvPr/>
        </p:nvSpPr>
        <p:spPr>
          <a:xfrm>
            <a:off x="182880" y="1742739"/>
            <a:ext cx="11811896" cy="1204857"/>
          </a:xfrm>
          <a:prstGeom prst="rect">
            <a:avLst/>
          </a:prstGeom>
          <a:solidFill>
            <a:schemeClr val="accent1">
              <a:lumMod val="60000"/>
              <a:lumOff val="40000"/>
            </a:schemeClr>
          </a:solidFill>
          <a:ln w="28575">
            <a:solidFill>
              <a:schemeClr val="accent2">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000" b="1" dirty="0" smtClean="0">
                <a:solidFill>
                  <a:schemeClr val="accent2">
                    <a:lumMod val="75000"/>
                  </a:schemeClr>
                </a:solidFill>
              </a:rPr>
              <a:t>Gen 1:16  </a:t>
            </a:r>
            <a:r>
              <a:rPr lang="en-CA" sz="2000" dirty="0" smtClean="0">
                <a:solidFill>
                  <a:schemeClr val="tx1"/>
                </a:solidFill>
              </a:rPr>
              <a:t>- </a:t>
            </a:r>
            <a:r>
              <a:rPr lang="en-CA" sz="3200" dirty="0" smtClean="0">
                <a:solidFill>
                  <a:schemeClr val="tx1"/>
                </a:solidFill>
              </a:rPr>
              <a:t>And </a:t>
            </a:r>
            <a:r>
              <a:rPr lang="en-CA" sz="3200" dirty="0" err="1" smtClean="0">
                <a:solidFill>
                  <a:schemeClr val="tx1"/>
                </a:solidFill>
              </a:rPr>
              <a:t>Elohim</a:t>
            </a:r>
            <a:r>
              <a:rPr lang="en-CA" sz="3200" dirty="0" smtClean="0">
                <a:solidFill>
                  <a:schemeClr val="tx1"/>
                </a:solidFill>
              </a:rPr>
              <a:t> made </a:t>
            </a:r>
            <a:r>
              <a:rPr lang="en-CA" sz="3200" b="1" dirty="0" smtClean="0">
                <a:solidFill>
                  <a:schemeClr val="tx1"/>
                </a:solidFill>
                <a:effectLst>
                  <a:glow rad="127000">
                    <a:srgbClr val="FFFF00"/>
                  </a:glow>
                </a:effectLst>
              </a:rPr>
              <a:t>two</a:t>
            </a:r>
            <a:r>
              <a:rPr lang="en-CA" sz="3200" dirty="0" smtClean="0">
                <a:solidFill>
                  <a:schemeClr val="tx1"/>
                </a:solidFill>
              </a:rPr>
              <a:t> great lights: the greater to rule the day, and the lesser to rule the night, and the stars. </a:t>
            </a:r>
            <a:endParaRPr lang="en-CA" sz="3200" dirty="0">
              <a:solidFill>
                <a:srgbClr val="008080"/>
              </a:solidFill>
            </a:endParaRPr>
          </a:p>
        </p:txBody>
      </p:sp>
      <p:sp>
        <p:nvSpPr>
          <p:cNvPr id="5" name="Rectangle 4"/>
          <p:cNvSpPr/>
          <p:nvPr/>
        </p:nvSpPr>
        <p:spPr>
          <a:xfrm>
            <a:off x="6246076" y="5452862"/>
            <a:ext cx="1255925" cy="550845"/>
          </a:xfrm>
          <a:prstGeom prst="rect">
            <a:avLst/>
          </a:prstGeom>
          <a:no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3200" b="1" dirty="0" err="1">
                <a:solidFill>
                  <a:prstClr val="black"/>
                </a:solidFill>
                <a:effectLst>
                  <a:glow rad="101600">
                    <a:srgbClr val="FF33CC">
                      <a:alpha val="60000"/>
                    </a:srgbClr>
                  </a:glow>
                </a:effectLst>
              </a:rPr>
              <a:t>Layil</a:t>
            </a:r>
            <a:endParaRPr lang="en-CA" sz="3200" dirty="0"/>
          </a:p>
        </p:txBody>
      </p:sp>
      <p:sp>
        <p:nvSpPr>
          <p:cNvPr id="4" name="Slide Number Placeholder 3"/>
          <p:cNvSpPr>
            <a:spLocks noGrp="1"/>
          </p:cNvSpPr>
          <p:nvPr>
            <p:ph type="sldNum" sz="quarter" idx="12"/>
          </p:nvPr>
        </p:nvSpPr>
        <p:spPr>
          <a:xfrm>
            <a:off x="9358750" y="6415549"/>
            <a:ext cx="2743200" cy="365125"/>
          </a:xfrm>
          <a:scene3d>
            <a:camera prst="orthographicFront"/>
            <a:lightRig rig="threePt" dir="t"/>
          </a:scene3d>
          <a:sp3d>
            <a:bevelT w="152400" h="50800" prst="softRound"/>
          </a:sp3d>
        </p:spPr>
        <p:txBody>
          <a:bodyPr>
            <a:sp3d extrusionH="57150">
              <a:bevelT w="38100" h="38100"/>
            </a:sp3d>
          </a:bodyPr>
          <a:lstStyle/>
          <a:p>
            <a:fld id="{79D454C9-693C-4B68-AEF7-F33F1BD73953}" type="slidenum">
              <a:rPr lang="en-US" sz="1400" b="1" smtClean="0">
                <a:solidFill>
                  <a:schemeClr val="tx1"/>
                </a:solidFill>
              </a:rPr>
              <a:t>43</a:t>
            </a:fld>
            <a:endParaRPr lang="en-US" sz="1400" b="1" dirty="0">
              <a:solidFill>
                <a:schemeClr val="tx1"/>
              </a:solidFill>
            </a:endParaRPr>
          </a:p>
        </p:txBody>
      </p:sp>
    </p:spTree>
    <p:extLst>
      <p:ext uri="{BB962C8B-B14F-4D97-AF65-F5344CB8AC3E}">
        <p14:creationId xmlns:p14="http://schemas.microsoft.com/office/powerpoint/2010/main" val="36505647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2"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1750"/>
                                        <p:tgtEl>
                                          <p:spTgt spid="2"/>
                                        </p:tgtEl>
                                      </p:cBhvr>
                                    </p:animEffect>
                                  </p:childTnLst>
                                </p:cTn>
                              </p:par>
                              <p:par>
                                <p:cTn id="11" presetID="22" presetClass="entr" presetSubtype="8" fill="hold" grpId="0" nodeType="withEffect">
                                  <p:stCondLst>
                                    <p:cond delay="125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1750"/>
                                        <p:tgtEl>
                                          <p:spTgt spid="7"/>
                                        </p:tgtEl>
                                      </p:cBhvr>
                                    </p:animEffect>
                                  </p:childTnLst>
                                </p:cTn>
                              </p:par>
                              <p:par>
                                <p:cTn id="14" presetID="22" presetClass="entr" presetSubtype="1" fill="hold" grpId="0" nodeType="withEffect">
                                  <p:stCondLst>
                                    <p:cond delay="250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1750"/>
                                        <p:tgtEl>
                                          <p:spTgt spid="9"/>
                                        </p:tgtEl>
                                      </p:cBhvr>
                                    </p:animEffect>
                                  </p:childTnLst>
                                </p:cTn>
                              </p:par>
                              <p:par>
                                <p:cTn id="17" presetID="2" presetClass="entr" presetSubtype="8" fill="hold" grpId="0" nodeType="withEffect">
                                  <p:stCondLst>
                                    <p:cond delay="250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1250" fill="hold"/>
                                        <p:tgtEl>
                                          <p:spTgt spid="23"/>
                                        </p:tgtEl>
                                        <p:attrNameLst>
                                          <p:attrName>ppt_x</p:attrName>
                                        </p:attrNameLst>
                                      </p:cBhvr>
                                      <p:tavLst>
                                        <p:tav tm="0">
                                          <p:val>
                                            <p:strVal val="0-#ppt_w/2"/>
                                          </p:val>
                                        </p:tav>
                                        <p:tav tm="100000">
                                          <p:val>
                                            <p:strVal val="#ppt_x"/>
                                          </p:val>
                                        </p:tav>
                                      </p:tavLst>
                                    </p:anim>
                                    <p:anim calcmode="lin" valueType="num">
                                      <p:cBhvr additive="base">
                                        <p:cTn id="20" dur="125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1250" fill="hold"/>
                                        <p:tgtEl>
                                          <p:spTgt spid="8"/>
                                        </p:tgtEl>
                                        <p:attrNameLst>
                                          <p:attrName>ppt_x</p:attrName>
                                        </p:attrNameLst>
                                      </p:cBhvr>
                                      <p:tavLst>
                                        <p:tav tm="0">
                                          <p:val>
                                            <p:strVal val="0-#ppt_w/2"/>
                                          </p:val>
                                        </p:tav>
                                        <p:tav tm="100000">
                                          <p:val>
                                            <p:strVal val="#ppt_x"/>
                                          </p:val>
                                        </p:tav>
                                      </p:tavLst>
                                    </p:anim>
                                    <p:anim calcmode="lin" valueType="num">
                                      <p:cBhvr additive="base">
                                        <p:cTn id="26" dur="1250" fill="hold"/>
                                        <p:tgtEl>
                                          <p:spTgt spid="8"/>
                                        </p:tgtEl>
                                        <p:attrNameLst>
                                          <p:attrName>ppt_y</p:attrName>
                                        </p:attrNameLst>
                                      </p:cBhvr>
                                      <p:tavLst>
                                        <p:tav tm="0">
                                          <p:val>
                                            <p:strVal val="0-#ppt_h/2"/>
                                          </p:val>
                                        </p:tav>
                                        <p:tav tm="100000">
                                          <p:val>
                                            <p:strVal val="#ppt_y"/>
                                          </p:val>
                                        </p:tav>
                                      </p:tavLst>
                                    </p:anim>
                                  </p:childTnLst>
                                </p:cTn>
                              </p:par>
                              <p:par>
                                <p:cTn id="27" presetID="2" presetClass="entr" presetSubtype="9"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1250" fill="hold"/>
                                        <p:tgtEl>
                                          <p:spTgt spid="13"/>
                                        </p:tgtEl>
                                        <p:attrNameLst>
                                          <p:attrName>ppt_x</p:attrName>
                                        </p:attrNameLst>
                                      </p:cBhvr>
                                      <p:tavLst>
                                        <p:tav tm="0">
                                          <p:val>
                                            <p:strVal val="0-#ppt_w/2"/>
                                          </p:val>
                                        </p:tav>
                                        <p:tav tm="100000">
                                          <p:val>
                                            <p:strVal val="#ppt_x"/>
                                          </p:val>
                                        </p:tav>
                                      </p:tavLst>
                                    </p:anim>
                                    <p:anim calcmode="lin" valueType="num">
                                      <p:cBhvr additive="base">
                                        <p:cTn id="30" dur="125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left)">
                                      <p:cBhvr>
                                        <p:cTn id="35" dur="1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3"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1750" fill="hold"/>
                                        <p:tgtEl>
                                          <p:spTgt spid="10"/>
                                        </p:tgtEl>
                                        <p:attrNameLst>
                                          <p:attrName>ppt_x</p:attrName>
                                        </p:attrNameLst>
                                      </p:cBhvr>
                                      <p:tavLst>
                                        <p:tav tm="0">
                                          <p:val>
                                            <p:strVal val="1+#ppt_w/2"/>
                                          </p:val>
                                        </p:tav>
                                        <p:tav tm="100000">
                                          <p:val>
                                            <p:strVal val="#ppt_x"/>
                                          </p:val>
                                        </p:tav>
                                      </p:tavLst>
                                    </p:anim>
                                    <p:anim calcmode="lin" valueType="num">
                                      <p:cBhvr additive="base">
                                        <p:cTn id="41" dur="1750" fill="hold"/>
                                        <p:tgtEl>
                                          <p:spTgt spid="10"/>
                                        </p:tgtEl>
                                        <p:attrNameLst>
                                          <p:attrName>ppt_y</p:attrName>
                                        </p:attrNameLst>
                                      </p:cBhvr>
                                      <p:tavLst>
                                        <p:tav tm="0">
                                          <p:val>
                                            <p:strVal val="0-#ppt_h/2"/>
                                          </p:val>
                                        </p:tav>
                                        <p:tav tm="100000">
                                          <p:val>
                                            <p:strVal val="#ppt_y"/>
                                          </p:val>
                                        </p:tav>
                                      </p:tavLst>
                                    </p:anim>
                                  </p:childTnLst>
                                </p:cTn>
                              </p:par>
                              <p:par>
                                <p:cTn id="42" presetID="22" presetClass="entr" presetSubtype="8" fill="hold" nodeType="withEffect">
                                  <p:stCondLst>
                                    <p:cond delay="1500"/>
                                  </p:stCondLst>
                                  <p:childTnLst>
                                    <p:set>
                                      <p:cBhvr>
                                        <p:cTn id="43" dur="1" fill="hold">
                                          <p:stCondLst>
                                            <p:cond delay="0"/>
                                          </p:stCondLst>
                                        </p:cTn>
                                        <p:tgtEl>
                                          <p:spTgt spid="12"/>
                                        </p:tgtEl>
                                        <p:attrNameLst>
                                          <p:attrName>style.visibility</p:attrName>
                                        </p:attrNameLst>
                                      </p:cBhvr>
                                      <p:to>
                                        <p:strVal val="visible"/>
                                      </p:to>
                                    </p:set>
                                    <p:animEffect transition="in" filter="wipe(left)">
                                      <p:cBhvr>
                                        <p:cTn id="44" dur="1250"/>
                                        <p:tgtEl>
                                          <p:spTgt spid="12"/>
                                        </p:tgtEl>
                                      </p:cBhvr>
                                    </p:animEffect>
                                  </p:childTnLst>
                                </p:cTn>
                              </p:par>
                              <p:par>
                                <p:cTn id="45" presetID="22" presetClass="entr" presetSubtype="8" fill="hold" grpId="0" nodeType="withEffect">
                                  <p:stCondLst>
                                    <p:cond delay="150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1250"/>
                                        <p:tgtEl>
                                          <p:spTgt spid="14"/>
                                        </p:tgtEl>
                                      </p:cBhvr>
                                    </p:animEffect>
                                  </p:childTnLst>
                                </p:cTn>
                              </p:par>
                              <p:par>
                                <p:cTn id="48" presetID="22" presetClass="entr" presetSubtype="1" fill="hold" grpId="0" nodeType="withEffect">
                                  <p:stCondLst>
                                    <p:cond delay="1250"/>
                                  </p:stCondLst>
                                  <p:childTnLst>
                                    <p:set>
                                      <p:cBhvr>
                                        <p:cTn id="49" dur="1" fill="hold">
                                          <p:stCondLst>
                                            <p:cond delay="0"/>
                                          </p:stCondLst>
                                        </p:cTn>
                                        <p:tgtEl>
                                          <p:spTgt spid="15"/>
                                        </p:tgtEl>
                                        <p:attrNameLst>
                                          <p:attrName>style.visibility</p:attrName>
                                        </p:attrNameLst>
                                      </p:cBhvr>
                                      <p:to>
                                        <p:strVal val="visible"/>
                                      </p:to>
                                    </p:set>
                                    <p:animEffect transition="in" filter="wipe(up)">
                                      <p:cBhvr>
                                        <p:cTn id="50" dur="1500"/>
                                        <p:tgtEl>
                                          <p:spTgt spid="15"/>
                                        </p:tgtEl>
                                      </p:cBhvr>
                                    </p:animEffect>
                                  </p:childTnLst>
                                </p:cTn>
                              </p:par>
                              <p:par>
                                <p:cTn id="51" presetID="8" presetClass="emph" presetSubtype="0" repeatCount="2000" fill="hold" grpId="1" nodeType="withEffect">
                                  <p:stCondLst>
                                    <p:cond delay="1250"/>
                                  </p:stCondLst>
                                  <p:childTnLst>
                                    <p:animRot by="21600000">
                                      <p:cBhvr>
                                        <p:cTn id="52" dur="1000" fill="hold"/>
                                        <p:tgtEl>
                                          <p:spTgt spid="10"/>
                                        </p:tgtEl>
                                        <p:attrNameLst>
                                          <p:attrName>r</p:attrName>
                                        </p:attrNameLst>
                                      </p:cBhvr>
                                    </p:animRo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1250" fill="hold"/>
                                        <p:tgtEl>
                                          <p:spTgt spid="16"/>
                                        </p:tgtEl>
                                        <p:attrNameLst>
                                          <p:attrName>ppt_w</p:attrName>
                                        </p:attrNameLst>
                                      </p:cBhvr>
                                      <p:tavLst>
                                        <p:tav tm="0">
                                          <p:val>
                                            <p:fltVal val="0"/>
                                          </p:val>
                                        </p:tav>
                                        <p:tav tm="100000">
                                          <p:val>
                                            <p:strVal val="#ppt_w"/>
                                          </p:val>
                                        </p:tav>
                                      </p:tavLst>
                                    </p:anim>
                                    <p:anim calcmode="lin" valueType="num">
                                      <p:cBhvr>
                                        <p:cTn id="58" dur="1250" fill="hold"/>
                                        <p:tgtEl>
                                          <p:spTgt spid="16"/>
                                        </p:tgtEl>
                                        <p:attrNameLst>
                                          <p:attrName>ppt_h</p:attrName>
                                        </p:attrNameLst>
                                      </p:cBhvr>
                                      <p:tavLst>
                                        <p:tav tm="0">
                                          <p:val>
                                            <p:fltVal val="0"/>
                                          </p:val>
                                        </p:tav>
                                        <p:tav tm="100000">
                                          <p:val>
                                            <p:strVal val="#ppt_h"/>
                                          </p:val>
                                        </p:tav>
                                      </p:tavLst>
                                    </p:anim>
                                    <p:anim calcmode="lin" valueType="num">
                                      <p:cBhvr>
                                        <p:cTn id="59" dur="1250" fill="hold"/>
                                        <p:tgtEl>
                                          <p:spTgt spid="16"/>
                                        </p:tgtEl>
                                        <p:attrNameLst>
                                          <p:attrName>style.rotation</p:attrName>
                                        </p:attrNameLst>
                                      </p:cBhvr>
                                      <p:tavLst>
                                        <p:tav tm="0">
                                          <p:val>
                                            <p:fltVal val="90"/>
                                          </p:val>
                                        </p:tav>
                                        <p:tav tm="100000">
                                          <p:val>
                                            <p:fltVal val="0"/>
                                          </p:val>
                                        </p:tav>
                                      </p:tavLst>
                                    </p:anim>
                                    <p:animEffect transition="in" filter="fade">
                                      <p:cBhvr>
                                        <p:cTn id="60" dur="1250"/>
                                        <p:tgtEl>
                                          <p:spTgt spid="16"/>
                                        </p:tgtEl>
                                      </p:cBhvr>
                                    </p:animEffect>
                                  </p:childTnLst>
                                </p:cTn>
                              </p:par>
                              <p:par>
                                <p:cTn id="61" presetID="42" presetClass="entr" presetSubtype="0" fill="hold" grpId="0" nodeType="withEffect">
                                  <p:stCondLst>
                                    <p:cond delay="1250"/>
                                  </p:stCondLst>
                                  <p:childTnLst>
                                    <p:set>
                                      <p:cBhvr>
                                        <p:cTn id="62" dur="1" fill="hold">
                                          <p:stCondLst>
                                            <p:cond delay="0"/>
                                          </p:stCondLst>
                                        </p:cTn>
                                        <p:tgtEl>
                                          <p:spTgt spid="5"/>
                                        </p:tgtEl>
                                        <p:attrNameLst>
                                          <p:attrName>style.visibility</p:attrName>
                                        </p:attrNameLst>
                                      </p:cBhvr>
                                      <p:to>
                                        <p:strVal val="visible"/>
                                      </p:to>
                                    </p:set>
                                    <p:animEffect transition="in" filter="fade">
                                      <p:cBhvr>
                                        <p:cTn id="63" dur="1000"/>
                                        <p:tgtEl>
                                          <p:spTgt spid="5"/>
                                        </p:tgtEl>
                                      </p:cBhvr>
                                    </p:animEffect>
                                    <p:anim calcmode="lin" valueType="num">
                                      <p:cBhvr>
                                        <p:cTn id="64" dur="1000" fill="hold"/>
                                        <p:tgtEl>
                                          <p:spTgt spid="5"/>
                                        </p:tgtEl>
                                        <p:attrNameLst>
                                          <p:attrName>ppt_x</p:attrName>
                                        </p:attrNameLst>
                                      </p:cBhvr>
                                      <p:tavLst>
                                        <p:tav tm="0">
                                          <p:val>
                                            <p:strVal val="#ppt_x"/>
                                          </p:val>
                                        </p:tav>
                                        <p:tav tm="100000">
                                          <p:val>
                                            <p:strVal val="#ppt_x"/>
                                          </p:val>
                                        </p:tav>
                                      </p:tavLst>
                                    </p:anim>
                                    <p:anim calcmode="lin" valueType="num">
                                      <p:cBhvr>
                                        <p:cTn id="65" dur="1000" fill="hold"/>
                                        <p:tgtEl>
                                          <p:spTgt spid="5"/>
                                        </p:tgtEl>
                                        <p:attrNameLst>
                                          <p:attrName>ppt_y</p:attrName>
                                        </p:attrNameLst>
                                      </p:cBhvr>
                                      <p:tavLst>
                                        <p:tav tm="0">
                                          <p:val>
                                            <p:strVal val="#ppt_y+.1"/>
                                          </p:val>
                                        </p:tav>
                                        <p:tav tm="100000">
                                          <p:val>
                                            <p:strVal val="#ppt_y"/>
                                          </p:val>
                                        </p:tav>
                                      </p:tavLst>
                                    </p:anim>
                                  </p:childTnLst>
                                </p:cTn>
                              </p:par>
                              <p:par>
                                <p:cTn id="66" presetID="22" presetClass="entr" presetSubtype="2" fill="hold" grpId="0" nodeType="withEffect">
                                  <p:stCondLst>
                                    <p:cond delay="1250"/>
                                  </p:stCondLst>
                                  <p:childTnLst>
                                    <p:set>
                                      <p:cBhvr>
                                        <p:cTn id="67" dur="1" fill="hold">
                                          <p:stCondLst>
                                            <p:cond delay="0"/>
                                          </p:stCondLst>
                                        </p:cTn>
                                        <p:tgtEl>
                                          <p:spTgt spid="18"/>
                                        </p:tgtEl>
                                        <p:attrNameLst>
                                          <p:attrName>style.visibility</p:attrName>
                                        </p:attrNameLst>
                                      </p:cBhvr>
                                      <p:to>
                                        <p:strVal val="visible"/>
                                      </p:to>
                                    </p:set>
                                    <p:animEffect transition="in" filter="wipe(right)">
                                      <p:cBhvr>
                                        <p:cTn id="68" dur="2500"/>
                                        <p:tgtEl>
                                          <p:spTgt spid="18"/>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6"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1500" fill="hold"/>
                                        <p:tgtEl>
                                          <p:spTgt spid="17"/>
                                        </p:tgtEl>
                                        <p:attrNameLst>
                                          <p:attrName>ppt_x</p:attrName>
                                        </p:attrNameLst>
                                      </p:cBhvr>
                                      <p:tavLst>
                                        <p:tav tm="0">
                                          <p:val>
                                            <p:strVal val="1+#ppt_w/2"/>
                                          </p:val>
                                        </p:tav>
                                        <p:tav tm="100000">
                                          <p:val>
                                            <p:strVal val="#ppt_x"/>
                                          </p:val>
                                        </p:tav>
                                      </p:tavLst>
                                    </p:anim>
                                    <p:anim calcmode="lin" valueType="num">
                                      <p:cBhvr additive="base">
                                        <p:cTn id="74" dur="1500" fill="hold"/>
                                        <p:tgtEl>
                                          <p:spTgt spid="17"/>
                                        </p:tgtEl>
                                        <p:attrNameLst>
                                          <p:attrName>ppt_y</p:attrName>
                                        </p:attrNameLst>
                                      </p:cBhvr>
                                      <p:tavLst>
                                        <p:tav tm="0">
                                          <p:val>
                                            <p:strVal val="1+#ppt_h/2"/>
                                          </p:val>
                                        </p:tav>
                                        <p:tav tm="100000">
                                          <p:val>
                                            <p:strVal val="#ppt_y"/>
                                          </p:val>
                                        </p:tav>
                                      </p:tavLst>
                                    </p:anim>
                                  </p:childTnLst>
                                </p:cTn>
                              </p:par>
                              <p:par>
                                <p:cTn id="75" presetID="8" presetClass="emph" presetSubtype="0" repeatCount="2000" fill="hold" grpId="1" nodeType="withEffect">
                                  <p:stCondLst>
                                    <p:cond delay="1500"/>
                                  </p:stCondLst>
                                  <p:childTnLst>
                                    <p:animRot by="21600000">
                                      <p:cBhvr>
                                        <p:cTn id="76" dur="2000" fill="hold"/>
                                        <p:tgtEl>
                                          <p:spTgt spid="17"/>
                                        </p:tgtEl>
                                        <p:attrNameLst>
                                          <p:attrName>r</p:attrName>
                                        </p:attrNameLst>
                                      </p:cBhvr>
                                    </p:animRot>
                                  </p:childTnLst>
                                </p:cTn>
                              </p:par>
                              <p:par>
                                <p:cTn id="77" presetID="31" presetClass="entr" presetSubtype="0" fill="hold" grpId="0" nodeType="withEffect">
                                  <p:stCondLst>
                                    <p:cond delay="3500"/>
                                  </p:stCondLst>
                                  <p:childTnLst>
                                    <p:set>
                                      <p:cBhvr>
                                        <p:cTn id="78" dur="1" fill="hold">
                                          <p:stCondLst>
                                            <p:cond delay="0"/>
                                          </p:stCondLst>
                                        </p:cTn>
                                        <p:tgtEl>
                                          <p:spTgt spid="21"/>
                                        </p:tgtEl>
                                        <p:attrNameLst>
                                          <p:attrName>style.visibility</p:attrName>
                                        </p:attrNameLst>
                                      </p:cBhvr>
                                      <p:to>
                                        <p:strVal val="visible"/>
                                      </p:to>
                                    </p:set>
                                    <p:anim calcmode="lin" valueType="num">
                                      <p:cBhvr>
                                        <p:cTn id="79" dur="1250" fill="hold"/>
                                        <p:tgtEl>
                                          <p:spTgt spid="21"/>
                                        </p:tgtEl>
                                        <p:attrNameLst>
                                          <p:attrName>ppt_w</p:attrName>
                                        </p:attrNameLst>
                                      </p:cBhvr>
                                      <p:tavLst>
                                        <p:tav tm="0">
                                          <p:val>
                                            <p:fltVal val="0"/>
                                          </p:val>
                                        </p:tav>
                                        <p:tav tm="100000">
                                          <p:val>
                                            <p:strVal val="#ppt_w"/>
                                          </p:val>
                                        </p:tav>
                                      </p:tavLst>
                                    </p:anim>
                                    <p:anim calcmode="lin" valueType="num">
                                      <p:cBhvr>
                                        <p:cTn id="80" dur="1250" fill="hold"/>
                                        <p:tgtEl>
                                          <p:spTgt spid="21"/>
                                        </p:tgtEl>
                                        <p:attrNameLst>
                                          <p:attrName>ppt_h</p:attrName>
                                        </p:attrNameLst>
                                      </p:cBhvr>
                                      <p:tavLst>
                                        <p:tav tm="0">
                                          <p:val>
                                            <p:fltVal val="0"/>
                                          </p:val>
                                        </p:tav>
                                        <p:tav tm="100000">
                                          <p:val>
                                            <p:strVal val="#ppt_h"/>
                                          </p:val>
                                        </p:tav>
                                      </p:tavLst>
                                    </p:anim>
                                    <p:anim calcmode="lin" valueType="num">
                                      <p:cBhvr>
                                        <p:cTn id="81" dur="1250" fill="hold"/>
                                        <p:tgtEl>
                                          <p:spTgt spid="21"/>
                                        </p:tgtEl>
                                        <p:attrNameLst>
                                          <p:attrName>style.rotation</p:attrName>
                                        </p:attrNameLst>
                                      </p:cBhvr>
                                      <p:tavLst>
                                        <p:tav tm="0">
                                          <p:val>
                                            <p:fltVal val="90"/>
                                          </p:val>
                                        </p:tav>
                                        <p:tav tm="100000">
                                          <p:val>
                                            <p:fltVal val="0"/>
                                          </p:val>
                                        </p:tav>
                                      </p:tavLst>
                                    </p:anim>
                                    <p:animEffect transition="in" filter="fade">
                                      <p:cBhvr>
                                        <p:cTn id="82" dur="1250"/>
                                        <p:tgtEl>
                                          <p:spTgt spid="21"/>
                                        </p:tgtEl>
                                      </p:cBhvr>
                                    </p:animEffect>
                                  </p:childTnLst>
                                </p:cTn>
                              </p:par>
                              <p:par>
                                <p:cTn id="83" presetID="42" presetClass="entr" presetSubtype="0" fill="hold" grpId="0" nodeType="withEffect">
                                  <p:stCondLst>
                                    <p:cond delay="4750"/>
                                  </p:stCondLst>
                                  <p:childTnLst>
                                    <p:set>
                                      <p:cBhvr>
                                        <p:cTn id="84" dur="1" fill="hold">
                                          <p:stCondLst>
                                            <p:cond delay="0"/>
                                          </p:stCondLst>
                                        </p:cTn>
                                        <p:tgtEl>
                                          <p:spTgt spid="20"/>
                                        </p:tgtEl>
                                        <p:attrNameLst>
                                          <p:attrName>style.visibility</p:attrName>
                                        </p:attrNameLst>
                                      </p:cBhvr>
                                      <p:to>
                                        <p:strVal val="visible"/>
                                      </p:to>
                                    </p:set>
                                    <p:animEffect transition="in" filter="fade">
                                      <p:cBhvr>
                                        <p:cTn id="85" dur="1500"/>
                                        <p:tgtEl>
                                          <p:spTgt spid="20"/>
                                        </p:tgtEl>
                                      </p:cBhvr>
                                    </p:animEffect>
                                    <p:anim calcmode="lin" valueType="num">
                                      <p:cBhvr>
                                        <p:cTn id="86" dur="1500" fill="hold"/>
                                        <p:tgtEl>
                                          <p:spTgt spid="20"/>
                                        </p:tgtEl>
                                        <p:attrNameLst>
                                          <p:attrName>ppt_x</p:attrName>
                                        </p:attrNameLst>
                                      </p:cBhvr>
                                      <p:tavLst>
                                        <p:tav tm="0">
                                          <p:val>
                                            <p:strVal val="#ppt_x"/>
                                          </p:val>
                                        </p:tav>
                                        <p:tav tm="100000">
                                          <p:val>
                                            <p:strVal val="#ppt_x"/>
                                          </p:val>
                                        </p:tav>
                                      </p:tavLst>
                                    </p:anim>
                                    <p:anim calcmode="lin" valueType="num">
                                      <p:cBhvr>
                                        <p:cTn id="87" dur="1500" fill="hold"/>
                                        <p:tgtEl>
                                          <p:spTgt spid="20"/>
                                        </p:tgtEl>
                                        <p:attrNameLst>
                                          <p:attrName>ppt_y</p:attrName>
                                        </p:attrNameLst>
                                      </p:cBhvr>
                                      <p:tavLst>
                                        <p:tav tm="0">
                                          <p:val>
                                            <p:strVal val="#ppt_y+.1"/>
                                          </p:val>
                                        </p:tav>
                                        <p:tav tm="100000">
                                          <p:val>
                                            <p:strVal val="#ppt_y"/>
                                          </p:val>
                                        </p:tav>
                                      </p:tavLst>
                                    </p:anim>
                                  </p:childTnLst>
                                </p:cTn>
                              </p:par>
                              <p:par>
                                <p:cTn id="88" presetID="22" presetClass="entr" presetSubtype="8" fill="hold" nodeType="withEffect">
                                  <p:stCondLst>
                                    <p:cond delay="6250"/>
                                  </p:stCondLst>
                                  <p:childTnLst>
                                    <p:set>
                                      <p:cBhvr>
                                        <p:cTn id="89" dur="1" fill="hold">
                                          <p:stCondLst>
                                            <p:cond delay="0"/>
                                          </p:stCondLst>
                                        </p:cTn>
                                        <p:tgtEl>
                                          <p:spTgt spid="25"/>
                                        </p:tgtEl>
                                        <p:attrNameLst>
                                          <p:attrName>style.visibility</p:attrName>
                                        </p:attrNameLst>
                                      </p:cBhvr>
                                      <p:to>
                                        <p:strVal val="visible"/>
                                      </p:to>
                                    </p:set>
                                    <p:animEffect transition="in" filter="wipe(left)">
                                      <p:cBhvr>
                                        <p:cTn id="90" dur="1500"/>
                                        <p:tgtEl>
                                          <p:spTgt spid="25"/>
                                        </p:tgtEl>
                                      </p:cBhvr>
                                    </p:animEffect>
                                  </p:childTnLst>
                                </p:cTn>
                              </p:par>
                              <p:par>
                                <p:cTn id="91" presetID="22" presetClass="entr" presetSubtype="4" fill="hold" nodeType="withEffect">
                                  <p:stCondLst>
                                    <p:cond delay="6250"/>
                                  </p:stCondLst>
                                  <p:childTnLst>
                                    <p:set>
                                      <p:cBhvr>
                                        <p:cTn id="92" dur="1" fill="hold">
                                          <p:stCondLst>
                                            <p:cond delay="0"/>
                                          </p:stCondLst>
                                        </p:cTn>
                                        <p:tgtEl>
                                          <p:spTgt spid="22"/>
                                        </p:tgtEl>
                                        <p:attrNameLst>
                                          <p:attrName>style.visibility</p:attrName>
                                        </p:attrNameLst>
                                      </p:cBhvr>
                                      <p:to>
                                        <p:strVal val="visible"/>
                                      </p:to>
                                    </p:set>
                                    <p:animEffect transition="in" filter="wipe(down)">
                                      <p:cBhvr>
                                        <p:cTn id="93" dur="1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0" grpId="0" animBg="1"/>
      <p:bldP spid="10" grpId="1" animBg="1"/>
      <p:bldP spid="13" grpId="0"/>
      <p:bldP spid="14" grpId="0" animBg="1"/>
      <p:bldP spid="15" grpId="0" animBg="1"/>
      <p:bldP spid="18" grpId="0" animBg="1"/>
      <p:bldP spid="17" grpId="0" animBg="1"/>
      <p:bldP spid="17" grpId="1" animBg="1"/>
      <p:bldP spid="17" grpId="2" animBg="1"/>
      <p:bldP spid="16" grpId="0" animBg="1"/>
      <p:bldP spid="21" grpId="0" animBg="1"/>
      <p:bldP spid="20" grpId="0" animBg="1"/>
      <p:bldP spid="3" grpId="0"/>
      <p:bldP spid="23" grpId="0" animBg="1"/>
      <p:bldP spid="9" grpId="0" animBg="1"/>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35000"/>
              </a:srgbClr>
            </a:gs>
            <a:gs pos="50000">
              <a:srgbClr val="E2FD59">
                <a:alpha val="67000"/>
              </a:srgbClr>
            </a:gs>
            <a:gs pos="100000">
              <a:srgbClr val="CC00FF">
                <a:alpha val="24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3" name="Rectangle 12"/>
          <p:cNvSpPr/>
          <p:nvPr/>
        </p:nvSpPr>
        <p:spPr>
          <a:xfrm>
            <a:off x="118334" y="2649682"/>
            <a:ext cx="11919474" cy="4125191"/>
          </a:xfrm>
          <a:prstGeom prst="rect">
            <a:avLst/>
          </a:prstGeom>
          <a:solidFill>
            <a:schemeClr val="accent4">
              <a:lumMod val="40000"/>
              <a:lumOff val="60000"/>
            </a:schemeClr>
          </a:solidFill>
          <a:ln w="28575">
            <a:solidFill>
              <a:schemeClr val="bg2">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r>
              <a:rPr lang="en-CA" sz="2800" b="1" u="sng" dirty="0" smtClean="0">
                <a:solidFill>
                  <a:schemeClr val="tx1"/>
                </a:solidFill>
              </a:rPr>
              <a:t>The Time Frame</a:t>
            </a:r>
            <a:r>
              <a:rPr lang="en-CA" sz="2800" b="1" dirty="0" smtClean="0">
                <a:solidFill>
                  <a:schemeClr val="tx1"/>
                </a:solidFill>
              </a:rPr>
              <a:t> </a:t>
            </a:r>
            <a:r>
              <a:rPr lang="en-CA" sz="2800" dirty="0" smtClean="0">
                <a:solidFill>
                  <a:schemeClr val="tx1"/>
                </a:solidFill>
              </a:rPr>
              <a:t>		</a:t>
            </a:r>
            <a:r>
              <a:rPr lang="en-CA" sz="2800" dirty="0" smtClean="0">
                <a:solidFill>
                  <a:srgbClr val="00B050"/>
                </a:solidFill>
              </a:rPr>
              <a:t>- 1 Sam 14:1 </a:t>
            </a:r>
            <a:r>
              <a:rPr lang="en-CA" sz="2800" b="1" dirty="0" smtClean="0">
                <a:solidFill>
                  <a:srgbClr val="800000"/>
                </a:solidFill>
              </a:rPr>
              <a:t>– </a:t>
            </a:r>
            <a:r>
              <a:rPr lang="en-CA" sz="2800" dirty="0" smtClean="0">
                <a:solidFill>
                  <a:srgbClr val="800000"/>
                </a:solidFill>
              </a:rPr>
              <a:t>And it came to be </a:t>
            </a:r>
            <a:r>
              <a:rPr lang="en-CA" sz="2800" b="1" dirty="0" smtClean="0">
                <a:solidFill>
                  <a:schemeClr val="tx1"/>
                </a:solidFill>
                <a:effectLst>
                  <a:glow rad="127000">
                    <a:srgbClr val="00FF00"/>
                  </a:glow>
                </a:effectLst>
              </a:rPr>
              <a:t>ONE DAY</a:t>
            </a:r>
            <a:r>
              <a:rPr lang="en-CA" sz="2800" b="1" dirty="0" smtClean="0">
                <a:solidFill>
                  <a:srgbClr val="800000"/>
                </a:solidFill>
              </a:rPr>
              <a:t>…</a:t>
            </a:r>
            <a:br>
              <a:rPr lang="en-CA" sz="2800" b="1" dirty="0" smtClean="0">
                <a:solidFill>
                  <a:srgbClr val="800000"/>
                </a:solidFill>
              </a:rPr>
            </a:br>
            <a:r>
              <a:rPr lang="en-CA" sz="2800" b="1" dirty="0" smtClean="0">
                <a:solidFill>
                  <a:srgbClr val="800000"/>
                </a:solidFill>
              </a:rPr>
              <a:t/>
            </a:r>
            <a:br>
              <a:rPr lang="en-CA" sz="2800" b="1" dirty="0" smtClean="0">
                <a:solidFill>
                  <a:srgbClr val="800000"/>
                </a:solidFill>
              </a:rPr>
            </a:br>
            <a:r>
              <a:rPr lang="en-CA" sz="2800" dirty="0" smtClean="0">
                <a:solidFill>
                  <a:srgbClr val="00B050"/>
                </a:solidFill>
              </a:rPr>
              <a:t>vs. 12</a:t>
            </a:r>
            <a:r>
              <a:rPr lang="en-CA" sz="2800" b="1" dirty="0" smtClean="0">
                <a:solidFill>
                  <a:srgbClr val="800000"/>
                </a:solidFill>
              </a:rPr>
              <a:t> </a:t>
            </a:r>
            <a:r>
              <a:rPr lang="en-CA" sz="2800" dirty="0" smtClean="0">
                <a:solidFill>
                  <a:srgbClr val="800000"/>
                </a:solidFill>
              </a:rPr>
              <a:t>–</a:t>
            </a:r>
            <a:r>
              <a:rPr lang="en-CA" sz="2800" b="1" dirty="0" smtClean="0">
                <a:solidFill>
                  <a:srgbClr val="800000"/>
                </a:solidFill>
              </a:rPr>
              <a:t> </a:t>
            </a:r>
            <a:r>
              <a:rPr lang="en-CA" sz="2800" dirty="0" smtClean="0">
                <a:solidFill>
                  <a:srgbClr val="800000"/>
                </a:solidFill>
              </a:rPr>
              <a:t>…And </a:t>
            </a:r>
            <a:r>
              <a:rPr lang="en-CA" sz="2800" dirty="0" err="1" smtClean="0">
                <a:solidFill>
                  <a:srgbClr val="800000"/>
                </a:solidFill>
              </a:rPr>
              <a:t>Yonathon</a:t>
            </a:r>
            <a:r>
              <a:rPr lang="en-CA" sz="2800" dirty="0" smtClean="0">
                <a:solidFill>
                  <a:srgbClr val="800000"/>
                </a:solidFill>
              </a:rPr>
              <a:t> said “Come up after me, for </a:t>
            </a:r>
            <a:r>
              <a:rPr lang="en-CA" sz="2800" b="1" dirty="0" smtClean="0">
                <a:solidFill>
                  <a:srgbClr val="0000CC"/>
                </a:solidFill>
              </a:rPr>
              <a:t>Yahuah</a:t>
            </a:r>
            <a:r>
              <a:rPr lang="en-CA" sz="2800" dirty="0" smtClean="0">
                <a:solidFill>
                  <a:srgbClr val="800000"/>
                </a:solidFill>
              </a:rPr>
              <a:t> has given them into 	the hand of </a:t>
            </a:r>
            <a:r>
              <a:rPr lang="en-CA" sz="2800" dirty="0" err="1" smtClean="0">
                <a:solidFill>
                  <a:srgbClr val="800000"/>
                </a:solidFill>
              </a:rPr>
              <a:t>Yisra’el</a:t>
            </a:r>
            <a:r>
              <a:rPr lang="en-CA" sz="2800" dirty="0" smtClean="0">
                <a:solidFill>
                  <a:srgbClr val="800000"/>
                </a:solidFill>
              </a:rPr>
              <a:t>.</a:t>
            </a:r>
            <a:br>
              <a:rPr lang="en-CA" sz="2800" dirty="0" smtClean="0">
                <a:solidFill>
                  <a:srgbClr val="800000"/>
                </a:solidFill>
              </a:rPr>
            </a:br>
            <a:r>
              <a:rPr lang="en-CA" sz="2800" dirty="0" smtClean="0">
                <a:solidFill>
                  <a:srgbClr val="00B050"/>
                </a:solidFill>
              </a:rPr>
              <a:t>vs. 13</a:t>
            </a:r>
            <a:r>
              <a:rPr lang="en-CA" sz="2800" dirty="0" smtClean="0">
                <a:solidFill>
                  <a:srgbClr val="800000"/>
                </a:solidFill>
              </a:rPr>
              <a:t> – … And they fell before </a:t>
            </a:r>
            <a:r>
              <a:rPr lang="en-CA" sz="2800" dirty="0" err="1" smtClean="0">
                <a:solidFill>
                  <a:srgbClr val="800000"/>
                </a:solidFill>
              </a:rPr>
              <a:t>Yonathon</a:t>
            </a:r>
            <a:r>
              <a:rPr lang="en-CA" sz="2800" dirty="0" smtClean="0">
                <a:solidFill>
                  <a:srgbClr val="800000"/>
                </a:solidFill>
              </a:rPr>
              <a:t>, and his amour-bearer was putting them 	to death behind him.</a:t>
            </a:r>
            <a:br>
              <a:rPr lang="en-CA" sz="2800" dirty="0" smtClean="0">
                <a:solidFill>
                  <a:srgbClr val="800000"/>
                </a:solidFill>
              </a:rPr>
            </a:br>
            <a:r>
              <a:rPr lang="en-CA" sz="2800" dirty="0" smtClean="0">
                <a:solidFill>
                  <a:srgbClr val="CC0099"/>
                </a:solidFill>
              </a:rPr>
              <a:t>vs. </a:t>
            </a:r>
            <a:r>
              <a:rPr lang="en-CA" sz="2800" u="sng" dirty="0" smtClean="0">
                <a:solidFill>
                  <a:srgbClr val="CC0099"/>
                </a:solidFill>
              </a:rPr>
              <a:t>23</a:t>
            </a:r>
            <a:r>
              <a:rPr lang="en-CA" sz="2800" dirty="0" smtClean="0">
                <a:solidFill>
                  <a:srgbClr val="CC0099"/>
                </a:solidFill>
              </a:rPr>
              <a:t> </a:t>
            </a:r>
            <a:r>
              <a:rPr lang="en-CA" sz="2800" dirty="0" smtClean="0">
                <a:solidFill>
                  <a:srgbClr val="800000"/>
                </a:solidFill>
              </a:rPr>
              <a:t>– Thus</a:t>
            </a:r>
            <a:r>
              <a:rPr lang="en-CA" sz="2800" dirty="0" smtClean="0">
                <a:solidFill>
                  <a:srgbClr val="0000CC"/>
                </a:solidFill>
              </a:rPr>
              <a:t> </a:t>
            </a:r>
            <a:r>
              <a:rPr lang="en-CA" sz="2800" b="1" dirty="0" err="1" smtClean="0">
                <a:solidFill>
                  <a:srgbClr val="0000CC"/>
                </a:solidFill>
              </a:rPr>
              <a:t>Yahuah</a:t>
            </a:r>
            <a:r>
              <a:rPr lang="en-CA" sz="2800" dirty="0" smtClean="0">
                <a:solidFill>
                  <a:srgbClr val="0000CC"/>
                </a:solidFill>
              </a:rPr>
              <a:t> </a:t>
            </a:r>
            <a:r>
              <a:rPr lang="en-CA" sz="2800" dirty="0" smtClean="0">
                <a:solidFill>
                  <a:srgbClr val="800000"/>
                </a:solidFill>
              </a:rPr>
              <a:t>saved </a:t>
            </a:r>
            <a:r>
              <a:rPr lang="en-CA" sz="2800" dirty="0" err="1" smtClean="0">
                <a:solidFill>
                  <a:srgbClr val="800000"/>
                </a:solidFill>
              </a:rPr>
              <a:t>Yisra’el</a:t>
            </a:r>
            <a:r>
              <a:rPr lang="en-CA" sz="2800" dirty="0" smtClean="0">
                <a:solidFill>
                  <a:srgbClr val="800000"/>
                </a:solidFill>
              </a:rPr>
              <a:t> </a:t>
            </a:r>
            <a:r>
              <a:rPr lang="en-CA" sz="2800" b="1" dirty="0" smtClean="0">
                <a:solidFill>
                  <a:schemeClr val="tx1"/>
                </a:solidFill>
                <a:effectLst>
                  <a:glow rad="127000">
                    <a:srgbClr val="00FF00"/>
                  </a:glow>
                </a:effectLst>
              </a:rPr>
              <a:t>THAT DAY, </a:t>
            </a:r>
            <a:r>
              <a:rPr lang="en-CA" sz="2800" dirty="0" smtClean="0">
                <a:solidFill>
                  <a:srgbClr val="800000"/>
                </a:solidFill>
              </a:rPr>
              <a:t>and the battle passed over to</a:t>
            </a:r>
            <a:br>
              <a:rPr lang="en-CA" sz="2800" dirty="0" smtClean="0">
                <a:solidFill>
                  <a:srgbClr val="800000"/>
                </a:solidFill>
              </a:rPr>
            </a:br>
            <a:r>
              <a:rPr lang="en-CA" sz="2800" dirty="0" smtClean="0">
                <a:solidFill>
                  <a:srgbClr val="800000"/>
                </a:solidFill>
              </a:rPr>
              <a:t>	</a:t>
            </a:r>
            <a:r>
              <a:rPr lang="en-CA" sz="2800" dirty="0" err="1" smtClean="0">
                <a:solidFill>
                  <a:srgbClr val="800000"/>
                </a:solidFill>
              </a:rPr>
              <a:t>Beyth</a:t>
            </a:r>
            <a:r>
              <a:rPr lang="en-CA" sz="2800" dirty="0" smtClean="0">
                <a:solidFill>
                  <a:srgbClr val="800000"/>
                </a:solidFill>
              </a:rPr>
              <a:t> </a:t>
            </a:r>
            <a:r>
              <a:rPr lang="en-CA" sz="2800" dirty="0" err="1" smtClean="0">
                <a:solidFill>
                  <a:srgbClr val="800000"/>
                </a:solidFill>
              </a:rPr>
              <a:t>Awen</a:t>
            </a:r>
            <a:r>
              <a:rPr lang="en-CA" sz="2800" dirty="0" smtClean="0">
                <a:solidFill>
                  <a:srgbClr val="800000"/>
                </a:solidFill>
              </a:rPr>
              <a:t>.</a:t>
            </a:r>
            <a:endParaRPr lang="en-CA" sz="2800" dirty="0">
              <a:solidFill>
                <a:srgbClr val="800000"/>
              </a:solidFill>
            </a:endParaRPr>
          </a:p>
          <a:p>
            <a:pPr algn="ctr"/>
            <a:r>
              <a:rPr lang="en-CA" sz="2800" i="1" dirty="0" smtClean="0">
                <a:solidFill>
                  <a:schemeClr val="tx1"/>
                </a:solidFill>
              </a:rPr>
              <a:t>The battle occurred within </a:t>
            </a:r>
            <a:r>
              <a:rPr lang="en-CA" sz="4000" b="1" i="1" dirty="0" smtClean="0">
                <a:solidFill>
                  <a:schemeClr val="tx1"/>
                </a:solidFill>
                <a:effectLst>
                  <a:glow rad="127000">
                    <a:srgbClr val="00FF00"/>
                  </a:glow>
                </a:effectLst>
              </a:rPr>
              <a:t>ONE</a:t>
            </a:r>
            <a:r>
              <a:rPr lang="en-CA" sz="2800" i="1" dirty="0" smtClean="0">
                <a:solidFill>
                  <a:schemeClr val="tx1"/>
                </a:solidFill>
              </a:rPr>
              <a:t> 24 hour period. </a:t>
            </a:r>
            <a:endParaRPr lang="en-CA" sz="2800" i="1" dirty="0">
              <a:solidFill>
                <a:schemeClr val="tx1"/>
              </a:solidFill>
            </a:endParaRPr>
          </a:p>
        </p:txBody>
      </p:sp>
      <p:sp>
        <p:nvSpPr>
          <p:cNvPr id="15" name="Rectangle 14"/>
          <p:cNvSpPr/>
          <p:nvPr/>
        </p:nvSpPr>
        <p:spPr>
          <a:xfrm>
            <a:off x="118334" y="1059872"/>
            <a:ext cx="11919474" cy="1361210"/>
          </a:xfrm>
          <a:prstGeom prst="rect">
            <a:avLst/>
          </a:prstGeom>
          <a:solidFill>
            <a:schemeClr val="accent6">
              <a:lumMod val="60000"/>
              <a:lumOff val="40000"/>
            </a:schemeClr>
          </a:solidFill>
          <a:ln w="28575"/>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lvl="0" algn="ctr"/>
            <a:r>
              <a:rPr lang="en-CA" sz="2800" i="1" dirty="0" smtClean="0">
                <a:solidFill>
                  <a:schemeClr val="tx1"/>
                </a:solidFill>
              </a:rPr>
              <a:t>The Philistines are once again tormenting </a:t>
            </a:r>
            <a:r>
              <a:rPr lang="en-CA" sz="2800" i="1" dirty="0" err="1" smtClean="0">
                <a:solidFill>
                  <a:schemeClr val="tx1"/>
                </a:solidFill>
              </a:rPr>
              <a:t>Yisra’el</a:t>
            </a:r>
            <a:r>
              <a:rPr lang="en-CA" sz="2800" i="1" dirty="0" smtClean="0">
                <a:solidFill>
                  <a:schemeClr val="tx1"/>
                </a:solidFill>
              </a:rPr>
              <a:t>.  </a:t>
            </a:r>
            <a:r>
              <a:rPr lang="en-CA" sz="2800" i="1" dirty="0" err="1" smtClean="0">
                <a:solidFill>
                  <a:schemeClr val="tx1"/>
                </a:solidFill>
              </a:rPr>
              <a:t>Yonathon</a:t>
            </a:r>
            <a:r>
              <a:rPr lang="en-CA" sz="2800" i="1" dirty="0" smtClean="0">
                <a:solidFill>
                  <a:schemeClr val="tx1"/>
                </a:solidFill>
              </a:rPr>
              <a:t> decides to take matters into his own hands after receiving</a:t>
            </a:r>
            <a:r>
              <a:rPr lang="en-CA" sz="2800" b="1" i="1" dirty="0" smtClean="0">
                <a:solidFill>
                  <a:srgbClr val="0000CC"/>
                </a:solidFill>
              </a:rPr>
              <a:t> authority from </a:t>
            </a:r>
            <a:r>
              <a:rPr lang="en-CA" sz="2800" b="1" i="1" dirty="0" err="1" smtClean="0">
                <a:solidFill>
                  <a:srgbClr val="0000CC"/>
                </a:solidFill>
              </a:rPr>
              <a:t>Yahuah</a:t>
            </a:r>
            <a:r>
              <a:rPr lang="en-CA" sz="2800" i="1" dirty="0" smtClean="0">
                <a:solidFill>
                  <a:srgbClr val="0000CC"/>
                </a:solidFill>
              </a:rPr>
              <a:t>.</a:t>
            </a:r>
            <a:endParaRPr lang="en-CA" sz="2800" i="1" dirty="0">
              <a:solidFill>
                <a:srgbClr val="0000CC"/>
              </a:solidFill>
            </a:endParaRPr>
          </a:p>
        </p:txBody>
      </p:sp>
      <p:sp>
        <p:nvSpPr>
          <p:cNvPr id="27" name="Rounded Rectangle 26"/>
          <p:cNvSpPr/>
          <p:nvPr/>
        </p:nvSpPr>
        <p:spPr>
          <a:xfrm>
            <a:off x="118334" y="256357"/>
            <a:ext cx="11919473" cy="615029"/>
          </a:xfrm>
          <a:prstGeom prst="roundRect">
            <a:avLst/>
          </a:prstGeom>
          <a:solidFill>
            <a:srgbClr val="7BEEFD"/>
          </a:solidFill>
          <a:ln w="38100">
            <a:solidFill>
              <a:srgbClr val="008080"/>
            </a:solidFill>
          </a:ln>
          <a:effectLst/>
          <a:scene3d>
            <a:camera prst="orthographicFront"/>
            <a:lightRig rig="brightRoom"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4000" b="1" i="1" dirty="0" err="1" smtClean="0">
                <a:ln w="10160">
                  <a:solidFill>
                    <a:schemeClr val="accent1"/>
                  </a:solidFill>
                  <a:prstDash val="solid"/>
                </a:ln>
                <a:solidFill>
                  <a:schemeClr val="tx1"/>
                </a:solidFill>
                <a:effectLst>
                  <a:outerShdw blurRad="38100" dist="32000" dir="5400000" algn="tl">
                    <a:srgbClr val="000000">
                      <a:alpha val="30000"/>
                    </a:srgbClr>
                  </a:outerShdw>
                </a:effectLst>
                <a:latin typeface="Comic Sans MS" pitchFamily="66" charset="0"/>
              </a:rPr>
              <a:t>Yonathon’s</a:t>
            </a:r>
            <a:r>
              <a:rPr lang="en-CA" sz="4000" b="1" i="1" dirty="0" smtClean="0">
                <a:ln w="10160">
                  <a:solidFill>
                    <a:schemeClr val="accent1"/>
                  </a:solidFill>
                  <a:prstDash val="solid"/>
                </a:ln>
                <a:solidFill>
                  <a:schemeClr val="tx1"/>
                </a:solidFill>
                <a:effectLst>
                  <a:outerShdw blurRad="38100" dist="32000" dir="5400000" algn="tl">
                    <a:srgbClr val="000000">
                      <a:alpha val="30000"/>
                    </a:srgbClr>
                  </a:outerShdw>
                </a:effectLst>
                <a:latin typeface="Comic Sans MS" pitchFamily="66" charset="0"/>
              </a:rPr>
              <a:t> Battle = </a:t>
            </a:r>
            <a:r>
              <a:rPr lang="en-CA" sz="4000" b="1" i="1" dirty="0" smtClean="0">
                <a:ln w="10160">
                  <a:solidFill>
                    <a:schemeClr val="accent1"/>
                  </a:solidFill>
                  <a:prstDash val="solid"/>
                </a:ln>
                <a:solidFill>
                  <a:srgbClr val="CC0099"/>
                </a:solidFill>
                <a:effectLst>
                  <a:outerShdw blurRad="38100" dist="32000" dir="5400000" algn="tl">
                    <a:srgbClr val="000000">
                      <a:alpha val="30000"/>
                    </a:srgbClr>
                  </a:outerShdw>
                </a:effectLst>
                <a:latin typeface="Comic Sans MS" pitchFamily="66" charset="0"/>
              </a:rPr>
              <a:t>4</a:t>
            </a:r>
            <a:r>
              <a:rPr lang="en-CA" sz="4000" b="1" i="1" baseline="30000" dirty="0" smtClean="0">
                <a:ln w="10160">
                  <a:solidFill>
                    <a:schemeClr val="accent1"/>
                  </a:solidFill>
                  <a:prstDash val="solid"/>
                </a:ln>
                <a:solidFill>
                  <a:srgbClr val="CC0099"/>
                </a:solidFill>
                <a:effectLst>
                  <a:outerShdw blurRad="38100" dist="32000" dir="5400000" algn="tl">
                    <a:srgbClr val="000000">
                      <a:alpha val="30000"/>
                    </a:srgbClr>
                  </a:outerShdw>
                </a:effectLst>
                <a:latin typeface="Comic Sans MS" pitchFamily="66" charset="0"/>
              </a:rPr>
              <a:t>th</a:t>
            </a:r>
            <a:r>
              <a:rPr lang="en-CA" sz="4000" b="1" i="1" dirty="0" smtClean="0">
                <a:ln w="10160">
                  <a:solidFill>
                    <a:schemeClr val="accent1"/>
                  </a:solidFill>
                  <a:prstDash val="solid"/>
                </a:ln>
                <a:solidFill>
                  <a:srgbClr val="CC0099"/>
                </a:solidFill>
                <a:effectLst>
                  <a:outerShdw blurRad="38100" dist="32000" dir="5400000" algn="tl">
                    <a:srgbClr val="000000">
                      <a:alpha val="30000"/>
                    </a:srgbClr>
                  </a:outerShdw>
                </a:effectLst>
                <a:latin typeface="Comic Sans MS" pitchFamily="66" charset="0"/>
              </a:rPr>
              <a:t> Cycle Alignment!  </a:t>
            </a:r>
            <a:r>
              <a:rPr lang="en-CA" sz="4000" b="1" dirty="0" smtClean="0">
                <a:ln w="10160">
                  <a:solidFill>
                    <a:schemeClr val="accent1"/>
                  </a:solidFill>
                  <a:prstDash val="solid"/>
                </a:ln>
                <a:solidFill>
                  <a:srgbClr val="FFFF00"/>
                </a:solidFill>
                <a:effectLst>
                  <a:outerShdw blurRad="38100" dist="32000" dir="5400000" algn="tl">
                    <a:srgbClr val="000000">
                      <a:alpha val="30000"/>
                    </a:srgbClr>
                  </a:outerShdw>
                </a:effectLst>
                <a:latin typeface="Comic Sans MS" pitchFamily="66" charset="0"/>
                <a:sym typeface="Wingdings" pitchFamily="2" charset="2"/>
              </a:rPr>
              <a:t></a:t>
            </a:r>
            <a:r>
              <a:rPr lang="en-CA" sz="4000" i="1" dirty="0" smtClean="0">
                <a:ln w="10160">
                  <a:solidFill>
                    <a:schemeClr val="accent1"/>
                  </a:solidFill>
                  <a:prstDash val="solid"/>
                </a:ln>
                <a:solidFill>
                  <a:srgbClr val="CC0099"/>
                </a:solidFill>
                <a:effectLst>
                  <a:outerShdw blurRad="38100" dist="32000" dir="5400000" algn="tl">
                    <a:srgbClr val="000000">
                      <a:alpha val="30000"/>
                    </a:srgbClr>
                  </a:outerShdw>
                </a:effectLst>
                <a:latin typeface="Comic Sans MS" pitchFamily="66" charset="0"/>
              </a:rPr>
              <a:t> </a:t>
            </a:r>
            <a:endParaRPr lang="en-CA" sz="4000" i="1" dirty="0">
              <a:ln w="10160">
                <a:solidFill>
                  <a:schemeClr val="accent1"/>
                </a:solidFill>
                <a:prstDash val="solid"/>
              </a:ln>
              <a:solidFill>
                <a:srgbClr val="CC0099"/>
              </a:solidFill>
              <a:effectLst>
                <a:outerShdw blurRad="38100" dist="32000" dir="5400000" algn="tl">
                  <a:srgbClr val="000000">
                    <a:alpha val="30000"/>
                  </a:srgbClr>
                </a:outerShdw>
              </a:effectLst>
              <a:latin typeface="Comic Sans MS" pitchFamily="66" charset="0"/>
            </a:endParaRPr>
          </a:p>
        </p:txBody>
      </p:sp>
      <p:sp>
        <p:nvSpPr>
          <p:cNvPr id="2" name="Slide Number Placeholder 1"/>
          <p:cNvSpPr>
            <a:spLocks noGrp="1"/>
          </p:cNvSpPr>
          <p:nvPr>
            <p:ph type="sldNum" sz="quarter" idx="12"/>
          </p:nvPr>
        </p:nvSpPr>
        <p:spPr>
          <a:xfrm>
            <a:off x="11094720" y="6409748"/>
            <a:ext cx="943087" cy="365125"/>
          </a:xfrm>
          <a:scene3d>
            <a:camera prst="orthographicFront"/>
            <a:lightRig rig="threePt" dir="t"/>
          </a:scene3d>
          <a:sp3d>
            <a:bevelT w="152400" h="50800" prst="softRound"/>
          </a:sp3d>
        </p:spPr>
        <p:txBody>
          <a:bodyPr>
            <a:sp3d extrusionH="57150">
              <a:bevelT w="38100" h="38100"/>
            </a:sp3d>
          </a:bodyPr>
          <a:lstStyle/>
          <a:p>
            <a:fld id="{79D454C9-693C-4B68-AEF7-F33F1BD73953}" type="slidenum">
              <a:rPr lang="en-US" sz="1400" b="1" smtClean="0">
                <a:solidFill>
                  <a:schemeClr val="tx1"/>
                </a:solidFill>
              </a:rPr>
              <a:t>44</a:t>
            </a:fld>
            <a:endParaRPr lang="en-US" sz="1400" b="1" dirty="0">
              <a:solidFill>
                <a:schemeClr val="tx1"/>
              </a:solidFill>
            </a:endParaRPr>
          </a:p>
        </p:txBody>
      </p:sp>
    </p:spTree>
    <p:extLst>
      <p:ext uri="{BB962C8B-B14F-4D97-AF65-F5344CB8AC3E}">
        <p14:creationId xmlns:p14="http://schemas.microsoft.com/office/powerpoint/2010/main" val="37813118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250"/>
                                        <p:tgtEl>
                                          <p:spTgt spid="15"/>
                                        </p:tgtEl>
                                      </p:cBhvr>
                                    </p:animEffect>
                                    <p:anim calcmode="lin" valueType="num">
                                      <p:cBhvr>
                                        <p:cTn id="8" dur="1250" fill="hold"/>
                                        <p:tgtEl>
                                          <p:spTgt spid="15"/>
                                        </p:tgtEl>
                                        <p:attrNameLst>
                                          <p:attrName>ppt_x</p:attrName>
                                        </p:attrNameLst>
                                      </p:cBhvr>
                                      <p:tavLst>
                                        <p:tav tm="0">
                                          <p:val>
                                            <p:strVal val="#ppt_x"/>
                                          </p:val>
                                        </p:tav>
                                        <p:tav tm="100000">
                                          <p:val>
                                            <p:strVal val="#ppt_x"/>
                                          </p:val>
                                        </p:tav>
                                      </p:tavLst>
                                    </p:anim>
                                    <p:anim calcmode="lin" valueType="num">
                                      <p:cBhvr>
                                        <p:cTn id="9" dur="125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250"/>
                                        <p:tgtEl>
                                          <p:spTgt spid="13"/>
                                        </p:tgtEl>
                                      </p:cBhvr>
                                    </p:animEffect>
                                    <p:anim calcmode="lin" valueType="num">
                                      <p:cBhvr>
                                        <p:cTn id="15" dur="1250" fill="hold"/>
                                        <p:tgtEl>
                                          <p:spTgt spid="13"/>
                                        </p:tgtEl>
                                        <p:attrNameLst>
                                          <p:attrName>ppt_x</p:attrName>
                                        </p:attrNameLst>
                                      </p:cBhvr>
                                      <p:tavLst>
                                        <p:tav tm="0">
                                          <p:val>
                                            <p:strVal val="#ppt_x"/>
                                          </p:val>
                                        </p:tav>
                                        <p:tav tm="100000">
                                          <p:val>
                                            <p:strVal val="#ppt_x"/>
                                          </p:val>
                                        </p:tav>
                                      </p:tavLst>
                                    </p:anim>
                                    <p:anim calcmode="lin" valueType="num">
                                      <p:cBhvr>
                                        <p:cTn id="16" dur="125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35000"/>
              </a:srgbClr>
            </a:gs>
            <a:gs pos="50000">
              <a:srgbClr val="E2FD59">
                <a:alpha val="67000"/>
              </a:srgbClr>
            </a:gs>
            <a:gs pos="100000">
              <a:srgbClr val="CC00FF">
                <a:alpha val="24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5" name="Rectangle 14"/>
          <p:cNvSpPr/>
          <p:nvPr/>
        </p:nvSpPr>
        <p:spPr>
          <a:xfrm>
            <a:off x="446809" y="955964"/>
            <a:ext cx="11320835" cy="5777345"/>
          </a:xfrm>
          <a:prstGeom prst="rect">
            <a:avLst/>
          </a:prstGeom>
          <a:solidFill>
            <a:schemeClr val="accent6">
              <a:lumMod val="60000"/>
              <a:lumOff val="40000"/>
            </a:schemeClr>
          </a:solidFill>
          <a:ln w="28575"/>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lvl="0" algn="ctr"/>
            <a:r>
              <a:rPr lang="en-CA" sz="2800" b="1" dirty="0" smtClean="0">
                <a:ln>
                  <a:solidFill>
                    <a:sysClr val="windowText" lastClr="000000"/>
                  </a:solidFill>
                </a:ln>
                <a:solidFill>
                  <a:schemeClr val="tx1"/>
                </a:solidFill>
                <a:effectLst>
                  <a:glow rad="127000">
                    <a:srgbClr val="DAF824"/>
                  </a:glow>
                </a:effectLst>
              </a:rPr>
              <a:t>Because of Saul’s foolishness, </a:t>
            </a:r>
            <a:r>
              <a:rPr lang="en-CA" sz="2400" dirty="0">
                <a:solidFill>
                  <a:schemeClr val="accent2">
                    <a:lumMod val="75000"/>
                  </a:schemeClr>
                </a:solidFill>
              </a:rPr>
              <a:t>(below</a:t>
            </a:r>
            <a:r>
              <a:rPr lang="en-CA" sz="2400" dirty="0" smtClean="0">
                <a:solidFill>
                  <a:schemeClr val="accent2">
                    <a:lumMod val="75000"/>
                  </a:schemeClr>
                </a:solidFill>
              </a:rPr>
              <a:t>), </a:t>
            </a:r>
            <a:r>
              <a:rPr lang="en-CA" sz="2800" dirty="0" err="1" smtClean="0">
                <a:solidFill>
                  <a:schemeClr val="tx1"/>
                </a:solidFill>
              </a:rPr>
              <a:t>Yisra’el’s</a:t>
            </a:r>
            <a:r>
              <a:rPr lang="en-CA" sz="2800" dirty="0" smtClean="0">
                <a:solidFill>
                  <a:schemeClr val="tx1"/>
                </a:solidFill>
              </a:rPr>
              <a:t> warriors were waging war on empty stomachs!</a:t>
            </a:r>
            <a:r>
              <a:rPr lang="en-CA" sz="2800" dirty="0" smtClean="0">
                <a:solidFill>
                  <a:srgbClr val="800000"/>
                </a:solidFill>
              </a:rPr>
              <a:t/>
            </a:r>
            <a:br>
              <a:rPr lang="en-CA" sz="2800" dirty="0" smtClean="0">
                <a:solidFill>
                  <a:srgbClr val="800000"/>
                </a:solidFill>
              </a:rPr>
            </a:br>
            <a:r>
              <a:rPr lang="en-CA" sz="2800" dirty="0" smtClean="0">
                <a:solidFill>
                  <a:srgbClr val="800000"/>
                </a:solidFill>
              </a:rPr>
              <a:t/>
            </a:r>
            <a:br>
              <a:rPr lang="en-CA" sz="2800" dirty="0" smtClean="0">
                <a:solidFill>
                  <a:srgbClr val="800000"/>
                </a:solidFill>
              </a:rPr>
            </a:br>
            <a:r>
              <a:rPr lang="en-CA" sz="2800" dirty="0" smtClean="0">
                <a:solidFill>
                  <a:schemeClr val="tx1"/>
                </a:solidFill>
              </a:rPr>
              <a:t>1 Sam 14:24 … </a:t>
            </a:r>
            <a:r>
              <a:rPr lang="en-CA" sz="2800" b="1" dirty="0" smtClean="0">
                <a:solidFill>
                  <a:srgbClr val="800000"/>
                </a:solidFill>
              </a:rPr>
              <a:t>“Cursed be the man who eats food until evening, and I have taken revenge on my enemies.”…</a:t>
            </a:r>
          </a:p>
          <a:p>
            <a:pPr lvl="0" algn="ctr"/>
            <a:r>
              <a:rPr lang="en-CA" sz="2800" dirty="0" smtClean="0">
                <a:solidFill>
                  <a:srgbClr val="800000"/>
                </a:solidFill>
              </a:rPr>
              <a:t/>
            </a:r>
            <a:br>
              <a:rPr lang="en-CA" sz="2800" dirty="0" smtClean="0">
                <a:solidFill>
                  <a:srgbClr val="800000"/>
                </a:solidFill>
              </a:rPr>
            </a:br>
            <a:r>
              <a:rPr lang="en-CA" sz="2800" dirty="0" smtClean="0">
                <a:solidFill>
                  <a:schemeClr val="tx1"/>
                </a:solidFill>
              </a:rPr>
              <a:t>vs. 27 </a:t>
            </a:r>
            <a:r>
              <a:rPr lang="en-CA" sz="2800" dirty="0" smtClean="0">
                <a:solidFill>
                  <a:srgbClr val="800000"/>
                </a:solidFill>
              </a:rPr>
              <a:t>– But </a:t>
            </a:r>
            <a:r>
              <a:rPr lang="en-CA" sz="2800" dirty="0" err="1" smtClean="0">
                <a:solidFill>
                  <a:srgbClr val="800000"/>
                </a:solidFill>
              </a:rPr>
              <a:t>Yonathon</a:t>
            </a:r>
            <a:r>
              <a:rPr lang="en-CA" sz="2800" dirty="0" smtClean="0">
                <a:solidFill>
                  <a:srgbClr val="800000"/>
                </a:solidFill>
              </a:rPr>
              <a:t> had not heard that his father had taken an oath of the people, and he stretched out the end of the rod that was in his hand and dipped it in a honeycomb, and put his hand to his mouth. And his eyes lit up. </a:t>
            </a:r>
          </a:p>
          <a:p>
            <a:pPr lvl="0" algn="ctr"/>
            <a:endParaRPr lang="en-CA" sz="2800" dirty="0">
              <a:solidFill>
                <a:srgbClr val="800000"/>
              </a:solidFill>
            </a:endParaRPr>
          </a:p>
        </p:txBody>
      </p:sp>
      <p:sp>
        <p:nvSpPr>
          <p:cNvPr id="27" name="Rounded Rectangle 26"/>
          <p:cNvSpPr/>
          <p:nvPr/>
        </p:nvSpPr>
        <p:spPr>
          <a:xfrm>
            <a:off x="2198715" y="219246"/>
            <a:ext cx="7817022" cy="615029"/>
          </a:xfrm>
          <a:prstGeom prst="roundRect">
            <a:avLst/>
          </a:prstGeom>
          <a:solidFill>
            <a:srgbClr val="7BEEFD"/>
          </a:solidFill>
          <a:ln w="38100">
            <a:solidFill>
              <a:srgbClr val="008080"/>
            </a:solidFill>
          </a:ln>
          <a:effectLst/>
          <a:scene3d>
            <a:camera prst="orthographicFront"/>
            <a:lightRig rig="brightRoom"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4000" b="1" i="1" dirty="0" smtClean="0">
                <a:ln w="10160">
                  <a:solidFill>
                    <a:schemeClr val="accent1"/>
                  </a:solidFill>
                  <a:prstDash val="solid"/>
                </a:ln>
                <a:solidFill>
                  <a:schemeClr val="tx1"/>
                </a:solidFill>
                <a:effectLst>
                  <a:outerShdw blurRad="38100" dist="32000" dir="5400000" algn="tl">
                    <a:srgbClr val="000000">
                      <a:alpha val="30000"/>
                    </a:srgbClr>
                  </a:outerShdw>
                </a:effectLst>
                <a:latin typeface="Comic Sans MS" pitchFamily="66" charset="0"/>
              </a:rPr>
              <a:t>Saul’s Evil Proclamation</a:t>
            </a:r>
            <a:endParaRPr lang="en-CA" sz="4000" i="1" dirty="0">
              <a:ln w="10160">
                <a:solidFill>
                  <a:schemeClr val="accent1"/>
                </a:solidFill>
                <a:prstDash val="solid"/>
              </a:ln>
              <a:solidFill>
                <a:srgbClr val="CC0099"/>
              </a:solidFill>
              <a:effectLst>
                <a:outerShdw blurRad="38100" dist="32000" dir="5400000" algn="tl">
                  <a:srgbClr val="000000">
                    <a:alpha val="30000"/>
                  </a:srgbClr>
                </a:outerShdw>
              </a:effectLst>
              <a:latin typeface="Comic Sans MS" pitchFamily="66" charset="0"/>
            </a:endParaRPr>
          </a:p>
        </p:txBody>
      </p:sp>
      <p:sp>
        <p:nvSpPr>
          <p:cNvPr id="2" name="Slide Number Placeholder 1"/>
          <p:cNvSpPr>
            <a:spLocks noGrp="1"/>
          </p:cNvSpPr>
          <p:nvPr>
            <p:ph type="sldNum" sz="quarter" idx="12"/>
          </p:nvPr>
        </p:nvSpPr>
        <p:spPr>
          <a:xfrm>
            <a:off x="9396845" y="6472094"/>
            <a:ext cx="2743200" cy="365125"/>
          </a:xfrm>
          <a:scene3d>
            <a:camera prst="orthographicFront"/>
            <a:lightRig rig="threePt" dir="t"/>
          </a:scene3d>
          <a:sp3d>
            <a:bevelT w="152400" h="50800" prst="softRound"/>
          </a:sp3d>
        </p:spPr>
        <p:txBody>
          <a:bodyPr>
            <a:sp3d extrusionH="57150">
              <a:bevelT w="38100" h="38100"/>
            </a:sp3d>
          </a:bodyPr>
          <a:lstStyle/>
          <a:p>
            <a:fld id="{79D454C9-693C-4B68-AEF7-F33F1BD73953}" type="slidenum">
              <a:rPr lang="en-US" sz="1400" b="1" smtClean="0">
                <a:solidFill>
                  <a:schemeClr val="tx1"/>
                </a:solidFill>
              </a:rPr>
              <a:t>45</a:t>
            </a:fld>
            <a:endParaRPr lang="en-US" sz="1400" b="1" dirty="0">
              <a:solidFill>
                <a:schemeClr val="tx1"/>
              </a:solidFill>
            </a:endParaRPr>
          </a:p>
        </p:txBody>
      </p:sp>
    </p:spTree>
    <p:extLst>
      <p:ext uri="{BB962C8B-B14F-4D97-AF65-F5344CB8AC3E}">
        <p14:creationId xmlns:p14="http://schemas.microsoft.com/office/powerpoint/2010/main" val="38702903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250"/>
                                        <p:tgtEl>
                                          <p:spTgt spid="15"/>
                                        </p:tgtEl>
                                      </p:cBhvr>
                                    </p:animEffect>
                                    <p:anim calcmode="lin" valueType="num">
                                      <p:cBhvr>
                                        <p:cTn id="8" dur="1250" fill="hold"/>
                                        <p:tgtEl>
                                          <p:spTgt spid="15"/>
                                        </p:tgtEl>
                                        <p:attrNameLst>
                                          <p:attrName>ppt_x</p:attrName>
                                        </p:attrNameLst>
                                      </p:cBhvr>
                                      <p:tavLst>
                                        <p:tav tm="0">
                                          <p:val>
                                            <p:strVal val="#ppt_x"/>
                                          </p:val>
                                        </p:tav>
                                        <p:tav tm="100000">
                                          <p:val>
                                            <p:strVal val="#ppt_x"/>
                                          </p:val>
                                        </p:tav>
                                      </p:tavLst>
                                    </p:anim>
                                    <p:anim calcmode="lin" valueType="num">
                                      <p:cBhvr>
                                        <p:cTn id="9" dur="125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35000"/>
              </a:srgbClr>
            </a:gs>
            <a:gs pos="50000">
              <a:srgbClr val="E2FD59">
                <a:alpha val="67000"/>
              </a:srgbClr>
            </a:gs>
            <a:gs pos="100000">
              <a:srgbClr val="CC00FF">
                <a:alpha val="24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5" name="Rectangle 14"/>
          <p:cNvSpPr/>
          <p:nvPr/>
        </p:nvSpPr>
        <p:spPr>
          <a:xfrm>
            <a:off x="446809" y="1267690"/>
            <a:ext cx="11320835" cy="5310909"/>
          </a:xfrm>
          <a:prstGeom prst="rect">
            <a:avLst/>
          </a:prstGeom>
          <a:solidFill>
            <a:schemeClr val="accent6">
              <a:lumMod val="60000"/>
              <a:lumOff val="40000"/>
            </a:schemeClr>
          </a:solidFill>
          <a:ln w="28575"/>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lvl="0" algn="ctr"/>
            <a:r>
              <a:rPr lang="en-CA" sz="2800" dirty="0" smtClean="0">
                <a:solidFill>
                  <a:srgbClr val="800000"/>
                </a:solidFill>
              </a:rPr>
              <a:t>The famished men were butchering animals and eating them raw </a:t>
            </a:r>
            <a:br>
              <a:rPr lang="en-CA" sz="2800" dirty="0" smtClean="0">
                <a:solidFill>
                  <a:srgbClr val="800000"/>
                </a:solidFill>
              </a:rPr>
            </a:br>
            <a:r>
              <a:rPr lang="en-CA" sz="2800" dirty="0" smtClean="0">
                <a:solidFill>
                  <a:srgbClr val="800000"/>
                </a:solidFill>
              </a:rPr>
              <a:t>because of extreme hunger; see </a:t>
            </a:r>
            <a:r>
              <a:rPr lang="en-CA" sz="2800" dirty="0" smtClean="0">
                <a:solidFill>
                  <a:schemeClr val="tx1"/>
                </a:solidFill>
              </a:rPr>
              <a:t>1 Sam 14:32. </a:t>
            </a:r>
          </a:p>
          <a:p>
            <a:pPr lvl="0" algn="ctr"/>
            <a:r>
              <a:rPr lang="en-CA" sz="2800" dirty="0" smtClean="0">
                <a:solidFill>
                  <a:srgbClr val="800000"/>
                </a:solidFill>
              </a:rPr>
              <a:t>Saul, upon hearing of this transgression, commanded them to bring the animals, butcher and cook them according to the Torah before consuming them.  It was in the </a:t>
            </a:r>
            <a:r>
              <a:rPr lang="en-CA" sz="2800" b="1" i="1" dirty="0" smtClean="0">
                <a:solidFill>
                  <a:schemeClr val="tx1"/>
                </a:solidFill>
              </a:rPr>
              <a:t>Night Season </a:t>
            </a:r>
            <a:r>
              <a:rPr lang="en-CA" sz="2800" dirty="0" smtClean="0">
                <a:solidFill>
                  <a:srgbClr val="800000"/>
                </a:solidFill>
              </a:rPr>
              <a:t>at this point in time; </a:t>
            </a:r>
            <a:r>
              <a:rPr lang="en-CA" sz="2800" dirty="0" err="1" smtClean="0">
                <a:solidFill>
                  <a:schemeClr val="tx1"/>
                </a:solidFill>
              </a:rPr>
              <a:t>vs</a:t>
            </a:r>
            <a:r>
              <a:rPr lang="en-CA" sz="2800" dirty="0" smtClean="0">
                <a:solidFill>
                  <a:schemeClr val="tx1"/>
                </a:solidFill>
              </a:rPr>
              <a:t>: 34.</a:t>
            </a:r>
            <a:r>
              <a:rPr lang="en-CA" sz="2800" dirty="0" smtClean="0">
                <a:solidFill>
                  <a:srgbClr val="800000"/>
                </a:solidFill>
              </a:rPr>
              <a:t/>
            </a:r>
            <a:br>
              <a:rPr lang="en-CA" sz="2800" dirty="0" smtClean="0">
                <a:solidFill>
                  <a:srgbClr val="800000"/>
                </a:solidFill>
              </a:rPr>
            </a:br>
            <a:r>
              <a:rPr lang="en-CA" sz="2800" dirty="0" smtClean="0">
                <a:solidFill>
                  <a:srgbClr val="800000"/>
                </a:solidFill>
              </a:rPr>
              <a:t> </a:t>
            </a:r>
            <a:endParaRPr lang="en-CA" sz="2800" dirty="0">
              <a:solidFill>
                <a:srgbClr val="800000"/>
              </a:solidFill>
            </a:endParaRPr>
          </a:p>
          <a:p>
            <a:pPr lvl="0" algn="ctr"/>
            <a:r>
              <a:rPr lang="en-CA" sz="2800" i="1" dirty="0" smtClean="0">
                <a:solidFill>
                  <a:schemeClr val="tx1"/>
                </a:solidFill>
              </a:rPr>
              <a:t>Saul had asked </a:t>
            </a:r>
            <a:r>
              <a:rPr lang="en-CA" sz="2800" b="1" i="1" dirty="0" smtClean="0">
                <a:solidFill>
                  <a:srgbClr val="0000CC"/>
                </a:solidFill>
              </a:rPr>
              <a:t>Yahuah </a:t>
            </a:r>
            <a:r>
              <a:rPr lang="en-CA" sz="2800" i="1" u="sng" dirty="0" smtClean="0">
                <a:solidFill>
                  <a:schemeClr val="tx1"/>
                </a:solidFill>
              </a:rPr>
              <a:t>that night</a:t>
            </a:r>
            <a:r>
              <a:rPr lang="en-CA" sz="2800" i="1" dirty="0" smtClean="0">
                <a:solidFill>
                  <a:schemeClr val="tx1"/>
                </a:solidFill>
              </a:rPr>
              <a:t> for permission to go fight the </a:t>
            </a:r>
            <a:r>
              <a:rPr lang="en-CA" sz="2800" i="1" dirty="0" err="1" smtClean="0">
                <a:solidFill>
                  <a:schemeClr val="tx1"/>
                </a:solidFill>
              </a:rPr>
              <a:t>Pelishtites</a:t>
            </a:r>
            <a:r>
              <a:rPr lang="en-CA" sz="2800" i="1" dirty="0" smtClean="0">
                <a:solidFill>
                  <a:schemeClr val="tx1"/>
                </a:solidFill>
              </a:rPr>
              <a:t> (Philistines), </a:t>
            </a:r>
            <a:r>
              <a:rPr lang="en-CA" sz="2800" i="1" dirty="0" err="1" smtClean="0">
                <a:solidFill>
                  <a:schemeClr val="tx1"/>
                </a:solidFill>
              </a:rPr>
              <a:t>vss</a:t>
            </a:r>
            <a:r>
              <a:rPr lang="en-CA" sz="2800" i="1" dirty="0" smtClean="0">
                <a:solidFill>
                  <a:schemeClr val="tx1"/>
                </a:solidFill>
              </a:rPr>
              <a:t>: 35-36.  </a:t>
            </a:r>
            <a:r>
              <a:rPr lang="en-CA" sz="2800" b="1" i="1" dirty="0" err="1" smtClean="0">
                <a:solidFill>
                  <a:srgbClr val="0000CC"/>
                </a:solidFill>
              </a:rPr>
              <a:t>Yahuah</a:t>
            </a:r>
            <a:r>
              <a:rPr lang="en-CA" sz="2800" i="1" dirty="0" smtClean="0">
                <a:solidFill>
                  <a:schemeClr val="tx1"/>
                </a:solidFill>
              </a:rPr>
              <a:t> did not answer the request for direction.</a:t>
            </a:r>
            <a:br>
              <a:rPr lang="en-CA" sz="2800" i="1" dirty="0" smtClean="0">
                <a:solidFill>
                  <a:schemeClr val="tx1"/>
                </a:solidFill>
              </a:rPr>
            </a:br>
            <a:r>
              <a:rPr lang="en-CA" sz="2800" i="1" dirty="0" smtClean="0">
                <a:solidFill>
                  <a:schemeClr val="tx1"/>
                </a:solidFill>
              </a:rPr>
              <a:t> Saul knew from </a:t>
            </a:r>
            <a:r>
              <a:rPr lang="en-CA" sz="2800" b="1" i="1" dirty="0" smtClean="0">
                <a:solidFill>
                  <a:srgbClr val="0000CC"/>
                </a:solidFill>
              </a:rPr>
              <a:t>Yahuah’s</a:t>
            </a:r>
            <a:r>
              <a:rPr lang="en-CA" sz="2800" i="1" dirty="0" smtClean="0">
                <a:solidFill>
                  <a:schemeClr val="tx1"/>
                </a:solidFill>
              </a:rPr>
              <a:t> silence that there was a serious problem </a:t>
            </a:r>
            <a:br>
              <a:rPr lang="en-CA" sz="2800" i="1" dirty="0" smtClean="0">
                <a:solidFill>
                  <a:schemeClr val="tx1"/>
                </a:solidFill>
              </a:rPr>
            </a:br>
            <a:r>
              <a:rPr lang="en-CA" sz="2800" i="1" dirty="0" smtClean="0">
                <a:solidFill>
                  <a:schemeClr val="tx1"/>
                </a:solidFill>
              </a:rPr>
              <a:t>in the camp; </a:t>
            </a:r>
            <a:r>
              <a:rPr lang="en-CA" sz="2800" i="1" dirty="0" err="1" smtClean="0">
                <a:solidFill>
                  <a:schemeClr val="tx1"/>
                </a:solidFill>
              </a:rPr>
              <a:t>vs</a:t>
            </a:r>
            <a:r>
              <a:rPr lang="en-CA" sz="2800" i="1" dirty="0" smtClean="0">
                <a:solidFill>
                  <a:schemeClr val="tx1"/>
                </a:solidFill>
              </a:rPr>
              <a:t>: 38.</a:t>
            </a:r>
            <a:br>
              <a:rPr lang="en-CA" sz="2800" i="1" dirty="0" smtClean="0">
                <a:solidFill>
                  <a:schemeClr val="tx1"/>
                </a:solidFill>
              </a:rPr>
            </a:br>
            <a:r>
              <a:rPr lang="en-CA" sz="2800" b="1" i="1" dirty="0" smtClean="0">
                <a:solidFill>
                  <a:schemeClr val="accent2">
                    <a:lumMod val="75000"/>
                  </a:schemeClr>
                </a:solidFill>
              </a:rPr>
              <a:t>Lots are thrown, to identify the offender -  </a:t>
            </a:r>
            <a:br>
              <a:rPr lang="en-CA" sz="2800" b="1" i="1" dirty="0" smtClean="0">
                <a:solidFill>
                  <a:schemeClr val="accent2">
                    <a:lumMod val="75000"/>
                  </a:schemeClr>
                </a:solidFill>
              </a:rPr>
            </a:br>
            <a:r>
              <a:rPr lang="en-CA" sz="2800" b="1" i="1" dirty="0" err="1" smtClean="0">
                <a:solidFill>
                  <a:schemeClr val="accent2">
                    <a:lumMod val="75000"/>
                  </a:schemeClr>
                </a:solidFill>
              </a:rPr>
              <a:t>Yonathon</a:t>
            </a:r>
            <a:r>
              <a:rPr lang="en-CA" sz="2800" b="1" i="1" dirty="0" smtClean="0">
                <a:solidFill>
                  <a:schemeClr val="accent2">
                    <a:lumMod val="75000"/>
                  </a:schemeClr>
                </a:solidFill>
              </a:rPr>
              <a:t> is identified as having disobeyed Saul’s order. </a:t>
            </a:r>
            <a:endParaRPr lang="en-CA" sz="2800" b="1" i="1" dirty="0">
              <a:solidFill>
                <a:schemeClr val="accent2">
                  <a:lumMod val="75000"/>
                </a:schemeClr>
              </a:solidFill>
            </a:endParaRPr>
          </a:p>
        </p:txBody>
      </p:sp>
      <p:sp>
        <p:nvSpPr>
          <p:cNvPr id="27" name="Rounded Rectangle 26"/>
          <p:cNvSpPr/>
          <p:nvPr/>
        </p:nvSpPr>
        <p:spPr>
          <a:xfrm>
            <a:off x="2198715" y="219246"/>
            <a:ext cx="7817022" cy="615029"/>
          </a:xfrm>
          <a:prstGeom prst="roundRect">
            <a:avLst/>
          </a:prstGeom>
          <a:solidFill>
            <a:srgbClr val="7BEEFD"/>
          </a:solidFill>
          <a:ln w="38100">
            <a:solidFill>
              <a:srgbClr val="008080"/>
            </a:solidFill>
          </a:ln>
          <a:effectLst/>
          <a:scene3d>
            <a:camera prst="orthographicFront"/>
            <a:lightRig rig="brightRoom"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4000" b="1" i="1" dirty="0" smtClean="0">
                <a:ln w="10160">
                  <a:solidFill>
                    <a:schemeClr val="accent1"/>
                  </a:solidFill>
                  <a:prstDash val="solid"/>
                </a:ln>
                <a:solidFill>
                  <a:schemeClr val="tx1"/>
                </a:solidFill>
                <a:effectLst>
                  <a:outerShdw blurRad="38100" dist="32000" dir="5400000" algn="tl">
                    <a:srgbClr val="000000">
                      <a:alpha val="30000"/>
                    </a:srgbClr>
                  </a:outerShdw>
                </a:effectLst>
                <a:latin typeface="Comic Sans MS" pitchFamily="66" charset="0"/>
              </a:rPr>
              <a:t>Saul’s Evil Proclamation</a:t>
            </a:r>
            <a:endParaRPr lang="en-CA" sz="4000" i="1" dirty="0">
              <a:ln w="10160">
                <a:solidFill>
                  <a:schemeClr val="accent1"/>
                </a:solidFill>
                <a:prstDash val="solid"/>
              </a:ln>
              <a:solidFill>
                <a:srgbClr val="CC0099"/>
              </a:solidFill>
              <a:effectLst>
                <a:outerShdw blurRad="38100" dist="32000" dir="5400000" algn="tl">
                  <a:srgbClr val="000000">
                    <a:alpha val="30000"/>
                  </a:srgbClr>
                </a:outerShdw>
              </a:effectLst>
              <a:latin typeface="Comic Sans MS" pitchFamily="66" charset="0"/>
            </a:endParaRPr>
          </a:p>
        </p:txBody>
      </p:sp>
      <p:sp>
        <p:nvSpPr>
          <p:cNvPr id="2" name="Slide Number Placeholder 1"/>
          <p:cNvSpPr>
            <a:spLocks noGrp="1"/>
          </p:cNvSpPr>
          <p:nvPr>
            <p:ph type="sldNum" sz="quarter" idx="12"/>
          </p:nvPr>
        </p:nvSpPr>
        <p:spPr>
          <a:xfrm>
            <a:off x="11653982" y="6463145"/>
            <a:ext cx="536863" cy="365125"/>
          </a:xfrm>
          <a:scene3d>
            <a:camera prst="orthographicFront"/>
            <a:lightRig rig="threePt" dir="t"/>
          </a:scene3d>
          <a:sp3d>
            <a:bevelT w="152400" h="50800" prst="softRound"/>
          </a:sp3d>
        </p:spPr>
        <p:txBody>
          <a:bodyPr>
            <a:sp3d extrusionH="57150">
              <a:bevelT w="38100" h="38100"/>
            </a:sp3d>
          </a:bodyPr>
          <a:lstStyle/>
          <a:p>
            <a:fld id="{79D454C9-693C-4B68-AEF7-F33F1BD73953}" type="slidenum">
              <a:rPr lang="en-US" sz="1400" b="1" smtClean="0">
                <a:solidFill>
                  <a:schemeClr val="tx1"/>
                </a:solidFill>
              </a:rPr>
              <a:t>46</a:t>
            </a:fld>
            <a:endParaRPr lang="en-US" sz="1400" b="1" dirty="0">
              <a:solidFill>
                <a:schemeClr val="tx1"/>
              </a:solidFill>
            </a:endParaRPr>
          </a:p>
        </p:txBody>
      </p:sp>
    </p:spTree>
    <p:extLst>
      <p:ext uri="{BB962C8B-B14F-4D97-AF65-F5344CB8AC3E}">
        <p14:creationId xmlns:p14="http://schemas.microsoft.com/office/powerpoint/2010/main" val="9862881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250"/>
                                        <p:tgtEl>
                                          <p:spTgt spid="15"/>
                                        </p:tgtEl>
                                      </p:cBhvr>
                                    </p:animEffect>
                                    <p:anim calcmode="lin" valueType="num">
                                      <p:cBhvr>
                                        <p:cTn id="8" dur="1250" fill="hold"/>
                                        <p:tgtEl>
                                          <p:spTgt spid="15"/>
                                        </p:tgtEl>
                                        <p:attrNameLst>
                                          <p:attrName>ppt_x</p:attrName>
                                        </p:attrNameLst>
                                      </p:cBhvr>
                                      <p:tavLst>
                                        <p:tav tm="0">
                                          <p:val>
                                            <p:strVal val="#ppt_x"/>
                                          </p:val>
                                        </p:tav>
                                        <p:tav tm="100000">
                                          <p:val>
                                            <p:strVal val="#ppt_x"/>
                                          </p:val>
                                        </p:tav>
                                      </p:tavLst>
                                    </p:anim>
                                    <p:anim calcmode="lin" valueType="num">
                                      <p:cBhvr>
                                        <p:cTn id="9" dur="125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35000"/>
              </a:srgbClr>
            </a:gs>
            <a:gs pos="50000">
              <a:srgbClr val="E2FD59">
                <a:alpha val="67000"/>
              </a:srgbClr>
            </a:gs>
            <a:gs pos="100000">
              <a:srgbClr val="CC00FF">
                <a:alpha val="24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8" name="Rectangle 7"/>
          <p:cNvSpPr/>
          <p:nvPr/>
        </p:nvSpPr>
        <p:spPr>
          <a:xfrm>
            <a:off x="6093901" y="5721881"/>
            <a:ext cx="4597977" cy="596743"/>
          </a:xfrm>
          <a:prstGeom prst="rect">
            <a:avLst/>
          </a:prstGeom>
          <a:solidFill>
            <a:schemeClr val="tx1"/>
          </a:solidFill>
          <a:ln w="38100">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dirty="0" smtClean="0">
                <a:ln>
                  <a:solidFill>
                    <a:srgbClr val="FF33CC"/>
                  </a:solidFill>
                </a:ln>
                <a:effectLst>
                  <a:glow rad="127000">
                    <a:srgbClr val="00FF00"/>
                  </a:glow>
                </a:effectLst>
                <a:latin typeface="Arial Black" pitchFamily="34" charset="0"/>
              </a:rPr>
              <a:t>Night</a:t>
            </a:r>
            <a:endParaRPr lang="en-CA" sz="3600" dirty="0">
              <a:ln>
                <a:solidFill>
                  <a:srgbClr val="FF33CC"/>
                </a:solidFill>
              </a:ln>
              <a:effectLst>
                <a:glow rad="127000">
                  <a:srgbClr val="00FF00"/>
                </a:glow>
              </a:effectLst>
              <a:latin typeface="Arial Black" pitchFamily="34" charset="0"/>
            </a:endParaRPr>
          </a:p>
        </p:txBody>
      </p:sp>
      <p:sp>
        <p:nvSpPr>
          <p:cNvPr id="13" name="Rectangle 12"/>
          <p:cNvSpPr/>
          <p:nvPr/>
        </p:nvSpPr>
        <p:spPr>
          <a:xfrm>
            <a:off x="118333" y="924790"/>
            <a:ext cx="5833819" cy="4082639"/>
          </a:xfrm>
          <a:prstGeom prst="rect">
            <a:avLst/>
          </a:prstGeom>
          <a:solidFill>
            <a:schemeClr val="accent2">
              <a:lumMod val="60000"/>
              <a:lumOff val="40000"/>
            </a:schemeClr>
          </a:solidFill>
          <a:ln w="28575">
            <a:solidFill>
              <a:schemeClr val="bg2">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b="1" dirty="0" smtClean="0">
                <a:solidFill>
                  <a:srgbClr val="800000"/>
                </a:solidFill>
              </a:rPr>
              <a:t>1 Sam 14 - </a:t>
            </a:r>
            <a:r>
              <a:rPr lang="en-CA" sz="2800" i="1" dirty="0" err="1" smtClean="0">
                <a:solidFill>
                  <a:schemeClr val="tx1"/>
                </a:solidFill>
              </a:rPr>
              <a:t>Yonathon</a:t>
            </a:r>
            <a:r>
              <a:rPr lang="en-CA" sz="2800" i="1" dirty="0" smtClean="0">
                <a:solidFill>
                  <a:schemeClr val="tx1"/>
                </a:solidFill>
              </a:rPr>
              <a:t> eliminates some </a:t>
            </a:r>
            <a:r>
              <a:rPr lang="en-CA" sz="2800" i="1" dirty="0" err="1" smtClean="0">
                <a:solidFill>
                  <a:schemeClr val="tx1"/>
                </a:solidFill>
              </a:rPr>
              <a:t>Pelishtites</a:t>
            </a:r>
            <a:r>
              <a:rPr lang="en-CA" sz="2800" i="1" dirty="0" smtClean="0">
                <a:solidFill>
                  <a:schemeClr val="tx1"/>
                </a:solidFill>
              </a:rPr>
              <a:t> 			  The battle ensues. Saul undertakes a serious mistake/oath. Expending massive amounts of energy through the day, the men in the army are famished for </a:t>
            </a:r>
            <a:r>
              <a:rPr lang="en-CA" sz="2800" i="1" dirty="0">
                <a:solidFill>
                  <a:schemeClr val="tx1"/>
                </a:solidFill>
              </a:rPr>
              <a:t>food. </a:t>
            </a:r>
            <a:r>
              <a:rPr lang="en-CA" sz="2800" b="1" i="1" dirty="0" err="1" smtClean="0">
                <a:solidFill>
                  <a:schemeClr val="tx1"/>
                </a:solidFill>
              </a:rPr>
              <a:t>Yonathon</a:t>
            </a:r>
            <a:r>
              <a:rPr lang="en-CA" sz="2800" b="1" i="1" dirty="0" smtClean="0">
                <a:solidFill>
                  <a:schemeClr val="tx1"/>
                </a:solidFill>
              </a:rPr>
              <a:t> </a:t>
            </a:r>
            <a:r>
              <a:rPr lang="en-CA" sz="2800" b="1" i="1" dirty="0">
                <a:solidFill>
                  <a:schemeClr val="tx1"/>
                </a:solidFill>
              </a:rPr>
              <a:t>innocently eats honey and is rejuvenated. </a:t>
            </a:r>
          </a:p>
        </p:txBody>
      </p:sp>
      <p:sp>
        <p:nvSpPr>
          <p:cNvPr id="15" name="Rectangle 14"/>
          <p:cNvSpPr/>
          <p:nvPr/>
        </p:nvSpPr>
        <p:spPr>
          <a:xfrm>
            <a:off x="6117360" y="935180"/>
            <a:ext cx="5920447" cy="2809761"/>
          </a:xfrm>
          <a:prstGeom prst="rect">
            <a:avLst/>
          </a:prstGeom>
          <a:solidFill>
            <a:schemeClr val="accent6">
              <a:lumMod val="60000"/>
              <a:lumOff val="40000"/>
            </a:schemeClr>
          </a:solidFill>
          <a:ln w="28575"/>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200" b="1" dirty="0" smtClean="0">
                <a:solidFill>
                  <a:schemeClr val="tx1"/>
                </a:solidFill>
                <a:effectLst>
                  <a:glow rad="127000">
                    <a:srgbClr val="00FF00"/>
                  </a:glow>
                </a:effectLst>
              </a:rPr>
              <a:t>Night Season arrives – </a:t>
            </a:r>
          </a:p>
          <a:p>
            <a:pPr algn="ctr"/>
            <a:r>
              <a:rPr lang="en-CA" sz="3200" dirty="0" smtClean="0">
                <a:solidFill>
                  <a:schemeClr val="tx1"/>
                </a:solidFill>
              </a:rPr>
              <a:t>1 </a:t>
            </a:r>
            <a:r>
              <a:rPr lang="en-CA" sz="3200" dirty="0">
                <a:solidFill>
                  <a:schemeClr val="tx1"/>
                </a:solidFill>
              </a:rPr>
              <a:t>Sam 14:34 </a:t>
            </a:r>
            <a:r>
              <a:rPr lang="en-CA" sz="3200" b="1" dirty="0" smtClean="0">
                <a:solidFill>
                  <a:srgbClr val="800000"/>
                </a:solidFill>
              </a:rPr>
              <a:t>… </a:t>
            </a:r>
            <a:r>
              <a:rPr lang="en-CA" sz="3200" dirty="0" smtClean="0">
                <a:solidFill>
                  <a:srgbClr val="800000"/>
                </a:solidFill>
              </a:rPr>
              <a:t>So everyone of the people brought his ox with him </a:t>
            </a:r>
            <a:r>
              <a:rPr lang="en-CA" sz="3200" b="1" dirty="0" smtClean="0">
                <a:solidFill>
                  <a:schemeClr val="tx1"/>
                </a:solidFill>
                <a:effectLst>
                  <a:glow rad="127000">
                    <a:srgbClr val="00FF00"/>
                  </a:glow>
                </a:effectLst>
              </a:rPr>
              <a:t>THAT NIGHT, </a:t>
            </a:r>
            <a:r>
              <a:rPr lang="en-CA" sz="3200" dirty="0" smtClean="0">
                <a:solidFill>
                  <a:srgbClr val="800000"/>
                </a:solidFill>
              </a:rPr>
              <a:t>and slaughtered it there. </a:t>
            </a:r>
          </a:p>
        </p:txBody>
      </p:sp>
      <p:sp>
        <p:nvSpPr>
          <p:cNvPr id="27" name="Rounded Rectangle 26"/>
          <p:cNvSpPr/>
          <p:nvPr/>
        </p:nvSpPr>
        <p:spPr>
          <a:xfrm>
            <a:off x="1273283" y="131665"/>
            <a:ext cx="9598203" cy="615029"/>
          </a:xfrm>
          <a:prstGeom prst="roundRect">
            <a:avLst/>
          </a:prstGeom>
          <a:solidFill>
            <a:srgbClr val="7BEEFD"/>
          </a:solidFill>
          <a:ln w="38100">
            <a:solidFill>
              <a:srgbClr val="008080"/>
            </a:solidFill>
          </a:ln>
          <a:effectLst/>
          <a:scene3d>
            <a:camera prst="orthographicFront"/>
            <a:lightRig rig="brightRoom"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4000" i="1" dirty="0" smtClean="0">
                <a:ln w="10160">
                  <a:solidFill>
                    <a:schemeClr val="accent1"/>
                  </a:solidFill>
                  <a:prstDash val="solid"/>
                </a:ln>
                <a:solidFill>
                  <a:srgbClr val="CC0099"/>
                </a:solidFill>
                <a:effectLst>
                  <a:outerShdw blurRad="38100" dist="32000" dir="5400000" algn="tl">
                    <a:srgbClr val="000000">
                      <a:alpha val="30000"/>
                    </a:srgbClr>
                  </a:outerShdw>
                </a:effectLst>
                <a:latin typeface="Comic Sans MS" pitchFamily="66" charset="0"/>
              </a:rPr>
              <a:t>Visual Scriptural Alignment!  </a:t>
            </a:r>
            <a:r>
              <a:rPr lang="en-CA" sz="4000" b="1" dirty="0" smtClean="0">
                <a:ln w="10160">
                  <a:solidFill>
                    <a:schemeClr val="accent1"/>
                  </a:solidFill>
                  <a:prstDash val="solid"/>
                </a:ln>
                <a:solidFill>
                  <a:srgbClr val="FFFF00"/>
                </a:solidFill>
                <a:effectLst>
                  <a:outerShdw blurRad="38100" dist="32000" dir="5400000" algn="tl">
                    <a:srgbClr val="000000">
                      <a:alpha val="30000"/>
                    </a:srgbClr>
                  </a:outerShdw>
                </a:effectLst>
                <a:latin typeface="Comic Sans MS" pitchFamily="66" charset="0"/>
                <a:sym typeface="Wingdings" pitchFamily="2" charset="2"/>
              </a:rPr>
              <a:t></a:t>
            </a:r>
            <a:r>
              <a:rPr lang="en-CA" sz="4000" i="1" dirty="0" smtClean="0">
                <a:ln w="10160">
                  <a:solidFill>
                    <a:schemeClr val="accent1"/>
                  </a:solidFill>
                  <a:prstDash val="solid"/>
                </a:ln>
                <a:solidFill>
                  <a:srgbClr val="CC0099"/>
                </a:solidFill>
                <a:effectLst>
                  <a:outerShdw blurRad="38100" dist="32000" dir="5400000" algn="tl">
                    <a:srgbClr val="000000">
                      <a:alpha val="30000"/>
                    </a:srgbClr>
                  </a:outerShdw>
                </a:effectLst>
                <a:latin typeface="Comic Sans MS" pitchFamily="66" charset="0"/>
              </a:rPr>
              <a:t> </a:t>
            </a:r>
            <a:endParaRPr lang="en-CA" sz="4000" i="1" dirty="0">
              <a:ln w="10160">
                <a:solidFill>
                  <a:schemeClr val="accent1"/>
                </a:solidFill>
                <a:prstDash val="solid"/>
              </a:ln>
              <a:solidFill>
                <a:srgbClr val="CC0099"/>
              </a:solidFill>
              <a:effectLst>
                <a:outerShdw blurRad="38100" dist="32000" dir="5400000" algn="tl">
                  <a:srgbClr val="000000">
                    <a:alpha val="30000"/>
                  </a:srgbClr>
                </a:outerShdw>
              </a:effectLst>
              <a:latin typeface="Comic Sans MS" pitchFamily="66" charset="0"/>
            </a:endParaRPr>
          </a:p>
        </p:txBody>
      </p:sp>
      <p:sp>
        <p:nvSpPr>
          <p:cNvPr id="6" name="Rectangle 5"/>
          <p:cNvSpPr/>
          <p:nvPr/>
        </p:nvSpPr>
        <p:spPr>
          <a:xfrm>
            <a:off x="1950052" y="1684240"/>
            <a:ext cx="2219180" cy="418181"/>
          </a:xfrm>
          <a:prstGeom prst="rect">
            <a:avLst/>
          </a:prstGeom>
          <a:ln w="28575">
            <a:solidFill>
              <a:srgbClr val="CC0099"/>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400" b="1" i="1" dirty="0">
                <a:ln>
                  <a:solidFill>
                    <a:sysClr val="windowText" lastClr="000000"/>
                  </a:solidFill>
                </a:ln>
                <a:solidFill>
                  <a:prstClr val="black"/>
                </a:solidFill>
                <a:effectLst>
                  <a:glow rad="127000">
                    <a:srgbClr val="7BEEFD"/>
                  </a:glow>
                </a:effectLst>
              </a:rPr>
              <a:t>in the morning. </a:t>
            </a:r>
            <a:endParaRPr lang="en-CA" sz="3600" dirty="0"/>
          </a:p>
        </p:txBody>
      </p:sp>
      <p:sp>
        <p:nvSpPr>
          <p:cNvPr id="11" name="Rectangle 10"/>
          <p:cNvSpPr/>
          <p:nvPr/>
        </p:nvSpPr>
        <p:spPr>
          <a:xfrm>
            <a:off x="1506680" y="5728138"/>
            <a:ext cx="4571391" cy="579728"/>
          </a:xfrm>
          <a:prstGeom prst="rect">
            <a:avLst/>
          </a:prstGeom>
          <a:ln w="57150">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200" b="1" dirty="0" smtClean="0">
                <a:solidFill>
                  <a:srgbClr val="FF5050"/>
                </a:solidFill>
              </a:rPr>
              <a:t>Light</a:t>
            </a:r>
            <a:endParaRPr lang="en-CA" sz="3200" b="1" dirty="0">
              <a:solidFill>
                <a:srgbClr val="FF5050"/>
              </a:solidFill>
            </a:endParaRPr>
          </a:p>
        </p:txBody>
      </p:sp>
      <p:sp>
        <p:nvSpPr>
          <p:cNvPr id="2" name="Slide Number Placeholder 1"/>
          <p:cNvSpPr>
            <a:spLocks noGrp="1"/>
          </p:cNvSpPr>
          <p:nvPr>
            <p:ph type="sldNum" sz="quarter" idx="12"/>
          </p:nvPr>
        </p:nvSpPr>
        <p:spPr>
          <a:xfrm>
            <a:off x="9386087" y="6452263"/>
            <a:ext cx="2743200" cy="365125"/>
          </a:xfrm>
          <a:scene3d>
            <a:camera prst="orthographicFront"/>
            <a:lightRig rig="threePt" dir="t"/>
          </a:scene3d>
          <a:sp3d>
            <a:bevelT w="152400" h="50800" prst="softRound"/>
          </a:sp3d>
        </p:spPr>
        <p:txBody>
          <a:bodyPr>
            <a:sp3d extrusionH="57150">
              <a:bevelT w="38100" h="38100"/>
            </a:sp3d>
          </a:bodyPr>
          <a:lstStyle/>
          <a:p>
            <a:fld id="{79D454C9-693C-4B68-AEF7-F33F1BD73953}" type="slidenum">
              <a:rPr lang="en-US" sz="1400" b="1" smtClean="0">
                <a:solidFill>
                  <a:schemeClr val="tx1"/>
                </a:solidFill>
              </a:rPr>
              <a:t>47</a:t>
            </a:fld>
            <a:endParaRPr lang="en-US" sz="1400" b="1" dirty="0">
              <a:solidFill>
                <a:schemeClr val="tx1"/>
              </a:solidFill>
            </a:endParaRPr>
          </a:p>
        </p:txBody>
      </p:sp>
      <p:sp>
        <p:nvSpPr>
          <p:cNvPr id="3" name="Notched Right Arrow 2"/>
          <p:cNvSpPr/>
          <p:nvPr/>
        </p:nvSpPr>
        <p:spPr>
          <a:xfrm rot="6480878">
            <a:off x="5423577" y="4299321"/>
            <a:ext cx="2759333" cy="627768"/>
          </a:xfrm>
          <a:prstGeom prst="notchedRightArrow">
            <a:avLst>
              <a:gd name="adj1" fmla="val 50000"/>
              <a:gd name="adj2" fmla="val 116465"/>
            </a:avLst>
          </a:prstGeom>
          <a:solidFill>
            <a:srgbClr val="FF0000"/>
          </a:solidFill>
          <a:ln w="76200">
            <a:solidFill>
              <a:srgbClr val="AD45A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p>
        </p:txBody>
      </p:sp>
      <p:sp>
        <p:nvSpPr>
          <p:cNvPr id="16" name="Oval 15"/>
          <p:cNvSpPr/>
          <p:nvPr/>
        </p:nvSpPr>
        <p:spPr>
          <a:xfrm>
            <a:off x="118333" y="5270938"/>
            <a:ext cx="1506681" cy="914400"/>
          </a:xfrm>
          <a:prstGeom prst="ellipse">
            <a:avLst/>
          </a:prstGeom>
          <a:solidFill>
            <a:srgbClr val="DAF824"/>
          </a:solidFill>
          <a:ln w="57150">
            <a:solidFill>
              <a:srgbClr val="80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b="1" dirty="0" smtClean="0">
                <a:solidFill>
                  <a:srgbClr val="CC0099"/>
                </a:solidFill>
              </a:rPr>
              <a:t>Dawn</a:t>
            </a:r>
            <a:endParaRPr lang="en-CA" sz="2800" b="1" dirty="0">
              <a:solidFill>
                <a:srgbClr val="CC0099"/>
              </a:solidFill>
            </a:endParaRPr>
          </a:p>
        </p:txBody>
      </p:sp>
      <p:sp>
        <p:nvSpPr>
          <p:cNvPr id="7" name="Lightning Bolt 6"/>
          <p:cNvSpPr/>
          <p:nvPr/>
        </p:nvSpPr>
        <p:spPr>
          <a:xfrm rot="5400000">
            <a:off x="9522940" y="3742989"/>
            <a:ext cx="1938408" cy="2251103"/>
          </a:xfrm>
          <a:prstGeom prst="lightningBolt">
            <a:avLst/>
          </a:prstGeom>
          <a:solidFill>
            <a:schemeClr val="tx1"/>
          </a:solidFill>
          <a:ln w="57150">
            <a:solidFill>
              <a:srgbClr val="00FF00"/>
            </a:solidFill>
          </a:ln>
          <a:effectLst>
            <a:glow rad="127000">
              <a:srgbClr val="FFFF00"/>
            </a:glo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3759751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75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250"/>
                                        <p:tgtEl>
                                          <p:spTgt spid="13"/>
                                        </p:tgtEl>
                                      </p:cBhvr>
                                    </p:animEffect>
                                    <p:anim calcmode="lin" valueType="num">
                                      <p:cBhvr>
                                        <p:cTn id="8" dur="1250" fill="hold"/>
                                        <p:tgtEl>
                                          <p:spTgt spid="13"/>
                                        </p:tgtEl>
                                        <p:attrNameLst>
                                          <p:attrName>ppt_x</p:attrName>
                                        </p:attrNameLst>
                                      </p:cBhvr>
                                      <p:tavLst>
                                        <p:tav tm="0">
                                          <p:val>
                                            <p:strVal val="#ppt_x"/>
                                          </p:val>
                                        </p:tav>
                                        <p:tav tm="100000">
                                          <p:val>
                                            <p:strVal val="#ppt_x"/>
                                          </p:val>
                                        </p:tav>
                                      </p:tavLst>
                                    </p:anim>
                                    <p:anim calcmode="lin" valueType="num">
                                      <p:cBhvr>
                                        <p:cTn id="9" dur="1250" fill="hold"/>
                                        <p:tgtEl>
                                          <p:spTgt spid="13"/>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1000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1250"/>
                                        <p:tgtEl>
                                          <p:spTgt spid="11"/>
                                        </p:tgtEl>
                                      </p:cBhvr>
                                    </p:animEffect>
                                  </p:childTnLst>
                                </p:cTn>
                              </p:par>
                              <p:par>
                                <p:cTn id="13" presetID="6" presetClass="entr" presetSubtype="16" fill="hold" grpId="0" nodeType="withEffect">
                                  <p:stCondLst>
                                    <p:cond delay="250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1500"/>
                                        <p:tgtEl>
                                          <p:spTgt spid="6"/>
                                        </p:tgtEl>
                                      </p:cBhvr>
                                    </p:animEffect>
                                  </p:childTnLst>
                                </p:cTn>
                              </p:par>
                              <p:par>
                                <p:cTn id="16" presetID="26" presetClass="entr" presetSubtype="0" fill="hold" grpId="0" nodeType="withEffect">
                                  <p:stCondLst>
                                    <p:cond delay="300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80">
                                          <p:stCondLst>
                                            <p:cond delay="0"/>
                                          </p:stCondLst>
                                        </p:cTn>
                                        <p:tgtEl>
                                          <p:spTgt spid="16"/>
                                        </p:tgtEl>
                                      </p:cBhvr>
                                    </p:animEffect>
                                    <p:anim calcmode="lin" valueType="num">
                                      <p:cBhvr>
                                        <p:cTn id="19"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24" dur="26">
                                          <p:stCondLst>
                                            <p:cond delay="650"/>
                                          </p:stCondLst>
                                        </p:cTn>
                                        <p:tgtEl>
                                          <p:spTgt spid="16"/>
                                        </p:tgtEl>
                                      </p:cBhvr>
                                      <p:to x="100000" y="60000"/>
                                    </p:animScale>
                                    <p:animScale>
                                      <p:cBhvr>
                                        <p:cTn id="25" dur="166" decel="50000">
                                          <p:stCondLst>
                                            <p:cond delay="676"/>
                                          </p:stCondLst>
                                        </p:cTn>
                                        <p:tgtEl>
                                          <p:spTgt spid="16"/>
                                        </p:tgtEl>
                                      </p:cBhvr>
                                      <p:to x="100000" y="100000"/>
                                    </p:animScale>
                                    <p:animScale>
                                      <p:cBhvr>
                                        <p:cTn id="26" dur="26">
                                          <p:stCondLst>
                                            <p:cond delay="1312"/>
                                          </p:stCondLst>
                                        </p:cTn>
                                        <p:tgtEl>
                                          <p:spTgt spid="16"/>
                                        </p:tgtEl>
                                      </p:cBhvr>
                                      <p:to x="100000" y="80000"/>
                                    </p:animScale>
                                    <p:animScale>
                                      <p:cBhvr>
                                        <p:cTn id="27" dur="166" decel="50000">
                                          <p:stCondLst>
                                            <p:cond delay="1338"/>
                                          </p:stCondLst>
                                        </p:cTn>
                                        <p:tgtEl>
                                          <p:spTgt spid="16"/>
                                        </p:tgtEl>
                                      </p:cBhvr>
                                      <p:to x="100000" y="100000"/>
                                    </p:animScale>
                                    <p:animScale>
                                      <p:cBhvr>
                                        <p:cTn id="28" dur="26">
                                          <p:stCondLst>
                                            <p:cond delay="1642"/>
                                          </p:stCondLst>
                                        </p:cTn>
                                        <p:tgtEl>
                                          <p:spTgt spid="16"/>
                                        </p:tgtEl>
                                      </p:cBhvr>
                                      <p:to x="100000" y="90000"/>
                                    </p:animScale>
                                    <p:animScale>
                                      <p:cBhvr>
                                        <p:cTn id="29" dur="166" decel="50000">
                                          <p:stCondLst>
                                            <p:cond delay="1668"/>
                                          </p:stCondLst>
                                        </p:cTn>
                                        <p:tgtEl>
                                          <p:spTgt spid="16"/>
                                        </p:tgtEl>
                                      </p:cBhvr>
                                      <p:to x="100000" y="100000"/>
                                    </p:animScale>
                                    <p:animScale>
                                      <p:cBhvr>
                                        <p:cTn id="30" dur="26">
                                          <p:stCondLst>
                                            <p:cond delay="1808"/>
                                          </p:stCondLst>
                                        </p:cTn>
                                        <p:tgtEl>
                                          <p:spTgt spid="16"/>
                                        </p:tgtEl>
                                      </p:cBhvr>
                                      <p:to x="100000" y="95000"/>
                                    </p:animScale>
                                    <p:animScale>
                                      <p:cBhvr>
                                        <p:cTn id="31" dur="166" decel="50000">
                                          <p:stCondLst>
                                            <p:cond delay="1834"/>
                                          </p:stCondLst>
                                        </p:cTn>
                                        <p:tgtEl>
                                          <p:spTgt spid="16"/>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250"/>
                                        <p:tgtEl>
                                          <p:spTgt spid="15"/>
                                        </p:tgtEl>
                                      </p:cBhvr>
                                    </p:animEffect>
                                    <p:anim calcmode="lin" valueType="num">
                                      <p:cBhvr>
                                        <p:cTn id="37" dur="1250" fill="hold"/>
                                        <p:tgtEl>
                                          <p:spTgt spid="15"/>
                                        </p:tgtEl>
                                        <p:attrNameLst>
                                          <p:attrName>ppt_x</p:attrName>
                                        </p:attrNameLst>
                                      </p:cBhvr>
                                      <p:tavLst>
                                        <p:tav tm="0">
                                          <p:val>
                                            <p:strVal val="#ppt_x"/>
                                          </p:val>
                                        </p:tav>
                                        <p:tav tm="100000">
                                          <p:val>
                                            <p:strVal val="#ppt_x"/>
                                          </p:val>
                                        </p:tav>
                                      </p:tavLst>
                                    </p:anim>
                                    <p:anim calcmode="lin" valueType="num">
                                      <p:cBhvr>
                                        <p:cTn id="38" dur="1250" fill="hold"/>
                                        <p:tgtEl>
                                          <p:spTgt spid="15"/>
                                        </p:tgtEl>
                                        <p:attrNameLst>
                                          <p:attrName>ppt_y</p:attrName>
                                        </p:attrNameLst>
                                      </p:cBhvr>
                                      <p:tavLst>
                                        <p:tav tm="0">
                                          <p:val>
                                            <p:strVal val="#ppt_y+.1"/>
                                          </p:val>
                                        </p:tav>
                                        <p:tav tm="100000">
                                          <p:val>
                                            <p:strVal val="#ppt_y"/>
                                          </p:val>
                                        </p:tav>
                                      </p:tavLst>
                                    </p:anim>
                                  </p:childTnLst>
                                </p:cTn>
                              </p:par>
                              <p:par>
                                <p:cTn id="39" presetID="22" presetClass="entr" presetSubtype="8" fill="hold" grpId="0" nodeType="withEffect">
                                  <p:stCondLst>
                                    <p:cond delay="700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2000"/>
                                        <p:tgtEl>
                                          <p:spTgt spid="8"/>
                                        </p:tgtEl>
                                      </p:cBhvr>
                                    </p:animEffect>
                                  </p:childTnLst>
                                </p:cTn>
                              </p:par>
                              <p:par>
                                <p:cTn id="42" presetID="31" presetClass="entr" presetSubtype="0" fill="hold" grpId="0" nodeType="withEffect">
                                  <p:stCondLst>
                                    <p:cond delay="7250"/>
                                  </p:stCondLst>
                                  <p:childTnLst>
                                    <p:set>
                                      <p:cBhvr>
                                        <p:cTn id="43" dur="1" fill="hold">
                                          <p:stCondLst>
                                            <p:cond delay="0"/>
                                          </p:stCondLst>
                                        </p:cTn>
                                        <p:tgtEl>
                                          <p:spTgt spid="3"/>
                                        </p:tgtEl>
                                        <p:attrNameLst>
                                          <p:attrName>style.visibility</p:attrName>
                                        </p:attrNameLst>
                                      </p:cBhvr>
                                      <p:to>
                                        <p:strVal val="visible"/>
                                      </p:to>
                                    </p:set>
                                    <p:anim calcmode="lin" valueType="num">
                                      <p:cBhvr>
                                        <p:cTn id="44" dur="1250" fill="hold"/>
                                        <p:tgtEl>
                                          <p:spTgt spid="3"/>
                                        </p:tgtEl>
                                        <p:attrNameLst>
                                          <p:attrName>ppt_w</p:attrName>
                                        </p:attrNameLst>
                                      </p:cBhvr>
                                      <p:tavLst>
                                        <p:tav tm="0">
                                          <p:val>
                                            <p:fltVal val="0"/>
                                          </p:val>
                                        </p:tav>
                                        <p:tav tm="100000">
                                          <p:val>
                                            <p:strVal val="#ppt_w"/>
                                          </p:val>
                                        </p:tav>
                                      </p:tavLst>
                                    </p:anim>
                                    <p:anim calcmode="lin" valueType="num">
                                      <p:cBhvr>
                                        <p:cTn id="45" dur="1250" fill="hold"/>
                                        <p:tgtEl>
                                          <p:spTgt spid="3"/>
                                        </p:tgtEl>
                                        <p:attrNameLst>
                                          <p:attrName>ppt_h</p:attrName>
                                        </p:attrNameLst>
                                      </p:cBhvr>
                                      <p:tavLst>
                                        <p:tav tm="0">
                                          <p:val>
                                            <p:fltVal val="0"/>
                                          </p:val>
                                        </p:tav>
                                        <p:tav tm="100000">
                                          <p:val>
                                            <p:strVal val="#ppt_h"/>
                                          </p:val>
                                        </p:tav>
                                      </p:tavLst>
                                    </p:anim>
                                    <p:anim calcmode="lin" valueType="num">
                                      <p:cBhvr>
                                        <p:cTn id="46" dur="1250" fill="hold"/>
                                        <p:tgtEl>
                                          <p:spTgt spid="3"/>
                                        </p:tgtEl>
                                        <p:attrNameLst>
                                          <p:attrName>style.rotation</p:attrName>
                                        </p:attrNameLst>
                                      </p:cBhvr>
                                      <p:tavLst>
                                        <p:tav tm="0">
                                          <p:val>
                                            <p:fltVal val="90"/>
                                          </p:val>
                                        </p:tav>
                                        <p:tav tm="100000">
                                          <p:val>
                                            <p:fltVal val="0"/>
                                          </p:val>
                                        </p:tav>
                                      </p:tavLst>
                                    </p:anim>
                                    <p:animEffect transition="in" filter="fade">
                                      <p:cBhvr>
                                        <p:cTn id="47" dur="1250"/>
                                        <p:tgtEl>
                                          <p:spTgt spid="3"/>
                                        </p:tgtEl>
                                      </p:cBhvr>
                                    </p:animEffect>
                                  </p:childTnLst>
                                </p:cTn>
                              </p:par>
                              <p:par>
                                <p:cTn id="48" presetID="26" presetClass="entr" presetSubtype="0" fill="hold" grpId="0" nodeType="withEffect">
                                  <p:stCondLst>
                                    <p:cond delay="8750"/>
                                  </p:stCondLst>
                                  <p:childTnLst>
                                    <p:set>
                                      <p:cBhvr>
                                        <p:cTn id="49" dur="1" fill="hold">
                                          <p:stCondLst>
                                            <p:cond delay="0"/>
                                          </p:stCondLst>
                                        </p:cTn>
                                        <p:tgtEl>
                                          <p:spTgt spid="7"/>
                                        </p:tgtEl>
                                        <p:attrNameLst>
                                          <p:attrName>style.visibility</p:attrName>
                                        </p:attrNameLst>
                                      </p:cBhvr>
                                      <p:to>
                                        <p:strVal val="visible"/>
                                      </p:to>
                                    </p:set>
                                    <p:animEffect transition="in" filter="wipe(down)">
                                      <p:cBhvr>
                                        <p:cTn id="50" dur="580">
                                          <p:stCondLst>
                                            <p:cond delay="0"/>
                                          </p:stCondLst>
                                        </p:cTn>
                                        <p:tgtEl>
                                          <p:spTgt spid="7"/>
                                        </p:tgtEl>
                                      </p:cBhvr>
                                    </p:animEffect>
                                    <p:anim calcmode="lin" valueType="num">
                                      <p:cBhvr>
                                        <p:cTn id="51"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56" dur="26">
                                          <p:stCondLst>
                                            <p:cond delay="650"/>
                                          </p:stCondLst>
                                        </p:cTn>
                                        <p:tgtEl>
                                          <p:spTgt spid="7"/>
                                        </p:tgtEl>
                                      </p:cBhvr>
                                      <p:to x="100000" y="60000"/>
                                    </p:animScale>
                                    <p:animScale>
                                      <p:cBhvr>
                                        <p:cTn id="57" dur="166" decel="50000">
                                          <p:stCondLst>
                                            <p:cond delay="676"/>
                                          </p:stCondLst>
                                        </p:cTn>
                                        <p:tgtEl>
                                          <p:spTgt spid="7"/>
                                        </p:tgtEl>
                                      </p:cBhvr>
                                      <p:to x="100000" y="100000"/>
                                    </p:animScale>
                                    <p:animScale>
                                      <p:cBhvr>
                                        <p:cTn id="58" dur="26">
                                          <p:stCondLst>
                                            <p:cond delay="1312"/>
                                          </p:stCondLst>
                                        </p:cTn>
                                        <p:tgtEl>
                                          <p:spTgt spid="7"/>
                                        </p:tgtEl>
                                      </p:cBhvr>
                                      <p:to x="100000" y="80000"/>
                                    </p:animScale>
                                    <p:animScale>
                                      <p:cBhvr>
                                        <p:cTn id="59" dur="166" decel="50000">
                                          <p:stCondLst>
                                            <p:cond delay="1338"/>
                                          </p:stCondLst>
                                        </p:cTn>
                                        <p:tgtEl>
                                          <p:spTgt spid="7"/>
                                        </p:tgtEl>
                                      </p:cBhvr>
                                      <p:to x="100000" y="100000"/>
                                    </p:animScale>
                                    <p:animScale>
                                      <p:cBhvr>
                                        <p:cTn id="60" dur="26">
                                          <p:stCondLst>
                                            <p:cond delay="1642"/>
                                          </p:stCondLst>
                                        </p:cTn>
                                        <p:tgtEl>
                                          <p:spTgt spid="7"/>
                                        </p:tgtEl>
                                      </p:cBhvr>
                                      <p:to x="100000" y="90000"/>
                                    </p:animScale>
                                    <p:animScale>
                                      <p:cBhvr>
                                        <p:cTn id="61" dur="166" decel="50000">
                                          <p:stCondLst>
                                            <p:cond delay="1668"/>
                                          </p:stCondLst>
                                        </p:cTn>
                                        <p:tgtEl>
                                          <p:spTgt spid="7"/>
                                        </p:tgtEl>
                                      </p:cBhvr>
                                      <p:to x="100000" y="100000"/>
                                    </p:animScale>
                                    <p:animScale>
                                      <p:cBhvr>
                                        <p:cTn id="62" dur="26">
                                          <p:stCondLst>
                                            <p:cond delay="1808"/>
                                          </p:stCondLst>
                                        </p:cTn>
                                        <p:tgtEl>
                                          <p:spTgt spid="7"/>
                                        </p:tgtEl>
                                      </p:cBhvr>
                                      <p:to x="100000" y="95000"/>
                                    </p:animScale>
                                    <p:animScale>
                                      <p:cBhvr>
                                        <p:cTn id="63"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5" grpId="0" animBg="1"/>
      <p:bldP spid="6" grpId="0" animBg="1"/>
      <p:bldP spid="11" grpId="0" animBg="1"/>
      <p:bldP spid="3" grpId="0" animBg="1"/>
      <p:bldP spid="16" grpId="0" animBg="1"/>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35000"/>
              </a:srgbClr>
            </a:gs>
            <a:gs pos="50000">
              <a:srgbClr val="E2FD59">
                <a:alpha val="67000"/>
              </a:srgbClr>
            </a:gs>
            <a:gs pos="100000">
              <a:srgbClr val="CC00FF">
                <a:alpha val="24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8" name="Rectangle 7"/>
          <p:cNvSpPr/>
          <p:nvPr/>
        </p:nvSpPr>
        <p:spPr>
          <a:xfrm>
            <a:off x="6104658" y="3570902"/>
            <a:ext cx="4597977" cy="618259"/>
          </a:xfrm>
          <a:prstGeom prst="rect">
            <a:avLst/>
          </a:prstGeom>
          <a:solidFill>
            <a:schemeClr val="tx1"/>
          </a:solidFill>
          <a:ln w="38100">
            <a:solidFill>
              <a:schemeClr val="bg2">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dirty="0" smtClean="0"/>
              <a:t>Night</a:t>
            </a:r>
            <a:endParaRPr lang="en-CA" sz="3600" dirty="0"/>
          </a:p>
        </p:txBody>
      </p:sp>
      <p:sp>
        <p:nvSpPr>
          <p:cNvPr id="13" name="Rectangle 12"/>
          <p:cNvSpPr/>
          <p:nvPr/>
        </p:nvSpPr>
        <p:spPr>
          <a:xfrm>
            <a:off x="31531" y="924791"/>
            <a:ext cx="6016246" cy="1981696"/>
          </a:xfrm>
          <a:prstGeom prst="rect">
            <a:avLst/>
          </a:prstGeom>
          <a:solidFill>
            <a:schemeClr val="accent2">
              <a:lumMod val="60000"/>
              <a:lumOff val="40000"/>
            </a:schemeClr>
          </a:solidFill>
          <a:ln w="28575">
            <a:solidFill>
              <a:schemeClr val="bg2">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400" b="1" dirty="0" smtClean="0">
                <a:solidFill>
                  <a:srgbClr val="800000"/>
                </a:solidFill>
              </a:rPr>
              <a:t>1 Sam 14 – </a:t>
            </a:r>
          </a:p>
          <a:p>
            <a:pPr algn="ctr"/>
            <a:r>
              <a:rPr lang="en-CA" sz="3600" i="1" dirty="0" err="1" smtClean="0">
                <a:solidFill>
                  <a:schemeClr val="tx1"/>
                </a:solidFill>
              </a:rPr>
              <a:t>Yonathon</a:t>
            </a:r>
            <a:r>
              <a:rPr lang="en-CA" sz="3600" i="1" dirty="0" smtClean="0">
                <a:solidFill>
                  <a:schemeClr val="tx1"/>
                </a:solidFill>
              </a:rPr>
              <a:t> had eliminated some </a:t>
            </a:r>
            <a:r>
              <a:rPr lang="en-CA" sz="3600" i="1" dirty="0" err="1" smtClean="0">
                <a:solidFill>
                  <a:schemeClr val="tx1"/>
                </a:solidFill>
              </a:rPr>
              <a:t>Pelishtites</a:t>
            </a:r>
            <a:r>
              <a:rPr lang="en-CA" sz="3600" i="1" dirty="0">
                <a:solidFill>
                  <a:schemeClr val="tx1"/>
                </a:solidFill>
              </a:rPr>
              <a:t> </a:t>
            </a:r>
            <a:r>
              <a:rPr lang="en-CA" sz="3600" i="1" dirty="0" smtClean="0">
                <a:solidFill>
                  <a:schemeClr val="tx1"/>
                </a:solidFill>
              </a:rPr>
              <a:t>       </a:t>
            </a:r>
            <a:r>
              <a:rPr lang="en-CA" sz="2400" i="1" dirty="0" smtClean="0">
                <a:solidFill>
                  <a:schemeClr val="tx1"/>
                </a:solidFill>
              </a:rPr>
              <a:t>			</a:t>
            </a:r>
            <a:endParaRPr lang="en-CA" sz="2400" b="1" i="1" dirty="0">
              <a:solidFill>
                <a:schemeClr val="tx1"/>
              </a:solidFill>
            </a:endParaRPr>
          </a:p>
        </p:txBody>
      </p:sp>
      <p:sp>
        <p:nvSpPr>
          <p:cNvPr id="15" name="Rectangle 14"/>
          <p:cNvSpPr/>
          <p:nvPr/>
        </p:nvSpPr>
        <p:spPr>
          <a:xfrm>
            <a:off x="6117360" y="935180"/>
            <a:ext cx="5920447" cy="2363191"/>
          </a:xfrm>
          <a:prstGeom prst="rect">
            <a:avLst/>
          </a:prstGeom>
          <a:solidFill>
            <a:schemeClr val="accent6">
              <a:lumMod val="60000"/>
              <a:lumOff val="40000"/>
            </a:schemeClr>
          </a:solidFill>
          <a:ln w="28575"/>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dirty="0" smtClean="0">
                <a:solidFill>
                  <a:schemeClr val="tx1"/>
                </a:solidFill>
              </a:rPr>
              <a:t>vs. 39 </a:t>
            </a:r>
            <a:r>
              <a:rPr lang="en-CA" sz="3600" dirty="0" smtClean="0">
                <a:solidFill>
                  <a:srgbClr val="800000"/>
                </a:solidFill>
              </a:rPr>
              <a:t>– For as </a:t>
            </a:r>
            <a:r>
              <a:rPr lang="en-CA" sz="3600" dirty="0" smtClean="0">
                <a:solidFill>
                  <a:srgbClr val="0000CC"/>
                </a:solidFill>
              </a:rPr>
              <a:t>Yahuah</a:t>
            </a:r>
            <a:r>
              <a:rPr lang="en-CA" sz="3600" dirty="0" smtClean="0">
                <a:solidFill>
                  <a:srgbClr val="800000"/>
                </a:solidFill>
              </a:rPr>
              <a:t> lives, who saves </a:t>
            </a:r>
            <a:r>
              <a:rPr lang="en-CA" sz="3600" dirty="0" err="1" smtClean="0">
                <a:solidFill>
                  <a:srgbClr val="800000"/>
                </a:solidFill>
              </a:rPr>
              <a:t>Yisra’el</a:t>
            </a:r>
            <a:r>
              <a:rPr lang="en-CA" sz="3600" dirty="0" smtClean="0">
                <a:solidFill>
                  <a:srgbClr val="800000"/>
                </a:solidFill>
              </a:rPr>
              <a:t>, though it be in </a:t>
            </a:r>
            <a:r>
              <a:rPr lang="en-CA" sz="3600" dirty="0" err="1" smtClean="0">
                <a:solidFill>
                  <a:srgbClr val="800000"/>
                </a:solidFill>
              </a:rPr>
              <a:t>Yonathon</a:t>
            </a:r>
            <a:r>
              <a:rPr lang="en-CA" sz="3600" dirty="0" smtClean="0">
                <a:solidFill>
                  <a:srgbClr val="800000"/>
                </a:solidFill>
              </a:rPr>
              <a:t> my son, </a:t>
            </a:r>
            <a:br>
              <a:rPr lang="en-CA" sz="3600" dirty="0" smtClean="0">
                <a:solidFill>
                  <a:srgbClr val="800000"/>
                </a:solidFill>
              </a:rPr>
            </a:br>
            <a:r>
              <a:rPr lang="en-CA" sz="3600" dirty="0" smtClean="0">
                <a:solidFill>
                  <a:srgbClr val="800000"/>
                </a:solidFill>
              </a:rPr>
              <a:t>he shall </a:t>
            </a:r>
            <a:r>
              <a:rPr lang="en-CA" sz="3600" b="1" dirty="0" smtClean="0">
                <a:ln>
                  <a:solidFill>
                    <a:sysClr val="windowText" lastClr="000000"/>
                  </a:solidFill>
                </a:ln>
                <a:solidFill>
                  <a:srgbClr val="800000"/>
                </a:solidFill>
                <a:effectLst>
                  <a:glow rad="127000">
                    <a:srgbClr val="7BEEFD"/>
                  </a:glow>
                </a:effectLst>
              </a:rPr>
              <a:t>certainly die! </a:t>
            </a:r>
            <a:endParaRPr lang="en-CA" sz="3600" b="1" dirty="0">
              <a:ln>
                <a:solidFill>
                  <a:sysClr val="windowText" lastClr="000000"/>
                </a:solidFill>
              </a:ln>
              <a:solidFill>
                <a:srgbClr val="800000"/>
              </a:solidFill>
              <a:effectLst>
                <a:glow rad="127000">
                  <a:srgbClr val="7BEEFD"/>
                </a:glow>
              </a:effectLst>
            </a:endParaRPr>
          </a:p>
        </p:txBody>
      </p:sp>
      <p:sp>
        <p:nvSpPr>
          <p:cNvPr id="20" name="Rectangle 19"/>
          <p:cNvSpPr/>
          <p:nvPr/>
        </p:nvSpPr>
        <p:spPr>
          <a:xfrm>
            <a:off x="118334" y="4626430"/>
            <a:ext cx="11919474" cy="2054926"/>
          </a:xfrm>
          <a:prstGeom prst="rect">
            <a:avLst/>
          </a:prstGeom>
          <a:solidFill>
            <a:schemeClr val="bg1">
              <a:lumMod val="75000"/>
            </a:schemeClr>
          </a:solidFill>
          <a:ln w="28575">
            <a:solidFill>
              <a:srgbClr val="80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400" dirty="0" smtClean="0">
                <a:solidFill>
                  <a:schemeClr val="tx1"/>
                </a:solidFill>
              </a:rPr>
              <a:t>vs. 45 - </a:t>
            </a:r>
            <a:r>
              <a:rPr lang="en-CA" sz="3200" dirty="0" smtClean="0">
                <a:solidFill>
                  <a:schemeClr val="tx1"/>
                </a:solidFill>
              </a:rPr>
              <a:t>“…Should </a:t>
            </a:r>
            <a:r>
              <a:rPr lang="en-CA" sz="3200" dirty="0" err="1" smtClean="0">
                <a:solidFill>
                  <a:schemeClr val="tx1"/>
                </a:solidFill>
              </a:rPr>
              <a:t>Yonathon</a:t>
            </a:r>
            <a:r>
              <a:rPr lang="en-CA" sz="3200" dirty="0" smtClean="0">
                <a:solidFill>
                  <a:schemeClr val="tx1"/>
                </a:solidFill>
              </a:rPr>
              <a:t> die, </a:t>
            </a:r>
            <a:r>
              <a:rPr lang="en-CA" sz="3200" dirty="0" smtClean="0">
                <a:solidFill>
                  <a:schemeClr val="tx1"/>
                </a:solidFill>
                <a:effectLst>
                  <a:glow rad="127000">
                    <a:srgbClr val="00FF00"/>
                  </a:glow>
                </a:effectLst>
              </a:rPr>
              <a:t>who has wrought this great   deliverance in </a:t>
            </a:r>
            <a:r>
              <a:rPr lang="en-CA" sz="3200" dirty="0" err="1" smtClean="0">
                <a:solidFill>
                  <a:schemeClr val="tx1"/>
                </a:solidFill>
                <a:effectLst>
                  <a:glow rad="127000">
                    <a:srgbClr val="00FF00"/>
                  </a:glow>
                </a:effectLst>
              </a:rPr>
              <a:t>Yisra’el</a:t>
            </a:r>
            <a:r>
              <a:rPr lang="en-CA" sz="3200" dirty="0" smtClean="0">
                <a:solidFill>
                  <a:schemeClr val="tx1"/>
                </a:solidFill>
                <a:effectLst>
                  <a:glow rad="127000">
                    <a:srgbClr val="00FF00"/>
                  </a:glow>
                </a:effectLst>
              </a:rPr>
              <a:t>?</a:t>
            </a:r>
            <a:r>
              <a:rPr lang="en-CA" sz="3200" dirty="0" smtClean="0">
                <a:solidFill>
                  <a:schemeClr val="tx1"/>
                </a:solidFill>
              </a:rPr>
              <a:t> Far be it! As </a:t>
            </a:r>
            <a:r>
              <a:rPr lang="en-CA" sz="3200" dirty="0" smtClean="0">
                <a:solidFill>
                  <a:srgbClr val="0000CC"/>
                </a:solidFill>
              </a:rPr>
              <a:t>Yahuah</a:t>
            </a:r>
            <a:r>
              <a:rPr lang="en-CA" sz="3200" dirty="0" smtClean="0">
                <a:solidFill>
                  <a:schemeClr val="tx1"/>
                </a:solidFill>
              </a:rPr>
              <a:t> lives, let not one hair of his       head fall    to the ground, </a:t>
            </a:r>
            <a:r>
              <a:rPr lang="en-CA" sz="3200" dirty="0" smtClean="0">
                <a:solidFill>
                  <a:schemeClr val="tx1"/>
                </a:solidFill>
                <a:effectLst>
                  <a:glow rad="127000">
                    <a:srgbClr val="00FF00"/>
                  </a:glow>
                </a:effectLst>
              </a:rPr>
              <a:t>for he has wrought with Elohim </a:t>
            </a:r>
            <a:r>
              <a:rPr lang="en-CA" sz="4800" b="1" dirty="0" smtClean="0">
                <a:solidFill>
                  <a:schemeClr val="tx1"/>
                </a:solidFill>
                <a:effectLst>
                  <a:glow rad="127000">
                    <a:srgbClr val="FFFF00"/>
                  </a:glow>
                </a:effectLst>
                <a:latin typeface="Arial Black" pitchFamily="34" charset="0"/>
              </a:rPr>
              <a:t>THIS DAY.”</a:t>
            </a:r>
            <a:endParaRPr lang="en-CA" sz="2400" dirty="0">
              <a:solidFill>
                <a:schemeClr val="tx1"/>
              </a:solidFill>
            </a:endParaRPr>
          </a:p>
        </p:txBody>
      </p:sp>
      <p:sp>
        <p:nvSpPr>
          <p:cNvPr id="21" name="Right Brace 20"/>
          <p:cNvSpPr/>
          <p:nvPr/>
        </p:nvSpPr>
        <p:spPr>
          <a:xfrm rot="5400000">
            <a:off x="5904106" y="-172102"/>
            <a:ext cx="426508" cy="9170555"/>
          </a:xfrm>
          <a:prstGeom prst="rightBrace">
            <a:avLst>
              <a:gd name="adj1" fmla="val 89206"/>
              <a:gd name="adj2" fmla="val 12289"/>
            </a:avLst>
          </a:prstGeom>
          <a:solidFill>
            <a:srgbClr val="DAF824"/>
          </a:solidFill>
          <a:ln w="57150">
            <a:solidFill>
              <a:srgbClr val="800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rtlCol="0" anchor="ctr">
            <a:sp3d extrusionH="57150">
              <a:bevelT w="38100" h="38100"/>
            </a:sp3d>
          </a:bodyPr>
          <a:lstStyle/>
          <a:p>
            <a:pPr algn="ctr"/>
            <a:endParaRPr lang="en-CA"/>
          </a:p>
        </p:txBody>
      </p:sp>
      <p:sp>
        <p:nvSpPr>
          <p:cNvPr id="22" name="Oval 21"/>
          <p:cNvSpPr/>
          <p:nvPr/>
        </p:nvSpPr>
        <p:spPr>
          <a:xfrm>
            <a:off x="-1" y="3434193"/>
            <a:ext cx="1506681" cy="914400"/>
          </a:xfrm>
          <a:prstGeom prst="ellipse">
            <a:avLst/>
          </a:prstGeom>
          <a:solidFill>
            <a:srgbClr val="DAF824"/>
          </a:solidFill>
          <a:ln w="57150">
            <a:solidFill>
              <a:srgbClr val="80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b="1" dirty="0" smtClean="0">
                <a:solidFill>
                  <a:srgbClr val="CC0099"/>
                </a:solidFill>
              </a:rPr>
              <a:t>Dawn</a:t>
            </a:r>
            <a:endParaRPr lang="en-CA" sz="2800" b="1" dirty="0">
              <a:solidFill>
                <a:srgbClr val="CC0099"/>
              </a:solidFill>
            </a:endParaRPr>
          </a:p>
        </p:txBody>
      </p:sp>
      <p:sp>
        <p:nvSpPr>
          <p:cNvPr id="25" name="Oval 24"/>
          <p:cNvSpPr/>
          <p:nvPr/>
        </p:nvSpPr>
        <p:spPr>
          <a:xfrm>
            <a:off x="10702638" y="3433589"/>
            <a:ext cx="1489362" cy="914400"/>
          </a:xfrm>
          <a:prstGeom prst="ellipse">
            <a:avLst/>
          </a:prstGeom>
          <a:solidFill>
            <a:srgbClr val="DAF824"/>
          </a:solidFill>
          <a:ln w="57150">
            <a:solidFill>
              <a:srgbClr val="80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b="1" dirty="0" smtClean="0">
                <a:solidFill>
                  <a:srgbClr val="CC0099"/>
                </a:solidFill>
              </a:rPr>
              <a:t>Dawn</a:t>
            </a:r>
            <a:r>
              <a:rPr lang="en-CA" dirty="0" smtClean="0"/>
              <a:t>   </a:t>
            </a:r>
            <a:endParaRPr lang="en-CA" dirty="0"/>
          </a:p>
        </p:txBody>
      </p:sp>
      <p:sp>
        <p:nvSpPr>
          <p:cNvPr id="27" name="Rounded Rectangle 26"/>
          <p:cNvSpPr/>
          <p:nvPr/>
        </p:nvSpPr>
        <p:spPr>
          <a:xfrm>
            <a:off x="2100800" y="131665"/>
            <a:ext cx="7830892" cy="615029"/>
          </a:xfrm>
          <a:prstGeom prst="roundRect">
            <a:avLst/>
          </a:prstGeom>
          <a:solidFill>
            <a:srgbClr val="7BEEFD"/>
          </a:solidFill>
          <a:ln w="38100">
            <a:solidFill>
              <a:srgbClr val="008080"/>
            </a:solidFill>
          </a:ln>
          <a:effectLst/>
          <a:scene3d>
            <a:camera prst="orthographicFront"/>
            <a:lightRig rig="brightRoom"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4000" i="1" dirty="0" smtClean="0">
                <a:ln w="10160">
                  <a:solidFill>
                    <a:schemeClr val="accent1"/>
                  </a:solidFill>
                  <a:prstDash val="solid"/>
                </a:ln>
                <a:solidFill>
                  <a:srgbClr val="CC0099"/>
                </a:solidFill>
                <a:effectLst>
                  <a:outerShdw blurRad="38100" dist="32000" dir="5400000" algn="tl">
                    <a:srgbClr val="000000">
                      <a:alpha val="30000"/>
                    </a:srgbClr>
                  </a:outerShdw>
                </a:effectLst>
                <a:latin typeface="Comic Sans MS" pitchFamily="66" charset="0"/>
              </a:rPr>
              <a:t>The Warriors Answer!	</a:t>
            </a:r>
            <a:r>
              <a:rPr lang="en-CA" sz="4000" b="1" dirty="0" smtClean="0">
                <a:ln w="10160">
                  <a:solidFill>
                    <a:schemeClr val="accent1"/>
                  </a:solidFill>
                  <a:prstDash val="solid"/>
                </a:ln>
                <a:solidFill>
                  <a:srgbClr val="FFFF00"/>
                </a:solidFill>
                <a:effectLst>
                  <a:outerShdw blurRad="38100" dist="32000" dir="5400000" algn="tl">
                    <a:srgbClr val="000000">
                      <a:alpha val="30000"/>
                    </a:srgbClr>
                  </a:outerShdw>
                </a:effectLst>
                <a:latin typeface="Comic Sans MS" pitchFamily="66" charset="0"/>
                <a:sym typeface="Wingdings" pitchFamily="2" charset="2"/>
              </a:rPr>
              <a:t></a:t>
            </a:r>
            <a:r>
              <a:rPr lang="en-CA" sz="4000" i="1" dirty="0" smtClean="0">
                <a:ln w="10160">
                  <a:solidFill>
                    <a:schemeClr val="accent1"/>
                  </a:solidFill>
                  <a:prstDash val="solid"/>
                </a:ln>
                <a:solidFill>
                  <a:srgbClr val="CC0099"/>
                </a:solidFill>
                <a:effectLst>
                  <a:outerShdw blurRad="38100" dist="32000" dir="5400000" algn="tl">
                    <a:srgbClr val="000000">
                      <a:alpha val="30000"/>
                    </a:srgbClr>
                  </a:outerShdw>
                </a:effectLst>
                <a:latin typeface="Comic Sans MS" pitchFamily="66" charset="0"/>
              </a:rPr>
              <a:t> </a:t>
            </a:r>
            <a:endParaRPr lang="en-CA" sz="4000" i="1" dirty="0">
              <a:ln w="10160">
                <a:solidFill>
                  <a:schemeClr val="accent1"/>
                </a:solidFill>
                <a:prstDash val="solid"/>
              </a:ln>
              <a:solidFill>
                <a:srgbClr val="CC0099"/>
              </a:solidFill>
              <a:effectLst>
                <a:outerShdw blurRad="38100" dist="32000" dir="5400000" algn="tl">
                  <a:srgbClr val="000000">
                    <a:alpha val="30000"/>
                  </a:srgbClr>
                </a:outerShdw>
              </a:effectLst>
              <a:latin typeface="Comic Sans MS" pitchFamily="66" charset="0"/>
            </a:endParaRPr>
          </a:p>
        </p:txBody>
      </p:sp>
      <p:cxnSp>
        <p:nvCxnSpPr>
          <p:cNvPr id="5" name="Straight Arrow Connector 4"/>
          <p:cNvCxnSpPr/>
          <p:nvPr/>
        </p:nvCxnSpPr>
        <p:spPr>
          <a:xfrm>
            <a:off x="9595821" y="4676616"/>
            <a:ext cx="677732" cy="1103698"/>
          </a:xfrm>
          <a:prstGeom prst="straightConnector1">
            <a:avLst/>
          </a:prstGeom>
          <a:ln w="76200">
            <a:solidFill>
              <a:srgbClr val="FF0000"/>
            </a:solidFill>
            <a:tailEnd type="arrow"/>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772851" y="2104214"/>
            <a:ext cx="3124201" cy="634417"/>
          </a:xfrm>
          <a:prstGeom prst="rect">
            <a:avLst/>
          </a:prstGeom>
          <a:ln w="28575">
            <a:solidFill>
              <a:srgbClr val="CC0099"/>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b="1" i="1" dirty="0">
                <a:ln>
                  <a:solidFill>
                    <a:sysClr val="windowText" lastClr="000000"/>
                  </a:solidFill>
                </a:ln>
                <a:solidFill>
                  <a:prstClr val="black"/>
                </a:solidFill>
                <a:effectLst>
                  <a:glow rad="127000">
                    <a:srgbClr val="7BEEFD"/>
                  </a:glow>
                </a:effectLst>
              </a:rPr>
              <a:t>in the morning. </a:t>
            </a:r>
            <a:endParaRPr lang="en-CA" sz="3600" dirty="0"/>
          </a:p>
        </p:txBody>
      </p:sp>
      <p:sp>
        <p:nvSpPr>
          <p:cNvPr id="11" name="Rectangle 10"/>
          <p:cNvSpPr/>
          <p:nvPr/>
        </p:nvSpPr>
        <p:spPr>
          <a:xfrm>
            <a:off x="1517437" y="3598675"/>
            <a:ext cx="4571391" cy="579728"/>
          </a:xfrm>
          <a:prstGeom prst="rect">
            <a:avLst/>
          </a:prstGeom>
          <a:ln w="57150">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200" b="1" dirty="0" smtClean="0">
                <a:solidFill>
                  <a:srgbClr val="FF0000"/>
                </a:solidFill>
              </a:rPr>
              <a:t>Light</a:t>
            </a:r>
            <a:endParaRPr lang="en-CA" sz="3200" b="1" dirty="0">
              <a:solidFill>
                <a:srgbClr val="FF0000"/>
              </a:solidFill>
            </a:endParaRPr>
          </a:p>
        </p:txBody>
      </p:sp>
      <p:sp>
        <p:nvSpPr>
          <p:cNvPr id="24" name="Oval 23"/>
          <p:cNvSpPr/>
          <p:nvPr/>
        </p:nvSpPr>
        <p:spPr>
          <a:xfrm>
            <a:off x="5688135" y="3561803"/>
            <a:ext cx="1321601" cy="619464"/>
          </a:xfrm>
          <a:prstGeom prst="ellipse">
            <a:avLst/>
          </a:prstGeom>
          <a:solidFill>
            <a:srgbClr val="DAF824"/>
          </a:solidFill>
          <a:ln w="57150">
            <a:solidFill>
              <a:srgbClr val="80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400" b="1" dirty="0" smtClean="0">
                <a:solidFill>
                  <a:srgbClr val="CC0099"/>
                </a:solidFill>
              </a:rPr>
              <a:t>- To -</a:t>
            </a:r>
            <a:endParaRPr lang="en-CA" sz="2400" b="1" dirty="0">
              <a:solidFill>
                <a:srgbClr val="CC0099"/>
              </a:solidFill>
            </a:endParaRPr>
          </a:p>
        </p:txBody>
      </p:sp>
      <p:sp>
        <p:nvSpPr>
          <p:cNvPr id="2" name="Slide Number Placeholder 1"/>
          <p:cNvSpPr>
            <a:spLocks noGrp="1"/>
          </p:cNvSpPr>
          <p:nvPr>
            <p:ph type="sldNum" sz="quarter" idx="12"/>
          </p:nvPr>
        </p:nvSpPr>
        <p:spPr>
          <a:xfrm>
            <a:off x="9284218" y="6316231"/>
            <a:ext cx="2743200" cy="365125"/>
          </a:xfrm>
          <a:scene3d>
            <a:camera prst="orthographicFront"/>
            <a:lightRig rig="threePt" dir="t"/>
          </a:scene3d>
          <a:sp3d>
            <a:bevelT w="152400" h="50800" prst="softRound"/>
          </a:sp3d>
        </p:spPr>
        <p:txBody>
          <a:bodyPr>
            <a:sp3d extrusionH="57150">
              <a:bevelT w="38100" h="38100"/>
            </a:sp3d>
          </a:bodyPr>
          <a:lstStyle/>
          <a:p>
            <a:fld id="{79D454C9-693C-4B68-AEF7-F33F1BD73953}" type="slidenum">
              <a:rPr lang="en-US" sz="1400" b="1" smtClean="0">
                <a:solidFill>
                  <a:schemeClr val="tx1"/>
                </a:solidFill>
              </a:rPr>
              <a:t>48</a:t>
            </a:fld>
            <a:endParaRPr lang="en-US" sz="1400" b="1" dirty="0">
              <a:solidFill>
                <a:schemeClr val="tx1"/>
              </a:solidFill>
            </a:endParaRPr>
          </a:p>
        </p:txBody>
      </p:sp>
    </p:spTree>
    <p:extLst>
      <p:ext uri="{BB962C8B-B14F-4D97-AF65-F5344CB8AC3E}">
        <p14:creationId xmlns:p14="http://schemas.microsoft.com/office/powerpoint/2010/main" val="7302236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75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250"/>
                                        <p:tgtEl>
                                          <p:spTgt spid="13"/>
                                        </p:tgtEl>
                                      </p:cBhvr>
                                    </p:animEffect>
                                    <p:anim calcmode="lin" valueType="num">
                                      <p:cBhvr>
                                        <p:cTn id="8" dur="1250" fill="hold"/>
                                        <p:tgtEl>
                                          <p:spTgt spid="13"/>
                                        </p:tgtEl>
                                        <p:attrNameLst>
                                          <p:attrName>ppt_x</p:attrName>
                                        </p:attrNameLst>
                                      </p:cBhvr>
                                      <p:tavLst>
                                        <p:tav tm="0">
                                          <p:val>
                                            <p:strVal val="#ppt_x"/>
                                          </p:val>
                                        </p:tav>
                                        <p:tav tm="100000">
                                          <p:val>
                                            <p:strVal val="#ppt_x"/>
                                          </p:val>
                                        </p:tav>
                                      </p:tavLst>
                                    </p:anim>
                                    <p:anim calcmode="lin" valueType="num">
                                      <p:cBhvr>
                                        <p:cTn id="9" dur="1250" fill="hold"/>
                                        <p:tgtEl>
                                          <p:spTgt spid="13"/>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900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1250"/>
                                        <p:tgtEl>
                                          <p:spTgt spid="11"/>
                                        </p:tgtEl>
                                      </p:cBhvr>
                                    </p:animEffect>
                                  </p:childTnLst>
                                </p:cTn>
                              </p:par>
                              <p:par>
                                <p:cTn id="13" presetID="6" presetClass="entr" presetSubtype="16" fill="hold" grpId="0" nodeType="withEffect">
                                  <p:stCondLst>
                                    <p:cond delay="250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1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250"/>
                                        <p:tgtEl>
                                          <p:spTgt spid="15"/>
                                        </p:tgtEl>
                                      </p:cBhvr>
                                    </p:animEffect>
                                    <p:anim calcmode="lin" valueType="num">
                                      <p:cBhvr>
                                        <p:cTn id="21" dur="1250" fill="hold"/>
                                        <p:tgtEl>
                                          <p:spTgt spid="15"/>
                                        </p:tgtEl>
                                        <p:attrNameLst>
                                          <p:attrName>ppt_x</p:attrName>
                                        </p:attrNameLst>
                                      </p:cBhvr>
                                      <p:tavLst>
                                        <p:tav tm="0">
                                          <p:val>
                                            <p:strVal val="#ppt_x"/>
                                          </p:val>
                                        </p:tav>
                                        <p:tav tm="100000">
                                          <p:val>
                                            <p:strVal val="#ppt_x"/>
                                          </p:val>
                                        </p:tav>
                                      </p:tavLst>
                                    </p:anim>
                                    <p:anim calcmode="lin" valueType="num">
                                      <p:cBhvr>
                                        <p:cTn id="22" dur="1250" fill="hold"/>
                                        <p:tgtEl>
                                          <p:spTgt spid="15"/>
                                        </p:tgtEl>
                                        <p:attrNameLst>
                                          <p:attrName>ppt_y</p:attrName>
                                        </p:attrNameLst>
                                      </p:cBhvr>
                                      <p:tavLst>
                                        <p:tav tm="0">
                                          <p:val>
                                            <p:strVal val="#ppt_y+.1"/>
                                          </p:val>
                                        </p:tav>
                                        <p:tav tm="100000">
                                          <p:val>
                                            <p:strVal val="#ppt_y"/>
                                          </p:val>
                                        </p:tav>
                                      </p:tavLst>
                                    </p:anim>
                                  </p:childTnLst>
                                </p:cTn>
                              </p:par>
                              <p:par>
                                <p:cTn id="23" presetID="22" presetClass="entr" presetSubtype="8" fill="hold" grpId="0" nodeType="withEffect">
                                  <p:stCondLst>
                                    <p:cond delay="600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2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250"/>
                                        <p:tgtEl>
                                          <p:spTgt spid="22"/>
                                        </p:tgtEl>
                                      </p:cBhvr>
                                    </p:animEffect>
                                    <p:anim calcmode="lin" valueType="num">
                                      <p:cBhvr>
                                        <p:cTn id="31" dur="1250" fill="hold"/>
                                        <p:tgtEl>
                                          <p:spTgt spid="22"/>
                                        </p:tgtEl>
                                        <p:attrNameLst>
                                          <p:attrName>ppt_x</p:attrName>
                                        </p:attrNameLst>
                                      </p:cBhvr>
                                      <p:tavLst>
                                        <p:tav tm="0">
                                          <p:val>
                                            <p:strVal val="#ppt_x"/>
                                          </p:val>
                                        </p:tav>
                                        <p:tav tm="100000">
                                          <p:val>
                                            <p:strVal val="#ppt_x"/>
                                          </p:val>
                                        </p:tav>
                                      </p:tavLst>
                                    </p:anim>
                                    <p:anim calcmode="lin" valueType="num">
                                      <p:cBhvr>
                                        <p:cTn id="32" dur="1250" fill="hold"/>
                                        <p:tgtEl>
                                          <p:spTgt spid="22"/>
                                        </p:tgtEl>
                                        <p:attrNameLst>
                                          <p:attrName>ppt_y</p:attrName>
                                        </p:attrNameLst>
                                      </p:cBhvr>
                                      <p:tavLst>
                                        <p:tav tm="0">
                                          <p:val>
                                            <p:strVal val="#ppt_y+.1"/>
                                          </p:val>
                                        </p:tav>
                                        <p:tav tm="100000">
                                          <p:val>
                                            <p:strVal val="#ppt_y"/>
                                          </p:val>
                                        </p:tav>
                                      </p:tavLst>
                                    </p:anim>
                                  </p:childTnLst>
                                </p:cTn>
                              </p:par>
                              <p:par>
                                <p:cTn id="33" presetID="22" presetClass="entr" presetSubtype="8" fill="hold" grpId="0" nodeType="withEffect">
                                  <p:stCondLst>
                                    <p:cond delay="150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2000"/>
                                        <p:tgtEl>
                                          <p:spTgt spid="21"/>
                                        </p:tgtEl>
                                      </p:cBhvr>
                                    </p:animEffect>
                                  </p:childTnLst>
                                </p:cTn>
                              </p:par>
                              <p:par>
                                <p:cTn id="36" presetID="2" presetClass="entr" presetSubtype="4" fill="hold" grpId="0" nodeType="withEffect">
                                  <p:stCondLst>
                                    <p:cond delay="2000"/>
                                  </p:stCondLst>
                                  <p:childTnLst>
                                    <p:set>
                                      <p:cBhvr>
                                        <p:cTn id="37" dur="1" fill="hold">
                                          <p:stCondLst>
                                            <p:cond delay="0"/>
                                          </p:stCondLst>
                                        </p:cTn>
                                        <p:tgtEl>
                                          <p:spTgt spid="24"/>
                                        </p:tgtEl>
                                        <p:attrNameLst>
                                          <p:attrName>style.visibility</p:attrName>
                                        </p:attrNameLst>
                                      </p:cBhvr>
                                      <p:to>
                                        <p:strVal val="visible"/>
                                      </p:to>
                                    </p:set>
                                    <p:anim calcmode="lin" valueType="num">
                                      <p:cBhvr additive="base">
                                        <p:cTn id="38" dur="1000" fill="hold"/>
                                        <p:tgtEl>
                                          <p:spTgt spid="24"/>
                                        </p:tgtEl>
                                        <p:attrNameLst>
                                          <p:attrName>ppt_x</p:attrName>
                                        </p:attrNameLst>
                                      </p:cBhvr>
                                      <p:tavLst>
                                        <p:tav tm="0">
                                          <p:val>
                                            <p:strVal val="#ppt_x"/>
                                          </p:val>
                                        </p:tav>
                                        <p:tav tm="100000">
                                          <p:val>
                                            <p:strVal val="#ppt_x"/>
                                          </p:val>
                                        </p:tav>
                                      </p:tavLst>
                                    </p:anim>
                                    <p:anim calcmode="lin" valueType="num">
                                      <p:cBhvr additive="base">
                                        <p:cTn id="39" dur="1000" fill="hold"/>
                                        <p:tgtEl>
                                          <p:spTgt spid="24"/>
                                        </p:tgtEl>
                                        <p:attrNameLst>
                                          <p:attrName>ppt_y</p:attrName>
                                        </p:attrNameLst>
                                      </p:cBhvr>
                                      <p:tavLst>
                                        <p:tav tm="0">
                                          <p:val>
                                            <p:strVal val="1+#ppt_h/2"/>
                                          </p:val>
                                        </p:tav>
                                        <p:tav tm="100000">
                                          <p:val>
                                            <p:strVal val="#ppt_y"/>
                                          </p:val>
                                        </p:tav>
                                      </p:tavLst>
                                    </p:anim>
                                  </p:childTnLst>
                                </p:cTn>
                              </p:par>
                              <p:par>
                                <p:cTn id="40" presetID="42" presetClass="entr" presetSubtype="0" fill="hold" grpId="0" nodeType="withEffect">
                                  <p:stCondLst>
                                    <p:cond delay="325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250"/>
                                        <p:tgtEl>
                                          <p:spTgt spid="25"/>
                                        </p:tgtEl>
                                      </p:cBhvr>
                                    </p:animEffect>
                                    <p:anim calcmode="lin" valueType="num">
                                      <p:cBhvr>
                                        <p:cTn id="43" dur="1250" fill="hold"/>
                                        <p:tgtEl>
                                          <p:spTgt spid="25"/>
                                        </p:tgtEl>
                                        <p:attrNameLst>
                                          <p:attrName>ppt_x</p:attrName>
                                        </p:attrNameLst>
                                      </p:cBhvr>
                                      <p:tavLst>
                                        <p:tav tm="0">
                                          <p:val>
                                            <p:strVal val="#ppt_x"/>
                                          </p:val>
                                        </p:tav>
                                        <p:tav tm="100000">
                                          <p:val>
                                            <p:strVal val="#ppt_x"/>
                                          </p:val>
                                        </p:tav>
                                      </p:tavLst>
                                    </p:anim>
                                    <p:anim calcmode="lin" valueType="num">
                                      <p:cBhvr>
                                        <p:cTn id="44" dur="1250" fill="hold"/>
                                        <p:tgtEl>
                                          <p:spTgt spid="25"/>
                                        </p:tgtEl>
                                        <p:attrNameLst>
                                          <p:attrName>ppt_y</p:attrName>
                                        </p:attrNameLst>
                                      </p:cBhvr>
                                      <p:tavLst>
                                        <p:tav tm="0">
                                          <p:val>
                                            <p:strVal val="#ppt_y+.1"/>
                                          </p:val>
                                        </p:tav>
                                        <p:tav tm="100000">
                                          <p:val>
                                            <p:strVal val="#ppt_y"/>
                                          </p:val>
                                        </p:tav>
                                      </p:tavLst>
                                    </p:anim>
                                  </p:childTnLst>
                                </p:cTn>
                              </p:par>
                              <p:par>
                                <p:cTn id="45" presetID="5" presetClass="entr" presetSubtype="10" fill="hold" grpId="0" nodeType="withEffect">
                                  <p:stCondLst>
                                    <p:cond delay="5500"/>
                                  </p:stCondLst>
                                  <p:childTnLst>
                                    <p:set>
                                      <p:cBhvr>
                                        <p:cTn id="46" dur="1" fill="hold">
                                          <p:stCondLst>
                                            <p:cond delay="0"/>
                                          </p:stCondLst>
                                        </p:cTn>
                                        <p:tgtEl>
                                          <p:spTgt spid="20"/>
                                        </p:tgtEl>
                                        <p:attrNameLst>
                                          <p:attrName>style.visibility</p:attrName>
                                        </p:attrNameLst>
                                      </p:cBhvr>
                                      <p:to>
                                        <p:strVal val="visible"/>
                                      </p:to>
                                    </p:set>
                                    <p:animEffect transition="in" filter="checkerboard(across)">
                                      <p:cBhvr>
                                        <p:cTn id="47" dur="1250"/>
                                        <p:tgtEl>
                                          <p:spTgt spid="20"/>
                                        </p:tgtEl>
                                      </p:cBhvr>
                                    </p:animEffect>
                                  </p:childTnLst>
                                </p:cTn>
                              </p:par>
                              <p:par>
                                <p:cTn id="48" presetID="22" presetClass="entr" presetSubtype="1" repeatCount="10000" fill="hold" nodeType="withEffect">
                                  <p:stCondLst>
                                    <p:cond delay="7000"/>
                                  </p:stCondLst>
                                  <p:childTnLst>
                                    <p:set>
                                      <p:cBhvr>
                                        <p:cTn id="49" dur="1" fill="hold">
                                          <p:stCondLst>
                                            <p:cond delay="0"/>
                                          </p:stCondLst>
                                        </p:cTn>
                                        <p:tgtEl>
                                          <p:spTgt spid="5"/>
                                        </p:tgtEl>
                                        <p:attrNameLst>
                                          <p:attrName>style.visibility</p:attrName>
                                        </p:attrNameLst>
                                      </p:cBhvr>
                                      <p:to>
                                        <p:strVal val="visible"/>
                                      </p:to>
                                    </p:set>
                                    <p:animEffect transition="in" filter="wipe(up)">
                                      <p:cBhvr>
                                        <p:cTn id="5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5" grpId="0" animBg="1"/>
      <p:bldP spid="20" grpId="0" animBg="1"/>
      <p:bldP spid="21" grpId="0" animBg="1"/>
      <p:bldP spid="22" grpId="0" animBg="1"/>
      <p:bldP spid="25" grpId="0" animBg="1"/>
      <p:bldP spid="6" grpId="0" animBg="1"/>
      <p:bldP spid="11" grpId="0" animBg="1"/>
      <p:bldP spid="2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flip="none" rotWithShape="1">
          <a:gsLst>
            <a:gs pos="19000">
              <a:srgbClr val="00B0F0">
                <a:alpha val="35000"/>
              </a:srgbClr>
            </a:gs>
            <a:gs pos="68000">
              <a:srgbClr val="E2FD59">
                <a:alpha val="67000"/>
              </a:srgbClr>
            </a:gs>
            <a:gs pos="100000">
              <a:srgbClr val="CC00FF">
                <a:alpha val="24000"/>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0" name="Oval 19"/>
          <p:cNvSpPr/>
          <p:nvPr/>
        </p:nvSpPr>
        <p:spPr>
          <a:xfrm>
            <a:off x="296568" y="398034"/>
            <a:ext cx="11596743" cy="4130936"/>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ln w="57150">
            <a:solidFill>
              <a:schemeClr val="tx1"/>
            </a:solidFill>
          </a:ln>
          <a:effectLst>
            <a:glow rad="127000">
              <a:srgbClr val="66FF99"/>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dirty="0" smtClean="0">
                <a:solidFill>
                  <a:schemeClr val="tx1"/>
                </a:solidFill>
              </a:rPr>
              <a:t>The </a:t>
            </a:r>
            <a:r>
              <a:rPr lang="en-CA" sz="3600" dirty="0" err="1" smtClean="0">
                <a:solidFill>
                  <a:schemeClr val="tx1"/>
                </a:solidFill>
              </a:rPr>
              <a:t>Yisra’elite</a:t>
            </a:r>
            <a:r>
              <a:rPr lang="en-CA" sz="3600" dirty="0" smtClean="0">
                <a:solidFill>
                  <a:schemeClr val="tx1"/>
                </a:solidFill>
              </a:rPr>
              <a:t> army, </a:t>
            </a:r>
            <a:r>
              <a:rPr lang="en-CA" sz="3600" b="1" dirty="0" smtClean="0">
                <a:solidFill>
                  <a:srgbClr val="FF0000"/>
                </a:solidFill>
              </a:rPr>
              <a:t>IN THE HEAT OF BATTLE, </a:t>
            </a:r>
            <a:r>
              <a:rPr lang="en-CA" sz="3600" dirty="0" smtClean="0">
                <a:solidFill>
                  <a:schemeClr val="tx1"/>
                </a:solidFill>
              </a:rPr>
              <a:t>realize the threat of death to </a:t>
            </a:r>
            <a:r>
              <a:rPr lang="en-CA" sz="3600" dirty="0">
                <a:solidFill>
                  <a:schemeClr val="tx1"/>
                </a:solidFill>
              </a:rPr>
              <a:t>a</a:t>
            </a:r>
            <a:r>
              <a:rPr lang="en-CA" sz="3600" dirty="0" smtClean="0">
                <a:solidFill>
                  <a:schemeClr val="tx1"/>
                </a:solidFill>
              </a:rPr>
              <a:t> highly respected leader – </a:t>
            </a:r>
            <a:r>
              <a:rPr lang="en-CA" sz="3600" b="1" i="1" dirty="0" err="1" smtClean="0">
                <a:solidFill>
                  <a:srgbClr val="CC0099"/>
                </a:solidFill>
              </a:rPr>
              <a:t>Yonathon</a:t>
            </a:r>
            <a:r>
              <a:rPr lang="en-CA" sz="3600" b="1" i="1" dirty="0" smtClean="0">
                <a:solidFill>
                  <a:srgbClr val="CC0099"/>
                </a:solidFill>
              </a:rPr>
              <a:t>!</a:t>
            </a:r>
            <a:r>
              <a:rPr lang="en-CA" sz="3600" dirty="0" smtClean="0">
                <a:solidFill>
                  <a:schemeClr val="tx1"/>
                </a:solidFill>
              </a:rPr>
              <a:t>  The </a:t>
            </a:r>
            <a:r>
              <a:rPr lang="en-CA" sz="3600" b="1" dirty="0" err="1" smtClean="0">
                <a:solidFill>
                  <a:schemeClr val="tx1"/>
                </a:solidFill>
                <a:effectLst>
                  <a:glow rad="127000">
                    <a:srgbClr val="66FF99"/>
                  </a:glow>
                </a:effectLst>
              </a:rPr>
              <a:t>Yisra’elite</a:t>
            </a:r>
            <a:r>
              <a:rPr lang="en-CA" sz="3600" b="1" dirty="0" smtClean="0">
                <a:solidFill>
                  <a:schemeClr val="tx1"/>
                </a:solidFill>
                <a:effectLst>
                  <a:glow rad="127000">
                    <a:srgbClr val="66FF99"/>
                  </a:glow>
                </a:effectLst>
              </a:rPr>
              <a:t> warriors witness </a:t>
            </a:r>
            <a:r>
              <a:rPr lang="en-CA" sz="3600" dirty="0" smtClean="0">
                <a:solidFill>
                  <a:schemeClr val="tx1"/>
                </a:solidFill>
              </a:rPr>
              <a:t>that they too agree with the creation format of </a:t>
            </a:r>
            <a:r>
              <a:rPr lang="en-CA" sz="3600" b="1" dirty="0" smtClean="0">
                <a:ln>
                  <a:solidFill>
                    <a:srgbClr val="008080"/>
                  </a:solidFill>
                </a:ln>
                <a:solidFill>
                  <a:schemeClr val="tx1"/>
                </a:solidFill>
                <a:effectLst>
                  <a:glow rad="127000">
                    <a:srgbClr val="DAF824"/>
                  </a:glow>
                </a:effectLst>
              </a:rPr>
              <a:t>dawn to dawn</a:t>
            </a:r>
            <a:r>
              <a:rPr lang="en-CA" sz="3600" dirty="0" smtClean="0">
                <a:solidFill>
                  <a:schemeClr val="tx1"/>
                </a:solidFill>
              </a:rPr>
              <a:t> for a 24 hour cycle. </a:t>
            </a:r>
            <a:endParaRPr lang="en-CA" sz="3600" dirty="0">
              <a:ln>
                <a:solidFill>
                  <a:sysClr val="windowText" lastClr="000000"/>
                </a:solidFill>
              </a:ln>
              <a:solidFill>
                <a:schemeClr val="tx1"/>
              </a:solidFill>
              <a:effectLst>
                <a:glow rad="127000">
                  <a:srgbClr val="00FF00"/>
                </a:glow>
              </a:effectLst>
            </a:endParaRPr>
          </a:p>
        </p:txBody>
      </p:sp>
      <p:sp>
        <p:nvSpPr>
          <p:cNvPr id="2" name="Oval 1"/>
          <p:cNvSpPr/>
          <p:nvPr/>
        </p:nvSpPr>
        <p:spPr>
          <a:xfrm>
            <a:off x="411846" y="4862456"/>
            <a:ext cx="11366186" cy="1678194"/>
          </a:xfrm>
          <a:prstGeom prst="ellipse">
            <a:avLst/>
          </a:prstGeom>
          <a:solidFill>
            <a:srgbClr val="800000"/>
          </a:solidFill>
          <a:ln w="38100">
            <a:solidFill>
              <a:srgbClr val="99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lvl="0" algn="ctr"/>
            <a:r>
              <a:rPr lang="en-CA" sz="3600" b="1" dirty="0" smtClean="0">
                <a:ln>
                  <a:solidFill>
                    <a:schemeClr val="tx1"/>
                  </a:solidFill>
                </a:ln>
                <a:solidFill>
                  <a:srgbClr val="66FF99"/>
                </a:solidFill>
                <a:effectLst>
                  <a:glow rad="127000">
                    <a:srgbClr val="FFFF00"/>
                  </a:glow>
                </a:effectLst>
              </a:rPr>
              <a:t>Dawn to Dawn </a:t>
            </a:r>
            <a:r>
              <a:rPr lang="en-CA" sz="3600" dirty="0">
                <a:solidFill>
                  <a:srgbClr val="66FF99"/>
                </a:solidFill>
              </a:rPr>
              <a:t>is written in the Torah concerning the 4</a:t>
            </a:r>
            <a:r>
              <a:rPr lang="en-CA" sz="3600" baseline="30000" dirty="0">
                <a:solidFill>
                  <a:srgbClr val="66FF99"/>
                </a:solidFill>
              </a:rPr>
              <a:t>th</a:t>
            </a:r>
            <a:r>
              <a:rPr lang="en-CA" sz="3600" dirty="0">
                <a:solidFill>
                  <a:srgbClr val="66FF99"/>
                </a:solidFill>
              </a:rPr>
              <a:t> day of creation!  </a:t>
            </a:r>
            <a:endParaRPr lang="en-CA" sz="3600" dirty="0">
              <a:ln>
                <a:solidFill>
                  <a:sysClr val="windowText" lastClr="000000"/>
                </a:solidFill>
              </a:ln>
              <a:solidFill>
                <a:srgbClr val="66FF99"/>
              </a:solidFill>
              <a:effectLst>
                <a:glow rad="127000">
                  <a:srgbClr val="00FF00"/>
                </a:glow>
              </a:effectLst>
            </a:endParaRPr>
          </a:p>
        </p:txBody>
      </p:sp>
      <p:sp>
        <p:nvSpPr>
          <p:cNvPr id="3" name="Slide Number Placeholder 2"/>
          <p:cNvSpPr>
            <a:spLocks noGrp="1"/>
          </p:cNvSpPr>
          <p:nvPr>
            <p:ph type="sldNum" sz="quarter" idx="12"/>
          </p:nvPr>
        </p:nvSpPr>
        <p:spPr>
          <a:xfrm>
            <a:off x="9369136" y="6441215"/>
            <a:ext cx="2743200" cy="365125"/>
          </a:xfrm>
          <a:scene3d>
            <a:camera prst="orthographicFront"/>
            <a:lightRig rig="threePt" dir="t"/>
          </a:scene3d>
          <a:sp3d>
            <a:bevelT w="152400" h="50800" prst="softRound"/>
          </a:sp3d>
        </p:spPr>
        <p:txBody>
          <a:bodyPr>
            <a:sp3d extrusionH="57150">
              <a:bevelT w="38100" h="38100"/>
            </a:sp3d>
          </a:bodyPr>
          <a:lstStyle/>
          <a:p>
            <a:fld id="{79D454C9-693C-4B68-AEF7-F33F1BD73953}" type="slidenum">
              <a:rPr lang="en-US" sz="1400" b="1" smtClean="0">
                <a:solidFill>
                  <a:schemeClr val="tx1"/>
                </a:solidFill>
              </a:rPr>
              <a:t>49</a:t>
            </a:fld>
            <a:endParaRPr lang="en-US" sz="1400" b="1" dirty="0">
              <a:solidFill>
                <a:schemeClr val="tx1"/>
              </a:solidFill>
            </a:endParaRPr>
          </a:p>
        </p:txBody>
      </p:sp>
    </p:spTree>
    <p:extLst>
      <p:ext uri="{BB962C8B-B14F-4D97-AF65-F5344CB8AC3E}">
        <p14:creationId xmlns:p14="http://schemas.microsoft.com/office/powerpoint/2010/main" val="27795805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8552" y="147418"/>
            <a:ext cx="11657210" cy="945515"/>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rgbClr val="FF5050"/>
                </a:solidFill>
                <a:effectLst>
                  <a:outerShdw blurRad="50800" dist="39000" dir="5460000" algn="tl">
                    <a:srgbClr val="000000">
                      <a:alpha val="38000"/>
                    </a:srgbClr>
                  </a:outerShdw>
                </a:effectLst>
                <a:latin typeface="Comic Sans MS" pitchFamily="66" charset="0"/>
              </a:rPr>
              <a:t>2. Yahuah Knows the “end” From the “beginning”</a:t>
            </a:r>
            <a:endParaRPr lang="en-US" sz="3600" b="1" dirty="0">
              <a:ln w="11430"/>
              <a:solidFill>
                <a:srgbClr val="FF5050"/>
              </a:solidFill>
              <a:effectLst>
                <a:outerShdw blurRad="50800" dist="39000" dir="5460000" algn="tl">
                  <a:srgbClr val="000000">
                    <a:alpha val="38000"/>
                  </a:srgbClr>
                </a:outerShdw>
              </a:effectLst>
              <a:latin typeface="Comic Sans MS" pitchFamily="66" charset="0"/>
            </a:endParaRPr>
          </a:p>
        </p:txBody>
      </p:sp>
      <p:pic>
        <p:nvPicPr>
          <p:cNvPr id="3" name="Content Placeholder 2"/>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990677" y="1261919"/>
            <a:ext cx="2961473" cy="3092422"/>
          </a:xfrm>
          <a:prstGeom prst="ellipse">
            <a:avLst/>
          </a:prstGeom>
          <a:ln w="190500" cap="rnd">
            <a:solidFill>
              <a:schemeClr val="accent2">
                <a:lumMod val="60000"/>
                <a:lumOff val="4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4" name="Slide Number Placeholder 3"/>
          <p:cNvSpPr>
            <a:spLocks noGrp="1"/>
          </p:cNvSpPr>
          <p:nvPr>
            <p:ph type="sldNum" sz="quarter" idx="12"/>
          </p:nvPr>
        </p:nvSpPr>
        <p:spPr/>
        <p:txBody>
          <a:bodyPr/>
          <a:lstStyle/>
          <a:p>
            <a:fld id="{79D454C9-693C-4B68-AEF7-F33F1BD73953}" type="slidenum">
              <a:rPr lang="en-US" smtClean="0"/>
              <a:pPr/>
              <a:t>5</a:t>
            </a:fld>
            <a:endParaRPr lang="en-US" dirty="0"/>
          </a:p>
        </p:txBody>
      </p:sp>
      <p:pic>
        <p:nvPicPr>
          <p:cNvPr id="1026" name="Picture 2" descr="C:\Users\Rae\Desktop\reminder_hand.png"/>
          <p:cNvPicPr>
            <a:picLocks noChangeAspect="1" noChangeArrowheads="1"/>
          </p:cNvPicPr>
          <p:nvPr/>
        </p:nvPicPr>
        <p:blipFill>
          <a:blip r:embed="rId4" cstate="print">
            <a:extLst>
              <a:ext uri="{BEBA8EAE-BF5A-486C-A8C5-ECC9F3942E4B}">
                <a14:imgProps xmlns:a14="http://schemas.microsoft.com/office/drawing/2010/main">
                  <a14:imgLayer r:embed="rId5">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209248" y="101403"/>
            <a:ext cx="651085" cy="962084"/>
          </a:xfrm>
          <a:prstGeom prst="round2DiagRect">
            <a:avLst>
              <a:gd name="adj1" fmla="val 16667"/>
              <a:gd name="adj2" fmla="val 0"/>
            </a:avLst>
          </a:prstGeom>
          <a:ln w="88900" cap="sq">
            <a:noFill/>
            <a:miter lim="800000"/>
          </a:ln>
          <a:effectLst>
            <a:outerShdw blurRad="254000" algn="tl" rotWithShape="0">
              <a:srgbClr val="000000">
                <a:alpha val="43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8" name="TextBox 29"/>
          <p:cNvSpPr txBox="1"/>
          <p:nvPr/>
        </p:nvSpPr>
        <p:spPr>
          <a:xfrm>
            <a:off x="272808" y="1587070"/>
            <a:ext cx="436934" cy="4070866"/>
          </a:xfrm>
          <a:prstGeom prst="roundRect">
            <a:avLst/>
          </a:prstGeom>
          <a:solidFill>
            <a:srgbClr val="FF5050"/>
          </a:solidFill>
          <a:ln w="57150">
            <a:solidFill>
              <a:schemeClr val="tx2">
                <a:lumMod val="60000"/>
                <a:lumOff val="40000"/>
              </a:schemeClr>
            </a:solidFill>
          </a:ln>
          <a:scene3d>
            <a:camera prst="orthographicFront"/>
            <a:lightRig rig="soft" dir="t">
              <a:rot lat="0" lon="0" rev="10800000"/>
            </a:lightRig>
          </a:scene3d>
          <a:sp3d>
            <a:bevelT w="152400" h="50800" prst="softRound"/>
          </a:sp3d>
        </p:spPr>
        <p:txBody>
          <a:bodyPr vert="horz" wrap="square" rtlCol="0">
            <a:spAutoFit/>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a:t>
            </a:r>
            <a:b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a:t>
            </a:r>
            <a:b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a:t>
            </a:r>
            <a:b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a:t>
            </a:r>
            <a:b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a:t>
            </a:r>
            <a:b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a:t>
            </a:r>
            <a:b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a:t>
            </a:r>
            <a:b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a:t>
            </a:r>
            <a:b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a:t>
            </a:r>
            <a:b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a:t>
            </a:r>
            <a:b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a:t>
            </a:r>
            <a:b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a:t>
            </a:r>
            <a:b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a:t>
            </a:r>
            <a:b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a:t>
            </a:r>
            <a:endPar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Content Placeholder 5"/>
          <p:cNvSpPr txBox="1">
            <a:spLocks/>
          </p:cNvSpPr>
          <p:nvPr/>
        </p:nvSpPr>
        <p:spPr>
          <a:xfrm>
            <a:off x="743589" y="1060385"/>
            <a:ext cx="4763131" cy="5698462"/>
          </a:xfrm>
          <a:prstGeom prst="rect">
            <a:avLst/>
          </a:prstGeom>
        </p:spPr>
        <p:txBody>
          <a:bodyPr vert="horz" lIns="91440" tIns="45720" rIns="91440" bIns="45720" rtlCol="0">
            <a:normAutofit/>
            <a:scene3d>
              <a:camera prst="orthographicFront"/>
              <a:lightRig rig="threePt" dir="t"/>
            </a:scene3d>
            <a:sp3d extrusionH="57150">
              <a:bevelT w="381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b="1" dirty="0" smtClean="0">
                <a:ln>
                  <a:solidFill>
                    <a:schemeClr val="tx1"/>
                  </a:solidFill>
                </a:ln>
                <a:solidFill>
                  <a:srgbClr val="FF5050"/>
                </a:solidFill>
              </a:rPr>
              <a:t>In order to understand </a:t>
            </a:r>
            <a:br>
              <a:rPr lang="en-US" b="1" dirty="0" smtClean="0">
                <a:ln>
                  <a:solidFill>
                    <a:schemeClr val="tx1"/>
                  </a:solidFill>
                </a:ln>
                <a:solidFill>
                  <a:srgbClr val="FF5050"/>
                </a:solidFill>
              </a:rPr>
            </a:br>
            <a:r>
              <a:rPr lang="en-US" b="1" dirty="0" smtClean="0">
                <a:ln>
                  <a:solidFill>
                    <a:schemeClr val="tx1"/>
                  </a:solidFill>
                </a:ln>
                <a:solidFill>
                  <a:srgbClr val="FF5050"/>
                </a:solidFill>
              </a:rPr>
              <a:t>the first 2 verses of Gen 1, consideration must be </a:t>
            </a:r>
            <a:br>
              <a:rPr lang="en-US" b="1" dirty="0" smtClean="0">
                <a:ln>
                  <a:solidFill>
                    <a:schemeClr val="tx1"/>
                  </a:solidFill>
                </a:ln>
                <a:solidFill>
                  <a:srgbClr val="FF5050"/>
                </a:solidFill>
              </a:rPr>
            </a:br>
            <a:r>
              <a:rPr lang="en-US" b="1" dirty="0" smtClean="0">
                <a:ln>
                  <a:solidFill>
                    <a:schemeClr val="tx1"/>
                  </a:solidFill>
                </a:ln>
                <a:solidFill>
                  <a:srgbClr val="FF5050"/>
                </a:solidFill>
              </a:rPr>
              <a:t>given to </a:t>
            </a:r>
            <a:r>
              <a:rPr lang="en-US" b="1" u="sng" dirty="0" smtClean="0">
                <a:ln>
                  <a:solidFill>
                    <a:schemeClr val="tx1"/>
                  </a:solidFill>
                </a:ln>
                <a:solidFill>
                  <a:srgbClr val="FF5050"/>
                </a:solidFill>
              </a:rPr>
              <a:t>some</a:t>
            </a:r>
            <a:r>
              <a:rPr lang="en-US" b="1" dirty="0" smtClean="0">
                <a:ln>
                  <a:solidFill>
                    <a:schemeClr val="tx1"/>
                  </a:solidFill>
                </a:ln>
                <a:solidFill>
                  <a:srgbClr val="FF5050"/>
                </a:solidFill>
              </a:rPr>
              <a:t> things that happened </a:t>
            </a:r>
            <a:r>
              <a:rPr lang="en-US" b="1" u="sng" dirty="0" smtClean="0">
                <a:ln>
                  <a:solidFill>
                    <a:schemeClr val="tx1"/>
                  </a:solidFill>
                </a:ln>
                <a:solidFill>
                  <a:srgbClr val="FF5050"/>
                </a:solidFill>
              </a:rPr>
              <a:t>before</a:t>
            </a:r>
            <a:r>
              <a:rPr lang="en-US" b="1" dirty="0" smtClean="0">
                <a:ln>
                  <a:solidFill>
                    <a:schemeClr val="tx1"/>
                  </a:solidFill>
                </a:ln>
                <a:solidFill>
                  <a:srgbClr val="FF5050"/>
                </a:solidFill>
              </a:rPr>
              <a:t> Gen 1:1.</a:t>
            </a:r>
          </a:p>
          <a:p>
            <a:pPr lvl="1">
              <a:lnSpc>
                <a:spcPct val="120000"/>
              </a:lnSpc>
            </a:pPr>
            <a:r>
              <a:rPr lang="en-US" b="1" dirty="0" smtClean="0">
                <a:solidFill>
                  <a:schemeClr val="tx1">
                    <a:lumMod val="75000"/>
                    <a:lumOff val="25000"/>
                  </a:schemeClr>
                </a:solidFill>
              </a:rPr>
              <a:t>Yahuah made provision in advance should His “gift of choice” be exercised in a negative manner.  </a:t>
            </a:r>
          </a:p>
          <a:p>
            <a:pPr lvl="1">
              <a:lnSpc>
                <a:spcPct val="120000"/>
              </a:lnSpc>
            </a:pPr>
            <a:r>
              <a:rPr lang="en-US" b="1" dirty="0" smtClean="0">
                <a:solidFill>
                  <a:srgbClr val="C00000"/>
                </a:solidFill>
              </a:rPr>
              <a:t>Yahuah knew there would be “war in heaven” </a:t>
            </a:r>
            <a:r>
              <a:rPr lang="en-US" b="1" dirty="0" smtClean="0">
                <a:solidFill>
                  <a:schemeClr val="bg2">
                    <a:lumMod val="25000"/>
                  </a:schemeClr>
                </a:solidFill>
              </a:rPr>
              <a:t>(Rev 12:7).</a:t>
            </a:r>
          </a:p>
        </p:txBody>
      </p:sp>
      <p:sp>
        <p:nvSpPr>
          <p:cNvPr id="11" name="Content Placeholder 5"/>
          <p:cNvSpPr txBox="1">
            <a:spLocks/>
          </p:cNvSpPr>
          <p:nvPr/>
        </p:nvSpPr>
        <p:spPr>
          <a:xfrm>
            <a:off x="4953000" y="1092933"/>
            <a:ext cx="6801030" cy="5852160"/>
          </a:xfrm>
          <a:prstGeom prst="rect">
            <a:avLst/>
          </a:prstGeom>
        </p:spPr>
        <p:txBody>
          <a:bodyPr vert="horz" lIns="91440" tIns="45720" rIns="91440" bIns="45720" rtlCol="0">
            <a:normAutofit/>
            <a:scene3d>
              <a:camera prst="orthographicFront"/>
              <a:lightRig rig="threePt" dir="t"/>
            </a:scene3d>
            <a:sp3d extrusionH="57150">
              <a:bevelT w="381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20000"/>
              </a:lnSpc>
            </a:pPr>
            <a:r>
              <a:rPr lang="en-US" b="1" dirty="0" smtClean="0">
                <a:solidFill>
                  <a:srgbClr val="6F3350"/>
                </a:solidFill>
              </a:rPr>
              <a:t>Yahuah’s decisions for </a:t>
            </a:r>
            <a:br>
              <a:rPr lang="en-US" b="1" dirty="0" smtClean="0">
                <a:solidFill>
                  <a:srgbClr val="6F3350"/>
                </a:solidFill>
              </a:rPr>
            </a:br>
            <a:r>
              <a:rPr lang="en-US" b="1" dirty="0" smtClean="0">
                <a:solidFill>
                  <a:srgbClr val="6F3350"/>
                </a:solidFill>
              </a:rPr>
              <a:t>“what would be created” </a:t>
            </a:r>
            <a:br>
              <a:rPr lang="en-US" b="1" dirty="0" smtClean="0">
                <a:solidFill>
                  <a:srgbClr val="6F3350"/>
                </a:solidFill>
              </a:rPr>
            </a:br>
            <a:r>
              <a:rPr lang="en-US" b="1" dirty="0" smtClean="0">
                <a:solidFill>
                  <a:srgbClr val="6F3350"/>
                </a:solidFill>
              </a:rPr>
              <a:t>in Gen 1:1 were based</a:t>
            </a:r>
            <a:br>
              <a:rPr lang="en-US" b="1" dirty="0" smtClean="0">
                <a:solidFill>
                  <a:srgbClr val="6F3350"/>
                </a:solidFill>
              </a:rPr>
            </a:br>
            <a:r>
              <a:rPr lang="en-US" b="1" dirty="0" smtClean="0">
                <a:solidFill>
                  <a:srgbClr val="6F3350"/>
                </a:solidFill>
              </a:rPr>
              <a:t>upon His foreknowledge </a:t>
            </a:r>
            <a:br>
              <a:rPr lang="en-US" b="1" dirty="0" smtClean="0">
                <a:solidFill>
                  <a:srgbClr val="6F3350"/>
                </a:solidFill>
              </a:rPr>
            </a:br>
            <a:r>
              <a:rPr lang="en-US" b="1" dirty="0" smtClean="0">
                <a:solidFill>
                  <a:srgbClr val="6F3350"/>
                </a:solidFill>
              </a:rPr>
              <a:t>of </a:t>
            </a:r>
            <a:r>
              <a:rPr lang="en-US" b="1" dirty="0" smtClean="0">
                <a:solidFill>
                  <a:srgbClr val="6F3350"/>
                </a:solidFill>
              </a:rPr>
              <a:t>what would </a:t>
            </a:r>
            <a:r>
              <a:rPr lang="en-US" b="1" dirty="0" smtClean="0">
                <a:solidFill>
                  <a:srgbClr val="6F3350"/>
                </a:solidFill>
              </a:rPr>
              <a:t>happen in </a:t>
            </a:r>
            <a:br>
              <a:rPr lang="en-US" b="1" dirty="0" smtClean="0">
                <a:solidFill>
                  <a:srgbClr val="6F3350"/>
                </a:solidFill>
              </a:rPr>
            </a:br>
            <a:r>
              <a:rPr lang="en-US" b="1" dirty="0" smtClean="0">
                <a:solidFill>
                  <a:srgbClr val="6F3350"/>
                </a:solidFill>
              </a:rPr>
              <a:t>heaven, before creation.</a:t>
            </a:r>
            <a:br>
              <a:rPr lang="en-US" b="1" dirty="0" smtClean="0">
                <a:solidFill>
                  <a:srgbClr val="6F3350"/>
                </a:solidFill>
              </a:rPr>
            </a:br>
            <a:endParaRPr lang="en-US" sz="1200" b="1" dirty="0" smtClean="0">
              <a:solidFill>
                <a:srgbClr val="6F3350"/>
              </a:solidFill>
            </a:endParaRPr>
          </a:p>
          <a:p>
            <a:pPr lvl="1">
              <a:lnSpc>
                <a:spcPct val="120000"/>
              </a:lnSpc>
            </a:pPr>
            <a:r>
              <a:rPr lang="en-US" b="1" dirty="0" smtClean="0">
                <a:solidFill>
                  <a:schemeClr val="accent6">
                    <a:lumMod val="75000"/>
                  </a:schemeClr>
                </a:solidFill>
              </a:rPr>
              <a:t>Yahuah knew there would be: </a:t>
            </a:r>
          </a:p>
          <a:p>
            <a:pPr marL="1428750" lvl="2" indent="-514350">
              <a:lnSpc>
                <a:spcPct val="120000"/>
              </a:lnSpc>
              <a:buFont typeface="+mj-lt"/>
              <a:buAutoNum type="romanLcPeriod"/>
            </a:pPr>
            <a:r>
              <a:rPr lang="en-US" b="1" dirty="0" smtClean="0">
                <a:solidFill>
                  <a:schemeClr val="accent6">
                    <a:lumMod val="75000"/>
                  </a:schemeClr>
                </a:solidFill>
              </a:rPr>
              <a:t>3 days of creation; </a:t>
            </a:r>
          </a:p>
          <a:p>
            <a:pPr marL="1428750" lvl="2" indent="-514350">
              <a:lnSpc>
                <a:spcPct val="120000"/>
              </a:lnSpc>
              <a:buFont typeface="+mj-lt"/>
              <a:buAutoNum type="romanLcPeriod"/>
            </a:pPr>
            <a:r>
              <a:rPr lang="en-US" b="1" dirty="0" smtClean="0">
                <a:solidFill>
                  <a:schemeClr val="accent6">
                    <a:lumMod val="75000"/>
                  </a:schemeClr>
                </a:solidFill>
              </a:rPr>
              <a:t>3 days of restoration and </a:t>
            </a:r>
          </a:p>
          <a:p>
            <a:pPr marL="1428750" lvl="2" indent="-514350">
              <a:lnSpc>
                <a:spcPct val="120000"/>
              </a:lnSpc>
              <a:buFont typeface="+mj-lt"/>
              <a:buAutoNum type="romanLcPeriod"/>
            </a:pPr>
            <a:r>
              <a:rPr lang="en-US" b="1" dirty="0" smtClean="0">
                <a:solidFill>
                  <a:schemeClr val="accent6">
                    <a:lumMod val="75000"/>
                  </a:schemeClr>
                </a:solidFill>
              </a:rPr>
              <a:t>1 day for communion.</a:t>
            </a:r>
            <a:endParaRPr lang="en-US" b="1" dirty="0">
              <a:solidFill>
                <a:schemeClr val="accent6">
                  <a:lumMod val="75000"/>
                </a:schemeClr>
              </a:solidFill>
            </a:endParaRPr>
          </a:p>
          <a:p>
            <a:pPr lvl="1">
              <a:lnSpc>
                <a:spcPct val="120000"/>
              </a:lnSpc>
            </a:pPr>
            <a:r>
              <a:rPr lang="en-US" b="1" dirty="0" smtClean="0">
                <a:solidFill>
                  <a:srgbClr val="C00000"/>
                </a:solidFill>
              </a:rPr>
              <a:t>Yahuah also knew when Satan would be </a:t>
            </a:r>
            <a:br>
              <a:rPr lang="en-US" b="1" dirty="0" smtClean="0">
                <a:solidFill>
                  <a:srgbClr val="C00000"/>
                </a:solidFill>
              </a:rPr>
            </a:br>
            <a:r>
              <a:rPr lang="en-US" b="1" dirty="0" smtClean="0">
                <a:solidFill>
                  <a:srgbClr val="C00000"/>
                </a:solidFill>
              </a:rPr>
              <a:t>cast out of the heavenly domain.</a:t>
            </a:r>
          </a:p>
        </p:txBody>
      </p:sp>
    </p:spTree>
    <p:extLst>
      <p:ext uri="{BB962C8B-B14F-4D97-AF65-F5344CB8AC3E}">
        <p14:creationId xmlns:p14="http://schemas.microsoft.com/office/powerpoint/2010/main" val="22061695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1000"/>
                                        <p:tgtEl>
                                          <p:spTgt spid="9">
                                            <p:txEl>
                                              <p:pRg st="1" end="1"/>
                                            </p:txEl>
                                          </p:spTgt>
                                        </p:tgtEl>
                                      </p:cBhvr>
                                    </p:animEffect>
                                    <p:anim calcmode="lin" valueType="num">
                                      <p:cBhvr>
                                        <p:cTn id="13"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1000"/>
                                        <p:tgtEl>
                                          <p:spTgt spid="9">
                                            <p:txEl>
                                              <p:pRg st="2" end="2"/>
                                            </p:txEl>
                                          </p:spTgt>
                                        </p:tgtEl>
                                      </p:cBhvr>
                                    </p:animEffect>
                                    <p:anim calcmode="lin" valueType="num">
                                      <p:cBhvr>
                                        <p:cTn id="18"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6" presetClass="entr" presetSubtype="16" fill="hold" nodeType="afterEffect">
                                  <p:stCondLst>
                                    <p:cond delay="1000"/>
                                  </p:stCondLst>
                                  <p:childTnLst>
                                    <p:set>
                                      <p:cBhvr>
                                        <p:cTn id="22" dur="1" fill="hold">
                                          <p:stCondLst>
                                            <p:cond delay="0"/>
                                          </p:stCondLst>
                                        </p:cTn>
                                        <p:tgtEl>
                                          <p:spTgt spid="3"/>
                                        </p:tgtEl>
                                        <p:attrNameLst>
                                          <p:attrName>style.visibility</p:attrName>
                                        </p:attrNameLst>
                                      </p:cBhvr>
                                      <p:to>
                                        <p:strVal val="visible"/>
                                      </p:to>
                                    </p:set>
                                    <p:animEffect transition="in" filter="circle(in)">
                                      <p:cBhvr>
                                        <p:cTn id="23" dur="20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animEffect transition="in" filter="fade">
                                      <p:cBhvr>
                                        <p:cTn id="28" dur="1000"/>
                                        <p:tgtEl>
                                          <p:spTgt spid="11">
                                            <p:txEl>
                                              <p:pRg st="0" end="0"/>
                                            </p:txEl>
                                          </p:spTgt>
                                        </p:tgtEl>
                                      </p:cBhvr>
                                    </p:animEffect>
                                    <p:anim calcmode="lin" valueType="num">
                                      <p:cBhvr>
                                        <p:cTn id="29"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xEl>
                                              <p:pRg st="1" end="1"/>
                                            </p:txEl>
                                          </p:spTgt>
                                        </p:tgtEl>
                                        <p:attrNameLst>
                                          <p:attrName>style.visibility</p:attrName>
                                        </p:attrNameLst>
                                      </p:cBhvr>
                                      <p:to>
                                        <p:strVal val="visible"/>
                                      </p:to>
                                    </p:set>
                                    <p:animEffect transition="in" filter="fade">
                                      <p:cBhvr>
                                        <p:cTn id="35" dur="1000"/>
                                        <p:tgtEl>
                                          <p:spTgt spid="11">
                                            <p:txEl>
                                              <p:pRg st="1" end="1"/>
                                            </p:txEl>
                                          </p:spTgt>
                                        </p:tgtEl>
                                      </p:cBhvr>
                                    </p:animEffect>
                                    <p:anim calcmode="lin" valueType="num">
                                      <p:cBhvr>
                                        <p:cTn id="36"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11">
                                            <p:txEl>
                                              <p:pRg st="1" end="1"/>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11">
                                            <p:txEl>
                                              <p:pRg st="2" end="2"/>
                                            </p:txEl>
                                          </p:spTgt>
                                        </p:tgtEl>
                                        <p:attrNameLst>
                                          <p:attrName>style.visibility</p:attrName>
                                        </p:attrNameLst>
                                      </p:cBhvr>
                                      <p:to>
                                        <p:strVal val="visible"/>
                                      </p:to>
                                    </p:set>
                                    <p:animEffect transition="in" filter="fade">
                                      <p:cBhvr>
                                        <p:cTn id="40" dur="1000"/>
                                        <p:tgtEl>
                                          <p:spTgt spid="11">
                                            <p:txEl>
                                              <p:pRg st="2" end="2"/>
                                            </p:txEl>
                                          </p:spTgt>
                                        </p:tgtEl>
                                      </p:cBhvr>
                                    </p:animEffect>
                                    <p:anim calcmode="lin" valueType="num">
                                      <p:cBhvr>
                                        <p:cTn id="41"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1">
                                            <p:txEl>
                                              <p:pRg st="2" end="2"/>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1">
                                            <p:txEl>
                                              <p:pRg st="3" end="3"/>
                                            </p:txEl>
                                          </p:spTgt>
                                        </p:tgtEl>
                                        <p:attrNameLst>
                                          <p:attrName>style.visibility</p:attrName>
                                        </p:attrNameLst>
                                      </p:cBhvr>
                                      <p:to>
                                        <p:strVal val="visible"/>
                                      </p:to>
                                    </p:set>
                                    <p:animEffect transition="in" filter="fade">
                                      <p:cBhvr>
                                        <p:cTn id="45" dur="1000"/>
                                        <p:tgtEl>
                                          <p:spTgt spid="11">
                                            <p:txEl>
                                              <p:pRg st="3" end="3"/>
                                            </p:txEl>
                                          </p:spTgt>
                                        </p:tgtEl>
                                      </p:cBhvr>
                                    </p:animEffect>
                                    <p:anim calcmode="lin" valueType="num">
                                      <p:cBhvr>
                                        <p:cTn id="46"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1">
                                            <p:txEl>
                                              <p:pRg st="3" end="3"/>
                                            </p:txEl>
                                          </p:spTgt>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11">
                                            <p:txEl>
                                              <p:pRg st="4" end="4"/>
                                            </p:txEl>
                                          </p:spTgt>
                                        </p:tgtEl>
                                        <p:attrNameLst>
                                          <p:attrName>style.visibility</p:attrName>
                                        </p:attrNameLst>
                                      </p:cBhvr>
                                      <p:to>
                                        <p:strVal val="visible"/>
                                      </p:to>
                                    </p:set>
                                    <p:animEffect transition="in" filter="fade">
                                      <p:cBhvr>
                                        <p:cTn id="50" dur="1000"/>
                                        <p:tgtEl>
                                          <p:spTgt spid="11">
                                            <p:txEl>
                                              <p:pRg st="4" end="4"/>
                                            </p:txEl>
                                          </p:spTgt>
                                        </p:tgtEl>
                                      </p:cBhvr>
                                    </p:animEffect>
                                    <p:anim calcmode="lin" valueType="num">
                                      <p:cBhvr>
                                        <p:cTn id="51"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52"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11">
                                            <p:txEl>
                                              <p:pRg st="5" end="5"/>
                                            </p:txEl>
                                          </p:spTgt>
                                        </p:tgtEl>
                                        <p:attrNameLst>
                                          <p:attrName>style.visibility</p:attrName>
                                        </p:attrNameLst>
                                      </p:cBhvr>
                                      <p:to>
                                        <p:strVal val="visible"/>
                                      </p:to>
                                    </p:set>
                                    <p:animEffect transition="in" filter="fade">
                                      <p:cBhvr>
                                        <p:cTn id="57" dur="1000"/>
                                        <p:tgtEl>
                                          <p:spTgt spid="11">
                                            <p:txEl>
                                              <p:pRg st="5" end="5"/>
                                            </p:txEl>
                                          </p:spTgt>
                                        </p:tgtEl>
                                      </p:cBhvr>
                                    </p:animEffect>
                                    <p:anim calcmode="lin" valueType="num">
                                      <p:cBhvr>
                                        <p:cTn id="58" dur="1000" fill="hold"/>
                                        <p:tgtEl>
                                          <p:spTgt spid="11">
                                            <p:txEl>
                                              <p:pRg st="5" end="5"/>
                                            </p:txEl>
                                          </p:spTgt>
                                        </p:tgtEl>
                                        <p:attrNameLst>
                                          <p:attrName>ppt_x</p:attrName>
                                        </p:attrNameLst>
                                      </p:cBhvr>
                                      <p:tavLst>
                                        <p:tav tm="0">
                                          <p:val>
                                            <p:strVal val="#ppt_x"/>
                                          </p:val>
                                        </p:tav>
                                        <p:tav tm="100000">
                                          <p:val>
                                            <p:strVal val="#ppt_x"/>
                                          </p:val>
                                        </p:tav>
                                      </p:tavLst>
                                    </p:anim>
                                    <p:anim calcmode="lin" valueType="num">
                                      <p:cBhvr>
                                        <p:cTn id="59" dur="1000" fill="hold"/>
                                        <p:tgtEl>
                                          <p:spTgt spid="1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flip="none" rotWithShape="1">
          <a:gsLst>
            <a:gs pos="19000">
              <a:srgbClr val="00B0F0">
                <a:alpha val="35000"/>
              </a:srgbClr>
            </a:gs>
            <a:gs pos="68000">
              <a:srgbClr val="E2FD59">
                <a:alpha val="67000"/>
              </a:srgbClr>
            </a:gs>
            <a:gs pos="100000">
              <a:srgbClr val="CC00FF">
                <a:alpha val="24000"/>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 name="Cloud 3"/>
          <p:cNvSpPr/>
          <p:nvPr/>
        </p:nvSpPr>
        <p:spPr>
          <a:xfrm>
            <a:off x="376518" y="344244"/>
            <a:ext cx="11306287" cy="6153375"/>
          </a:xfrm>
          <a:prstGeom prst="cloud">
            <a:avLst/>
          </a:prstGeom>
          <a:solidFill>
            <a:schemeClr val="accent4">
              <a:lumMod val="20000"/>
              <a:lumOff val="80000"/>
            </a:schemeClr>
          </a:solidFill>
          <a:ln w="76200">
            <a:solidFill>
              <a:srgbClr val="800000"/>
            </a:solidFill>
          </a:ln>
          <a:effectLst>
            <a:glow rad="482600">
              <a:srgbClr val="00808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6600" dirty="0" smtClean="0">
                <a:solidFill>
                  <a:schemeClr val="tx1"/>
                </a:solidFill>
              </a:rPr>
              <a:t>Back to the 4</a:t>
            </a:r>
            <a:r>
              <a:rPr lang="en-CA" sz="6600" baseline="30000" dirty="0" smtClean="0">
                <a:solidFill>
                  <a:schemeClr val="tx1"/>
                </a:solidFill>
              </a:rPr>
              <a:t>th</a:t>
            </a:r>
            <a:r>
              <a:rPr lang="en-CA" sz="6600" dirty="0" smtClean="0">
                <a:solidFill>
                  <a:schemeClr val="tx1"/>
                </a:solidFill>
              </a:rPr>
              <a:t> Cycle of Creation!</a:t>
            </a:r>
          </a:p>
          <a:p>
            <a:pPr algn="ctr"/>
            <a:r>
              <a:rPr lang="en-CA" sz="6600" dirty="0" smtClean="0">
                <a:solidFill>
                  <a:schemeClr val="tx1"/>
                </a:solidFill>
              </a:rPr>
              <a:t>What is the </a:t>
            </a:r>
            <a:br>
              <a:rPr lang="en-CA" sz="6600" dirty="0" smtClean="0">
                <a:solidFill>
                  <a:schemeClr val="tx1"/>
                </a:solidFill>
              </a:rPr>
            </a:br>
            <a:r>
              <a:rPr lang="en-CA" sz="6600" b="1" dirty="0" smtClean="0">
                <a:solidFill>
                  <a:srgbClr val="FB35F2"/>
                </a:solidFill>
              </a:rPr>
              <a:t>Lesser Light?</a:t>
            </a:r>
            <a:endParaRPr lang="en-CA" sz="6600" b="1" dirty="0">
              <a:solidFill>
                <a:srgbClr val="FB35F2"/>
              </a:solidFill>
            </a:endParaRPr>
          </a:p>
        </p:txBody>
      </p:sp>
      <p:sp>
        <p:nvSpPr>
          <p:cNvPr id="2" name="Slide Number Placeholder 1"/>
          <p:cNvSpPr>
            <a:spLocks noGrp="1"/>
          </p:cNvSpPr>
          <p:nvPr>
            <p:ph type="sldNum" sz="quarter" idx="12"/>
          </p:nvPr>
        </p:nvSpPr>
        <p:spPr>
          <a:xfrm>
            <a:off x="9348354" y="6449869"/>
            <a:ext cx="2743200" cy="365125"/>
          </a:xfrm>
          <a:scene3d>
            <a:camera prst="orthographicFront"/>
            <a:lightRig rig="threePt" dir="t"/>
          </a:scene3d>
          <a:sp3d>
            <a:bevelT w="152400" h="50800" prst="softRound"/>
          </a:sp3d>
        </p:spPr>
        <p:txBody>
          <a:bodyPr>
            <a:sp3d extrusionH="57150">
              <a:bevelT w="38100" h="38100"/>
            </a:sp3d>
          </a:bodyPr>
          <a:lstStyle/>
          <a:p>
            <a:fld id="{79D454C9-693C-4B68-AEF7-F33F1BD73953}" type="slidenum">
              <a:rPr lang="en-US" sz="1400" b="1" smtClean="0">
                <a:solidFill>
                  <a:schemeClr val="tx1"/>
                </a:solidFill>
              </a:rPr>
              <a:t>50</a:t>
            </a:fld>
            <a:endParaRPr lang="en-US" sz="1400" b="1" dirty="0">
              <a:solidFill>
                <a:schemeClr val="tx1"/>
              </a:solidFill>
            </a:endParaRPr>
          </a:p>
        </p:txBody>
      </p:sp>
    </p:spTree>
    <p:extLst>
      <p:ext uri="{BB962C8B-B14F-4D97-AF65-F5344CB8AC3E}">
        <p14:creationId xmlns:p14="http://schemas.microsoft.com/office/powerpoint/2010/main" val="3027489757"/>
      </p:ext>
    </p:extLst>
  </p:cSld>
  <p:clrMapOvr>
    <a:masterClrMapping/>
  </p:clrMapOvr>
  <p:transition spd="slow">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BD4FF">
                <a:alpha val="34902"/>
              </a:srgbClr>
            </a:gs>
            <a:gs pos="50000">
              <a:srgbClr val="F7FED2"/>
            </a:gs>
            <a:gs pos="100000">
              <a:srgbClr val="EFABFF">
                <a:alpha val="50980"/>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46811" y="145473"/>
            <a:ext cx="11274136" cy="6587836"/>
          </a:xfrm>
          <a:scene3d>
            <a:camera prst="orthographicFront"/>
            <a:lightRig rig="threePt" dir="t"/>
          </a:scene3d>
          <a:sp3d>
            <a:bevelT w="152400" h="50800" prst="softRound"/>
          </a:sp3d>
        </p:spPr>
        <p:txBody>
          <a:bodyPr>
            <a:normAutofit/>
            <a:sp3d extrusionH="57150">
              <a:bevelT w="38100" h="38100"/>
            </a:sp3d>
          </a:bodyPr>
          <a:lstStyle/>
          <a:p>
            <a:pPr>
              <a:spcBef>
                <a:spcPts val="0"/>
              </a:spcBef>
              <a:spcAft>
                <a:spcPts val="2400"/>
              </a:spcAft>
            </a:pPr>
            <a:r>
              <a:rPr lang="en-US" sz="3200" i="1" dirty="0" smtClean="0">
                <a:solidFill>
                  <a:prstClr val="black"/>
                </a:solidFill>
                <a:latin typeface="Algerian" pitchFamily="82" charset="0"/>
              </a:rPr>
              <a:t>Genesis 1:16 – </a:t>
            </a:r>
          </a:p>
          <a:p>
            <a:pPr>
              <a:spcBef>
                <a:spcPts val="0"/>
              </a:spcBef>
              <a:spcAft>
                <a:spcPts val="2400"/>
              </a:spcAft>
            </a:pPr>
            <a:r>
              <a:rPr lang="en-US" sz="3200" i="1" dirty="0" smtClean="0">
                <a:solidFill>
                  <a:srgbClr val="CC0099"/>
                </a:solidFill>
              </a:rPr>
              <a:t>And </a:t>
            </a:r>
            <a:r>
              <a:rPr lang="en-US" sz="3200" i="1" dirty="0" err="1" smtClean="0">
                <a:solidFill>
                  <a:srgbClr val="CC0099"/>
                </a:solidFill>
              </a:rPr>
              <a:t>Elohim</a:t>
            </a:r>
            <a:r>
              <a:rPr lang="en-US" sz="3200" i="1" dirty="0" smtClean="0">
                <a:solidFill>
                  <a:srgbClr val="CC0099"/>
                </a:solidFill>
              </a:rPr>
              <a:t> made two great  </a:t>
            </a:r>
            <a:r>
              <a:rPr lang="en-US" sz="3200" b="1" i="1" dirty="0" smtClean="0">
                <a:ln>
                  <a:solidFill>
                    <a:schemeClr val="tx1"/>
                  </a:solidFill>
                </a:ln>
                <a:solidFill>
                  <a:srgbClr val="CC0099"/>
                </a:solidFill>
                <a:effectLst>
                  <a:glow rad="406400">
                    <a:srgbClr val="5BD4FF"/>
                  </a:glow>
                </a:effectLst>
              </a:rPr>
              <a:t>lights </a:t>
            </a:r>
            <a:r>
              <a:rPr lang="en-US" sz="3200" b="1" i="1" dirty="0" smtClean="0">
                <a:solidFill>
                  <a:srgbClr val="CC0099"/>
                </a:solidFill>
                <a:effectLst>
                  <a:glow rad="406400">
                    <a:srgbClr val="5BD4FF"/>
                  </a:glow>
                </a:effectLst>
              </a:rPr>
              <a:t>:</a:t>
            </a:r>
            <a:r>
              <a:rPr lang="en-US" sz="3200" i="1" dirty="0" smtClean="0">
                <a:solidFill>
                  <a:srgbClr val="CC0099"/>
                </a:solidFill>
              </a:rPr>
              <a:t/>
            </a:r>
            <a:br>
              <a:rPr lang="en-US" sz="3200" i="1" dirty="0" smtClean="0">
                <a:solidFill>
                  <a:srgbClr val="CC0099"/>
                </a:solidFill>
              </a:rPr>
            </a:br>
            <a:r>
              <a:rPr lang="en-US" sz="3200" i="1" dirty="0" smtClean="0">
                <a:solidFill>
                  <a:srgbClr val="CC0099"/>
                </a:solidFill>
              </a:rPr>
              <a:t>	</a:t>
            </a:r>
            <a:br>
              <a:rPr lang="en-US" sz="3200" i="1" dirty="0" smtClean="0">
                <a:solidFill>
                  <a:srgbClr val="CC0099"/>
                </a:solidFill>
              </a:rPr>
            </a:br>
            <a:r>
              <a:rPr lang="en-US" sz="3200" i="1" dirty="0" smtClean="0">
                <a:solidFill>
                  <a:srgbClr val="CC0099"/>
                </a:solidFill>
              </a:rPr>
              <a:t>			</a:t>
            </a:r>
            <a:br>
              <a:rPr lang="en-US" sz="3200" i="1" dirty="0" smtClean="0">
                <a:solidFill>
                  <a:srgbClr val="CC0099"/>
                </a:solidFill>
              </a:rPr>
            </a:br>
            <a:r>
              <a:rPr lang="en-US" sz="3200" i="1" dirty="0" smtClean="0">
                <a:solidFill>
                  <a:srgbClr val="CC0099"/>
                </a:solidFill>
              </a:rPr>
              <a:t>			</a:t>
            </a:r>
            <a:br>
              <a:rPr lang="en-US" sz="3200" i="1" dirty="0" smtClean="0">
                <a:solidFill>
                  <a:srgbClr val="CC0099"/>
                </a:solidFill>
              </a:rPr>
            </a:br>
            <a:r>
              <a:rPr lang="en-US" sz="3200" i="1" dirty="0" smtClean="0">
                <a:solidFill>
                  <a:srgbClr val="CC0099"/>
                </a:solidFill>
              </a:rPr>
              <a:t/>
            </a:r>
            <a:br>
              <a:rPr lang="en-US" sz="3200" i="1" dirty="0" smtClean="0">
                <a:solidFill>
                  <a:srgbClr val="CC0099"/>
                </a:solidFill>
              </a:rPr>
            </a:br>
            <a:endParaRPr lang="en-US" sz="3200" i="1" dirty="0" smtClean="0">
              <a:solidFill>
                <a:srgbClr val="CC0099"/>
              </a:solidFill>
            </a:endParaRPr>
          </a:p>
          <a:p>
            <a:pPr>
              <a:spcBef>
                <a:spcPts val="0"/>
              </a:spcBef>
              <a:spcAft>
                <a:spcPts val="2400"/>
              </a:spcAft>
            </a:pPr>
            <a:endParaRPr lang="en-US" sz="3200" i="1" dirty="0">
              <a:solidFill>
                <a:srgbClr val="CC0099"/>
              </a:solidFill>
              <a:latin typeface="Calibri" panose="020F0502020204030204" pitchFamily="34" charset="0"/>
              <a:ea typeface="Calibri" panose="020F0502020204030204" pitchFamily="34" charset="0"/>
            </a:endParaRPr>
          </a:p>
        </p:txBody>
      </p:sp>
      <p:sp>
        <p:nvSpPr>
          <p:cNvPr id="2" name="Slide Number Placeholder 1"/>
          <p:cNvSpPr>
            <a:spLocks noGrp="1"/>
          </p:cNvSpPr>
          <p:nvPr>
            <p:ph type="sldNum" sz="quarter" idx="12"/>
          </p:nvPr>
        </p:nvSpPr>
        <p:spPr>
          <a:xfrm>
            <a:off x="9327573" y="6418696"/>
            <a:ext cx="2743200" cy="365125"/>
          </a:xfrm>
          <a:scene3d>
            <a:camera prst="orthographicFront"/>
            <a:lightRig rig="threePt" dir="t"/>
          </a:scene3d>
          <a:sp3d>
            <a:bevelT w="152400" h="50800" prst="softRound"/>
          </a:sp3d>
        </p:spPr>
        <p:txBody>
          <a:bodyPr>
            <a:sp3d extrusionH="57150">
              <a:bevelT w="38100" h="38100"/>
            </a:sp3d>
          </a:bodyPr>
          <a:lstStyle/>
          <a:p>
            <a:fld id="{79D454C9-693C-4B68-AEF7-F33F1BD73953}" type="slidenum">
              <a:rPr lang="en-US" sz="1400" b="1" smtClean="0">
                <a:solidFill>
                  <a:schemeClr val="tx1"/>
                </a:solidFill>
              </a:rPr>
              <a:t>51</a:t>
            </a:fld>
            <a:endParaRPr lang="en-US" sz="1400" b="1" dirty="0">
              <a:solidFill>
                <a:schemeClr val="tx1"/>
              </a:solidFill>
            </a:endParaRPr>
          </a:p>
        </p:txBody>
      </p:sp>
      <p:sp>
        <p:nvSpPr>
          <p:cNvPr id="4" name="Rectangle 3"/>
          <p:cNvSpPr/>
          <p:nvPr/>
        </p:nvSpPr>
        <p:spPr>
          <a:xfrm>
            <a:off x="1923648" y="1696721"/>
            <a:ext cx="6540650" cy="527125"/>
          </a:xfrm>
          <a:prstGeom prst="rect">
            <a:avLst/>
          </a:prstGeom>
          <a:no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3200" dirty="0">
                <a:solidFill>
                  <a:prstClr val="black"/>
                </a:solidFill>
              </a:rPr>
              <a:t>(1.)</a:t>
            </a:r>
            <a:r>
              <a:rPr lang="en-US" sz="3200" i="1" dirty="0">
                <a:solidFill>
                  <a:srgbClr val="CC0099"/>
                </a:solidFill>
              </a:rPr>
              <a:t>	the </a:t>
            </a:r>
            <a:r>
              <a:rPr lang="en-US" sz="3200" b="1" dirty="0">
                <a:solidFill>
                  <a:srgbClr val="182DF8"/>
                </a:solidFill>
              </a:rPr>
              <a:t>greater light </a:t>
            </a:r>
            <a:r>
              <a:rPr lang="en-US" sz="3200" i="1" dirty="0">
                <a:solidFill>
                  <a:srgbClr val="CC0099"/>
                </a:solidFill>
              </a:rPr>
              <a:t>to rule the day, </a:t>
            </a:r>
            <a:endParaRPr lang="en-CA" dirty="0"/>
          </a:p>
        </p:txBody>
      </p:sp>
      <p:sp>
        <p:nvSpPr>
          <p:cNvPr id="5" name="Rectangle 4"/>
          <p:cNvSpPr/>
          <p:nvPr/>
        </p:nvSpPr>
        <p:spPr>
          <a:xfrm>
            <a:off x="3253696" y="3247683"/>
            <a:ext cx="6540650" cy="527125"/>
          </a:xfrm>
          <a:prstGeom prst="rect">
            <a:avLst/>
          </a:prstGeom>
          <a:no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3200" dirty="0">
                <a:solidFill>
                  <a:prstClr val="black"/>
                </a:solidFill>
              </a:rPr>
              <a:t>(2.)</a:t>
            </a:r>
            <a:r>
              <a:rPr lang="en-US" sz="3200" i="1" dirty="0">
                <a:solidFill>
                  <a:srgbClr val="CC0099"/>
                </a:solidFill>
              </a:rPr>
              <a:t>	the </a:t>
            </a:r>
            <a:r>
              <a:rPr lang="en-US" sz="3200" b="1" i="1" dirty="0">
                <a:ln>
                  <a:solidFill>
                    <a:sysClr val="windowText" lastClr="000000"/>
                  </a:solidFill>
                </a:ln>
                <a:solidFill>
                  <a:srgbClr val="CC0099"/>
                </a:solidFill>
                <a:effectLst>
                  <a:glow rad="127000">
                    <a:srgbClr val="00FF00"/>
                  </a:glow>
                </a:effectLst>
              </a:rPr>
              <a:t>lesser light </a:t>
            </a:r>
            <a:r>
              <a:rPr lang="en-US" sz="3200" i="1" dirty="0">
                <a:solidFill>
                  <a:srgbClr val="CC0099"/>
                </a:solidFill>
              </a:rPr>
              <a:t>to rule the night, </a:t>
            </a:r>
            <a:endParaRPr lang="en-CA" dirty="0"/>
          </a:p>
        </p:txBody>
      </p:sp>
      <p:sp>
        <p:nvSpPr>
          <p:cNvPr id="6" name="Rectangle 5"/>
          <p:cNvSpPr/>
          <p:nvPr/>
        </p:nvSpPr>
        <p:spPr>
          <a:xfrm>
            <a:off x="5009775" y="5051087"/>
            <a:ext cx="3462174" cy="527125"/>
          </a:xfrm>
          <a:prstGeom prst="rect">
            <a:avLst/>
          </a:prstGeom>
          <a:no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3200" dirty="0">
                <a:solidFill>
                  <a:prstClr val="black"/>
                </a:solidFill>
              </a:rPr>
              <a:t>(3.)</a:t>
            </a:r>
            <a:r>
              <a:rPr lang="en-US" sz="3200" i="1" dirty="0">
                <a:solidFill>
                  <a:srgbClr val="CC0099"/>
                </a:solidFill>
              </a:rPr>
              <a:t>	and the stars.</a:t>
            </a:r>
            <a:endParaRPr lang="en-CA" dirty="0"/>
          </a:p>
        </p:txBody>
      </p:sp>
      <p:sp>
        <p:nvSpPr>
          <p:cNvPr id="7" name="Rectangle 6"/>
          <p:cNvSpPr/>
          <p:nvPr/>
        </p:nvSpPr>
        <p:spPr>
          <a:xfrm>
            <a:off x="3424011" y="2362128"/>
            <a:ext cx="1863482" cy="527125"/>
          </a:xfrm>
          <a:prstGeom prst="rect">
            <a:avLst/>
          </a:prstGeom>
          <a:noFill/>
          <a:ln w="76200">
            <a:solidFill>
              <a:srgbClr val="FFFF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lvl="0">
              <a:lnSpc>
                <a:spcPct val="90000"/>
              </a:lnSpc>
              <a:spcAft>
                <a:spcPts val="2400"/>
              </a:spcAft>
            </a:pPr>
            <a:r>
              <a:rPr lang="en-US" sz="3200" dirty="0" smtClean="0">
                <a:solidFill>
                  <a:prstClr val="black"/>
                </a:solidFill>
              </a:rPr>
              <a:t>  The </a:t>
            </a:r>
            <a:r>
              <a:rPr lang="en-US" sz="3200" b="1" dirty="0">
                <a:solidFill>
                  <a:srgbClr val="C00000"/>
                </a:solidFill>
              </a:rPr>
              <a:t>Sun.</a:t>
            </a:r>
          </a:p>
        </p:txBody>
      </p:sp>
      <p:sp>
        <p:nvSpPr>
          <p:cNvPr id="8" name="Rectangle 7"/>
          <p:cNvSpPr/>
          <p:nvPr/>
        </p:nvSpPr>
        <p:spPr>
          <a:xfrm>
            <a:off x="4806012" y="3958381"/>
            <a:ext cx="6177179" cy="654575"/>
          </a:xfrm>
          <a:prstGeom prst="rect">
            <a:avLst/>
          </a:prstGeom>
          <a:noFill/>
          <a:ln w="76200">
            <a:solidFill>
              <a:srgbClr val="182DF8"/>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lvl="0">
              <a:lnSpc>
                <a:spcPct val="90000"/>
              </a:lnSpc>
              <a:spcAft>
                <a:spcPts val="2400"/>
              </a:spcAft>
            </a:pPr>
            <a:r>
              <a:rPr lang="en-US" sz="3200" dirty="0" smtClean="0">
                <a:solidFill>
                  <a:prstClr val="black"/>
                </a:solidFill>
                <a:latin typeface="Calibri" panose="020F0502020204030204" pitchFamily="34" charset="0"/>
                <a:ea typeface="Calibri" panose="020F0502020204030204" pitchFamily="34" charset="0"/>
              </a:rPr>
              <a:t>  The </a:t>
            </a:r>
            <a:r>
              <a:rPr lang="en-US" sz="4800" b="1" i="1" dirty="0" err="1" smtClean="0">
                <a:solidFill>
                  <a:srgbClr val="C00000"/>
                </a:solidFill>
                <a:effectLst>
                  <a:glow rad="101600">
                    <a:srgbClr val="00FF00">
                      <a:alpha val="60000"/>
                    </a:srgbClr>
                  </a:glow>
                </a:effectLst>
                <a:latin typeface="Calibri" panose="020F0502020204030204" pitchFamily="34" charset="0"/>
                <a:ea typeface="Calibri" panose="020F0502020204030204" pitchFamily="34" charset="0"/>
              </a:rPr>
              <a:t>Mazzaroth</a:t>
            </a:r>
            <a:r>
              <a:rPr lang="en-US" sz="3200" dirty="0" smtClean="0">
                <a:solidFill>
                  <a:schemeClr val="tx1"/>
                </a:solidFill>
                <a:latin typeface="Calibri" panose="020F0502020204030204" pitchFamily="34" charset="0"/>
                <a:ea typeface="Calibri" panose="020F0502020204030204" pitchFamily="34" charset="0"/>
              </a:rPr>
              <a:t> - </a:t>
            </a:r>
            <a:r>
              <a:rPr lang="en-US" sz="2400" dirty="0" smtClean="0">
                <a:solidFill>
                  <a:schemeClr val="tx1"/>
                </a:solidFill>
                <a:latin typeface="Calibri" panose="020F0502020204030204" pitchFamily="34" charset="0"/>
                <a:ea typeface="Calibri" panose="020F0502020204030204" pitchFamily="34" charset="0"/>
              </a:rPr>
              <a:t>(constellations.)</a:t>
            </a:r>
            <a:endParaRPr lang="en-US" sz="2400" dirty="0">
              <a:solidFill>
                <a:schemeClr val="tx1"/>
              </a:solidFill>
              <a:latin typeface="Calibri" panose="020F0502020204030204" pitchFamily="34" charset="0"/>
              <a:ea typeface="Calibri" panose="020F0502020204030204" pitchFamily="34" charset="0"/>
            </a:endParaRPr>
          </a:p>
        </p:txBody>
      </p:sp>
      <p:sp>
        <p:nvSpPr>
          <p:cNvPr id="9" name="Rectangle 8"/>
          <p:cNvSpPr/>
          <p:nvPr/>
        </p:nvSpPr>
        <p:spPr>
          <a:xfrm>
            <a:off x="6541310" y="5709899"/>
            <a:ext cx="3797645" cy="527125"/>
          </a:xfrm>
          <a:prstGeom prst="rect">
            <a:avLst/>
          </a:prstGeom>
          <a:noFill/>
          <a:ln w="76200">
            <a:solidFill>
              <a:srgbClr val="FF99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lvl="0">
              <a:lnSpc>
                <a:spcPct val="90000"/>
              </a:lnSpc>
              <a:spcAft>
                <a:spcPts val="2400"/>
              </a:spcAft>
            </a:pPr>
            <a:r>
              <a:rPr lang="en-US" sz="3200" dirty="0" smtClean="0">
                <a:solidFill>
                  <a:prstClr val="black"/>
                </a:solidFill>
                <a:latin typeface="Calibri" panose="020F0502020204030204" pitchFamily="34" charset="0"/>
                <a:ea typeface="Calibri" panose="020F0502020204030204" pitchFamily="34" charset="0"/>
              </a:rPr>
              <a:t>  The individual </a:t>
            </a:r>
            <a:r>
              <a:rPr lang="en-US" sz="3200" b="1" dirty="0" smtClean="0">
                <a:solidFill>
                  <a:srgbClr val="C00000"/>
                </a:solidFill>
                <a:latin typeface="Calibri" panose="020F0502020204030204" pitchFamily="34" charset="0"/>
                <a:ea typeface="Calibri" panose="020F0502020204030204" pitchFamily="34" charset="0"/>
              </a:rPr>
              <a:t>stars.</a:t>
            </a:r>
            <a:endParaRPr lang="en-US" sz="3200" b="1" dirty="0">
              <a:solidFill>
                <a:srgbClr val="C00000"/>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5549202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250"/>
                                        <p:tgtEl>
                                          <p:spTgt spid="4"/>
                                        </p:tgtEl>
                                      </p:cBhvr>
                                    </p:animEffect>
                                  </p:childTnLst>
                                </p:cTn>
                              </p:par>
                              <p:par>
                                <p:cTn id="8" presetID="22" presetClass="entr" presetSubtype="4" fill="hold" grpId="0" nodeType="withEffect">
                                  <p:stCondLst>
                                    <p:cond delay="200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125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250"/>
                                        <p:tgtEl>
                                          <p:spTgt spid="5"/>
                                        </p:tgtEl>
                                      </p:cBhvr>
                                    </p:animEffect>
                                  </p:childTnLst>
                                </p:cTn>
                              </p:par>
                              <p:par>
                                <p:cTn id="16" presetID="22" presetClass="entr" presetSubtype="4" fill="hold" grpId="0" nodeType="withEffect">
                                  <p:stCondLst>
                                    <p:cond delay="200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1250"/>
                                        <p:tgtEl>
                                          <p:spTgt spid="6"/>
                                        </p:tgtEl>
                                      </p:cBhvr>
                                    </p:animEffect>
                                  </p:childTnLst>
                                </p:cTn>
                              </p:par>
                              <p:par>
                                <p:cTn id="24" presetID="22" presetClass="entr" presetSubtype="4" fill="hold" grpId="0" nodeType="withEffect">
                                  <p:stCondLst>
                                    <p:cond delay="150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P spid="8" grpId="0" animBg="1"/>
      <p:bldP spid="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BD4FF">
                <a:alpha val="34902"/>
              </a:srgbClr>
            </a:gs>
            <a:gs pos="50000">
              <a:srgbClr val="F7FED2"/>
            </a:gs>
            <a:gs pos="100000">
              <a:srgbClr val="EFABFF">
                <a:alpha val="50980"/>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46811" y="276629"/>
            <a:ext cx="11274136" cy="6215611"/>
          </a:xfrm>
          <a:ln w="76200">
            <a:solidFill>
              <a:srgbClr val="7DDDFF"/>
            </a:solidFill>
          </a:ln>
          <a:scene3d>
            <a:camera prst="orthographicFront"/>
            <a:lightRig rig="threePt" dir="t"/>
          </a:scene3d>
          <a:sp3d>
            <a:bevelT w="152400" h="50800" prst="softRound"/>
          </a:sp3d>
        </p:spPr>
        <p:txBody>
          <a:bodyPr>
            <a:normAutofit/>
            <a:sp3d extrusionH="57150">
              <a:bevelT w="38100" h="38100"/>
            </a:sp3d>
          </a:bodyPr>
          <a:lstStyle/>
          <a:p>
            <a:pPr>
              <a:spcBef>
                <a:spcPts val="0"/>
              </a:spcBef>
              <a:spcAft>
                <a:spcPts val="2400"/>
              </a:spcAft>
            </a:pPr>
            <a:r>
              <a:rPr lang="en-US" sz="3200" dirty="0" smtClean="0">
                <a:solidFill>
                  <a:schemeClr val="tx1"/>
                </a:solidFill>
                <a:latin typeface="Arial Black" pitchFamily="34" charset="0"/>
              </a:rPr>
              <a:t>Briefly - </a:t>
            </a:r>
          </a:p>
          <a:p>
            <a:pPr>
              <a:spcBef>
                <a:spcPts val="0"/>
              </a:spcBef>
              <a:spcAft>
                <a:spcPts val="2400"/>
              </a:spcAft>
            </a:pPr>
            <a:r>
              <a:rPr lang="en-US" sz="3200" i="1" dirty="0" smtClean="0">
                <a:solidFill>
                  <a:srgbClr val="CC0099"/>
                </a:solidFill>
              </a:rPr>
              <a:t>What brief sample of factors reveal that the </a:t>
            </a:r>
            <a:r>
              <a:rPr lang="en-US" sz="3200" b="1" i="1" dirty="0" smtClean="0">
                <a:ln>
                  <a:solidFill>
                    <a:schemeClr val="tx1"/>
                  </a:solidFill>
                </a:ln>
                <a:solidFill>
                  <a:srgbClr val="182DF8"/>
                </a:solidFill>
                <a:effectLst>
                  <a:glow rad="127000">
                    <a:srgbClr val="FFFF00"/>
                  </a:glow>
                </a:effectLst>
              </a:rPr>
              <a:t>Lesser Light </a:t>
            </a:r>
            <a:r>
              <a:rPr lang="en-US" sz="3200" i="1" dirty="0" smtClean="0">
                <a:solidFill>
                  <a:srgbClr val="CC0099"/>
                </a:solidFill>
              </a:rPr>
              <a:t>of Gen 1 is the Mazzaroth?</a:t>
            </a:r>
            <a:br>
              <a:rPr lang="en-US" sz="3200" i="1" dirty="0" smtClean="0">
                <a:solidFill>
                  <a:srgbClr val="CC0099"/>
                </a:solidFill>
              </a:rPr>
            </a:br>
            <a:r>
              <a:rPr lang="en-US" sz="3200" i="1" dirty="0" smtClean="0">
                <a:solidFill>
                  <a:srgbClr val="CC0099"/>
                </a:solidFill>
              </a:rPr>
              <a:t>			</a:t>
            </a:r>
            <a:br>
              <a:rPr lang="en-US" sz="3200" i="1" dirty="0" smtClean="0">
                <a:solidFill>
                  <a:srgbClr val="CC0099"/>
                </a:solidFill>
              </a:rPr>
            </a:br>
            <a:r>
              <a:rPr lang="en-US" sz="2800" dirty="0" smtClean="0">
                <a:solidFill>
                  <a:schemeClr val="tx1"/>
                </a:solidFill>
              </a:rPr>
              <a:t>Job 38: 31-33  </a:t>
            </a:r>
            <a:r>
              <a:rPr lang="en-US" sz="2800" dirty="0" smtClean="0">
                <a:solidFill>
                  <a:srgbClr val="CC0099"/>
                </a:solidFill>
              </a:rPr>
              <a:t>Do you bind the bands of </a:t>
            </a:r>
            <a:r>
              <a:rPr lang="en-US" sz="2800" dirty="0" err="1" smtClean="0">
                <a:solidFill>
                  <a:srgbClr val="CC0099"/>
                </a:solidFill>
              </a:rPr>
              <a:t>Kimah</a:t>
            </a:r>
            <a:r>
              <a:rPr lang="en-US" sz="2800" dirty="0" smtClean="0">
                <a:solidFill>
                  <a:srgbClr val="CC0099"/>
                </a:solidFill>
              </a:rPr>
              <a:t> </a:t>
            </a:r>
            <a:r>
              <a:rPr lang="en-US" sz="2800" dirty="0" smtClean="0">
                <a:solidFill>
                  <a:schemeClr val="tx1"/>
                </a:solidFill>
              </a:rPr>
              <a:t>[</a:t>
            </a:r>
            <a:r>
              <a:rPr lang="en-US" sz="2800" dirty="0" err="1" smtClean="0">
                <a:solidFill>
                  <a:schemeClr val="tx1"/>
                </a:solidFill>
              </a:rPr>
              <a:t>Pleides</a:t>
            </a:r>
            <a:r>
              <a:rPr lang="en-US" sz="2800" dirty="0">
                <a:solidFill>
                  <a:schemeClr val="tx1"/>
                </a:solidFill>
              </a:rPr>
              <a:t>]</a:t>
            </a:r>
            <a:r>
              <a:rPr lang="en-US" sz="2800" dirty="0" smtClean="0">
                <a:solidFill>
                  <a:schemeClr val="tx1"/>
                </a:solidFill>
              </a:rPr>
              <a:t>, </a:t>
            </a:r>
            <a:r>
              <a:rPr lang="en-US" sz="2800" dirty="0" smtClean="0">
                <a:solidFill>
                  <a:srgbClr val="CC0099"/>
                </a:solidFill>
              </a:rPr>
              <a:t>or loosen the cords 	of </a:t>
            </a:r>
            <a:r>
              <a:rPr lang="en-US" sz="2800" dirty="0" err="1" smtClean="0">
                <a:solidFill>
                  <a:srgbClr val="CC0099"/>
                </a:solidFill>
              </a:rPr>
              <a:t>Kesil</a:t>
            </a:r>
            <a:r>
              <a:rPr lang="en-US" sz="2800" dirty="0" smtClean="0">
                <a:solidFill>
                  <a:srgbClr val="CC0099"/>
                </a:solidFill>
              </a:rPr>
              <a:t> </a:t>
            </a:r>
            <a:r>
              <a:rPr lang="en-US" sz="2800" dirty="0" smtClean="0">
                <a:solidFill>
                  <a:schemeClr val="tx1"/>
                </a:solidFill>
              </a:rPr>
              <a:t>[Orion]?</a:t>
            </a:r>
          </a:p>
          <a:p>
            <a:pPr>
              <a:spcBef>
                <a:spcPts val="0"/>
              </a:spcBef>
              <a:spcAft>
                <a:spcPts val="2400"/>
              </a:spcAft>
            </a:pPr>
            <a:r>
              <a:rPr lang="en-US" dirty="0" smtClean="0">
                <a:solidFill>
                  <a:schemeClr val="tx1"/>
                </a:solidFill>
              </a:rPr>
              <a:t>It is a fact that the stars in the belt of </a:t>
            </a:r>
            <a:r>
              <a:rPr lang="en-US" dirty="0" err="1" smtClean="0">
                <a:solidFill>
                  <a:schemeClr val="tx1"/>
                </a:solidFill>
              </a:rPr>
              <a:t>Kesil</a:t>
            </a:r>
            <a:r>
              <a:rPr lang="en-US" dirty="0" smtClean="0">
                <a:solidFill>
                  <a:schemeClr val="tx1"/>
                </a:solidFill>
              </a:rPr>
              <a:t> (Orion) are extremely slowly, spreading apart. </a:t>
            </a:r>
          </a:p>
          <a:p>
            <a:pPr>
              <a:spcBef>
                <a:spcPts val="0"/>
              </a:spcBef>
              <a:spcAft>
                <a:spcPts val="2400"/>
              </a:spcAft>
            </a:pPr>
            <a:r>
              <a:rPr lang="en-US" dirty="0">
                <a:solidFill>
                  <a:schemeClr val="tx1"/>
                </a:solidFill>
              </a:rPr>
              <a:t>	</a:t>
            </a:r>
            <a:r>
              <a:rPr lang="en-US" sz="2800" dirty="0" smtClean="0">
                <a:solidFill>
                  <a:srgbClr val="CC0099"/>
                </a:solidFill>
              </a:rPr>
              <a:t>Do you bring out the constellations </a:t>
            </a:r>
            <a:r>
              <a:rPr lang="en-US" sz="2800" dirty="0" smtClean="0">
                <a:solidFill>
                  <a:schemeClr val="tx1"/>
                </a:solidFill>
              </a:rPr>
              <a:t>[</a:t>
            </a:r>
            <a:r>
              <a:rPr lang="en-US" sz="2800" b="1" dirty="0" err="1" smtClean="0">
                <a:solidFill>
                  <a:srgbClr val="FF0000"/>
                </a:solidFill>
              </a:rPr>
              <a:t>Mazzaroth</a:t>
            </a:r>
            <a:r>
              <a:rPr lang="en-US" sz="2800" dirty="0" smtClean="0">
                <a:solidFill>
                  <a:schemeClr val="tx1"/>
                </a:solidFill>
              </a:rPr>
              <a:t> (KJV)] in its season? 	</a:t>
            </a:r>
            <a:r>
              <a:rPr lang="en-US" sz="2800" dirty="0" smtClean="0">
                <a:solidFill>
                  <a:srgbClr val="CC0099"/>
                </a:solidFill>
              </a:rPr>
              <a:t>Or</a:t>
            </a:r>
            <a:r>
              <a:rPr lang="en-US" sz="2800" dirty="0" smtClean="0">
                <a:solidFill>
                  <a:schemeClr val="tx1"/>
                </a:solidFill>
              </a:rPr>
              <a:t> </a:t>
            </a:r>
            <a:r>
              <a:rPr lang="en-US" sz="2800" dirty="0" smtClean="0">
                <a:solidFill>
                  <a:srgbClr val="CC0099"/>
                </a:solidFill>
              </a:rPr>
              <a:t>do you lead the Bear </a:t>
            </a:r>
            <a:r>
              <a:rPr lang="en-US" sz="2800" dirty="0" smtClean="0">
                <a:solidFill>
                  <a:schemeClr val="tx1"/>
                </a:solidFill>
              </a:rPr>
              <a:t>[</a:t>
            </a:r>
            <a:r>
              <a:rPr lang="en-US" sz="2800" dirty="0" err="1" smtClean="0">
                <a:solidFill>
                  <a:schemeClr val="tx1"/>
                </a:solidFill>
              </a:rPr>
              <a:t>Arcturus</a:t>
            </a:r>
            <a:r>
              <a:rPr lang="en-US" sz="2800" dirty="0" smtClean="0">
                <a:solidFill>
                  <a:schemeClr val="tx1"/>
                </a:solidFill>
              </a:rPr>
              <a:t>] </a:t>
            </a:r>
            <a:r>
              <a:rPr lang="en-US" sz="2800" dirty="0" smtClean="0">
                <a:solidFill>
                  <a:srgbClr val="CC0099"/>
                </a:solidFill>
              </a:rPr>
              <a:t>with its sons?</a:t>
            </a:r>
          </a:p>
          <a:p>
            <a:pPr>
              <a:spcBef>
                <a:spcPts val="0"/>
              </a:spcBef>
              <a:spcAft>
                <a:spcPts val="2400"/>
              </a:spcAft>
            </a:pPr>
            <a:r>
              <a:rPr lang="en-US" sz="800" dirty="0" smtClean="0">
                <a:solidFill>
                  <a:srgbClr val="CC0099"/>
                </a:solidFill>
              </a:rPr>
              <a:t> </a:t>
            </a:r>
            <a:endParaRPr lang="en-US" sz="800" i="1" dirty="0" smtClean="0">
              <a:solidFill>
                <a:srgbClr val="CC0099"/>
              </a:solidFill>
            </a:endParaRPr>
          </a:p>
          <a:p>
            <a:pPr>
              <a:spcBef>
                <a:spcPts val="0"/>
              </a:spcBef>
              <a:spcAft>
                <a:spcPts val="2400"/>
              </a:spcAft>
            </a:pPr>
            <a:r>
              <a:rPr lang="en-US" sz="5400" i="1" u="sng" dirty="0" smtClean="0">
                <a:solidFill>
                  <a:schemeClr val="tx1"/>
                </a:solidFill>
                <a:latin typeface="Calibri" panose="020F0502020204030204" pitchFamily="34" charset="0"/>
                <a:ea typeface="Calibri" panose="020F0502020204030204" pitchFamily="34" charset="0"/>
              </a:rPr>
              <a:t>Context</a:t>
            </a:r>
            <a:r>
              <a:rPr lang="en-US" sz="5400" i="1" dirty="0" smtClean="0">
                <a:solidFill>
                  <a:schemeClr val="tx1"/>
                </a:solidFill>
                <a:latin typeface="Calibri" panose="020F0502020204030204" pitchFamily="34" charset="0"/>
                <a:ea typeface="Calibri" panose="020F0502020204030204" pitchFamily="34" charset="0"/>
              </a:rPr>
              <a:t>: - </a:t>
            </a:r>
            <a:r>
              <a:rPr lang="en-US" sz="5400" i="1" dirty="0">
                <a:solidFill>
                  <a:srgbClr val="CC0099"/>
                </a:solidFill>
                <a:latin typeface="Calibri" panose="020F0502020204030204" pitchFamily="34" charset="0"/>
                <a:ea typeface="Calibri" panose="020F0502020204030204" pitchFamily="34" charset="0"/>
              </a:rPr>
              <a:t> </a:t>
            </a:r>
            <a:r>
              <a:rPr lang="en-US" sz="5400" b="1" i="1" dirty="0" err="1" smtClean="0">
                <a:ln>
                  <a:solidFill>
                    <a:schemeClr val="tx1"/>
                  </a:solidFill>
                </a:ln>
                <a:solidFill>
                  <a:srgbClr val="00FF00"/>
                </a:solidFill>
                <a:latin typeface="Calibri" panose="020F0502020204030204" pitchFamily="34" charset="0"/>
                <a:ea typeface="Calibri" panose="020F0502020204030204" pitchFamily="34" charset="0"/>
              </a:rPr>
              <a:t>Mazzaroth</a:t>
            </a:r>
            <a:r>
              <a:rPr lang="en-US" sz="5400" b="1" i="1" dirty="0" smtClean="0">
                <a:ln>
                  <a:solidFill>
                    <a:schemeClr val="tx1"/>
                  </a:solidFill>
                </a:ln>
                <a:solidFill>
                  <a:srgbClr val="00FF00"/>
                </a:solidFill>
                <a:latin typeface="Calibri" panose="020F0502020204030204" pitchFamily="34" charset="0"/>
                <a:ea typeface="Calibri" panose="020F0502020204030204" pitchFamily="34" charset="0"/>
              </a:rPr>
              <a:t> constellations</a:t>
            </a:r>
            <a:endParaRPr lang="en-US" sz="5400" b="1" i="1" dirty="0">
              <a:ln>
                <a:solidFill>
                  <a:schemeClr val="tx1"/>
                </a:solidFill>
              </a:ln>
              <a:solidFill>
                <a:srgbClr val="00FF00"/>
              </a:solidFill>
              <a:latin typeface="Calibri" panose="020F0502020204030204" pitchFamily="34" charset="0"/>
              <a:ea typeface="Calibri" panose="020F0502020204030204" pitchFamily="34" charset="0"/>
            </a:endParaRPr>
          </a:p>
        </p:txBody>
      </p:sp>
      <p:sp>
        <p:nvSpPr>
          <p:cNvPr id="2" name="Slide Number Placeholder 1"/>
          <p:cNvSpPr>
            <a:spLocks noGrp="1"/>
          </p:cNvSpPr>
          <p:nvPr>
            <p:ph type="sldNum" sz="quarter" idx="12"/>
          </p:nvPr>
        </p:nvSpPr>
        <p:spPr>
          <a:xfrm>
            <a:off x="9410701" y="6470650"/>
            <a:ext cx="2743200" cy="365125"/>
          </a:xfrm>
          <a:scene3d>
            <a:camera prst="orthographicFront"/>
            <a:lightRig rig="threePt" dir="t"/>
          </a:scene3d>
          <a:sp3d>
            <a:bevelT w="152400" h="50800" prst="softRound"/>
          </a:sp3d>
        </p:spPr>
        <p:txBody>
          <a:bodyPr>
            <a:sp3d extrusionH="57150">
              <a:bevelT w="38100" h="38100"/>
            </a:sp3d>
          </a:bodyPr>
          <a:lstStyle/>
          <a:p>
            <a:fld id="{79D454C9-693C-4B68-AEF7-F33F1BD73953}" type="slidenum">
              <a:rPr lang="en-US" sz="1400" b="1" smtClean="0">
                <a:solidFill>
                  <a:schemeClr val="tx1"/>
                </a:solidFill>
              </a:rPr>
              <a:t>52</a:t>
            </a:fld>
            <a:endParaRPr lang="en-US" sz="1400" b="1" dirty="0">
              <a:solidFill>
                <a:schemeClr val="tx1"/>
              </a:solidFill>
            </a:endParaRPr>
          </a:p>
        </p:txBody>
      </p:sp>
    </p:spTree>
    <p:extLst>
      <p:ext uri="{BB962C8B-B14F-4D97-AF65-F5344CB8AC3E}">
        <p14:creationId xmlns:p14="http://schemas.microsoft.com/office/powerpoint/2010/main" val="1132565346"/>
      </p:ext>
    </p:extLst>
  </p:cSld>
  <p:clrMapOvr>
    <a:masterClrMapping/>
  </p:clrMapOvr>
  <p:transition spd="slow">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BD4FF">
                <a:alpha val="34902"/>
              </a:srgbClr>
            </a:gs>
            <a:gs pos="50000">
              <a:srgbClr val="F7FED2"/>
            </a:gs>
            <a:gs pos="100000">
              <a:srgbClr val="EFABFF">
                <a:alpha val="50980"/>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4855" y="270163"/>
            <a:ext cx="11346874" cy="6296891"/>
          </a:xfrm>
          <a:ln w="76200">
            <a:solidFill>
              <a:srgbClr val="7DDDFF"/>
            </a:solidFill>
          </a:ln>
          <a:scene3d>
            <a:camera prst="orthographicFront"/>
            <a:lightRig rig="threePt" dir="t"/>
          </a:scene3d>
          <a:sp3d>
            <a:bevelT w="152400" h="50800" prst="softRound"/>
          </a:sp3d>
        </p:spPr>
        <p:txBody>
          <a:bodyPr anchor="ctr">
            <a:normAutofit lnSpcReduction="10000"/>
            <a:sp3d extrusionH="57150">
              <a:bevelT w="38100" h="38100"/>
            </a:sp3d>
          </a:bodyPr>
          <a:lstStyle/>
          <a:p>
            <a:pPr>
              <a:spcBef>
                <a:spcPts val="0"/>
              </a:spcBef>
              <a:spcAft>
                <a:spcPts val="2400"/>
              </a:spcAft>
            </a:pPr>
            <a:r>
              <a:rPr lang="en-US" sz="3200" dirty="0" smtClean="0">
                <a:solidFill>
                  <a:schemeClr val="tx1"/>
                </a:solidFill>
                <a:latin typeface="Arial Black" pitchFamily="34" charset="0"/>
              </a:rPr>
              <a:t>Next verse –</a:t>
            </a:r>
            <a:br>
              <a:rPr lang="en-US" sz="3200" dirty="0" smtClean="0">
                <a:solidFill>
                  <a:schemeClr val="tx1"/>
                </a:solidFill>
                <a:latin typeface="Arial Black" pitchFamily="34" charset="0"/>
              </a:rPr>
            </a:br>
            <a:r>
              <a:rPr lang="en-US" sz="2800" dirty="0" smtClean="0">
                <a:solidFill>
                  <a:srgbClr val="00B050"/>
                </a:solidFill>
              </a:rPr>
              <a:t>Job 38: 33 -  </a:t>
            </a:r>
            <a:r>
              <a:rPr lang="en-US" sz="3200" dirty="0" smtClean="0">
                <a:solidFill>
                  <a:srgbClr val="AD45A1"/>
                </a:solidFill>
              </a:rPr>
              <a:t>Do you know the laws of the </a:t>
            </a:r>
            <a:r>
              <a:rPr lang="en-US" sz="3200" dirty="0" err="1" smtClean="0">
                <a:solidFill>
                  <a:srgbClr val="AD45A1"/>
                </a:solidFill>
              </a:rPr>
              <a:t>shemayim</a:t>
            </a:r>
            <a:r>
              <a:rPr lang="en-US" sz="3200" dirty="0" smtClean="0">
                <a:solidFill>
                  <a:srgbClr val="AD45A1"/>
                </a:solidFill>
              </a:rPr>
              <a:t>? Or do you 	apply </a:t>
            </a:r>
            <a:r>
              <a:rPr lang="en-US" sz="4800" b="1" u="sng" dirty="0" smtClean="0">
                <a:solidFill>
                  <a:schemeClr val="tx1"/>
                </a:solidFill>
                <a:effectLst>
                  <a:glow rad="127000">
                    <a:srgbClr val="00FF00"/>
                  </a:glow>
                </a:effectLst>
                <a:latin typeface="Arial Black" pitchFamily="34" charset="0"/>
              </a:rPr>
              <a:t>THEIR RULE</a:t>
            </a:r>
            <a:r>
              <a:rPr lang="en-US" sz="4800" b="1" dirty="0" smtClean="0">
                <a:solidFill>
                  <a:schemeClr val="tx1"/>
                </a:solidFill>
                <a:effectLst>
                  <a:glow rad="127000">
                    <a:srgbClr val="00FF00"/>
                  </a:glow>
                </a:effectLst>
                <a:latin typeface="Arial Black" pitchFamily="34" charset="0"/>
              </a:rPr>
              <a:t> </a:t>
            </a:r>
            <a:r>
              <a:rPr lang="en-US" sz="3200" dirty="0" smtClean="0">
                <a:solidFill>
                  <a:srgbClr val="AD45A1"/>
                </a:solidFill>
              </a:rPr>
              <a:t>over the earth?</a:t>
            </a:r>
          </a:p>
          <a:p>
            <a:pPr>
              <a:spcBef>
                <a:spcPts val="0"/>
              </a:spcBef>
              <a:spcAft>
                <a:spcPts val="2400"/>
              </a:spcAft>
            </a:pPr>
            <a:r>
              <a:rPr lang="en-US" sz="3200" b="1" dirty="0" smtClean="0">
                <a:solidFill>
                  <a:srgbClr val="FF0000"/>
                </a:solidFill>
              </a:rPr>
              <a:t>Their Rule?  </a:t>
            </a:r>
            <a:r>
              <a:rPr lang="en-US" sz="3200" b="1" dirty="0" smtClean="0">
                <a:solidFill>
                  <a:srgbClr val="00B050"/>
                </a:solidFill>
              </a:rPr>
              <a:t>Psalms 19:1-7 </a:t>
            </a:r>
            <a:r>
              <a:rPr lang="en-US" sz="3200" dirty="0" smtClean="0">
                <a:solidFill>
                  <a:schemeClr val="tx1"/>
                </a:solidFill>
              </a:rPr>
              <a:t>has testimony about the </a:t>
            </a:r>
            <a:r>
              <a:rPr lang="en-US" sz="3200" dirty="0" err="1" smtClean="0">
                <a:solidFill>
                  <a:schemeClr val="tx1"/>
                </a:solidFill>
              </a:rPr>
              <a:t>Mazzaroth</a:t>
            </a:r>
            <a:r>
              <a:rPr lang="en-US" sz="3200" dirty="0" smtClean="0">
                <a:solidFill>
                  <a:schemeClr val="tx1"/>
                </a:solidFill>
              </a:rPr>
              <a:t>. </a:t>
            </a:r>
          </a:p>
          <a:p>
            <a:pPr>
              <a:spcBef>
                <a:spcPts val="0"/>
              </a:spcBef>
              <a:spcAft>
                <a:spcPts val="2400"/>
              </a:spcAft>
            </a:pPr>
            <a:r>
              <a:rPr lang="en-US" sz="3200" dirty="0" smtClean="0">
                <a:solidFill>
                  <a:schemeClr val="tx1"/>
                </a:solidFill>
              </a:rPr>
              <a:t>What entity timed the birth of the Hebrew nation?</a:t>
            </a:r>
            <a:br>
              <a:rPr lang="en-US" sz="3200" dirty="0" smtClean="0">
                <a:solidFill>
                  <a:schemeClr val="tx1"/>
                </a:solidFill>
              </a:rPr>
            </a:br>
            <a:r>
              <a:rPr lang="en-US" sz="1200" dirty="0" smtClean="0">
                <a:solidFill>
                  <a:schemeClr val="tx1"/>
                </a:solidFill>
              </a:rPr>
              <a:t> </a:t>
            </a:r>
            <a:r>
              <a:rPr lang="en-US" sz="3200" dirty="0" smtClean="0">
                <a:solidFill>
                  <a:schemeClr val="tx1"/>
                </a:solidFill>
              </a:rPr>
              <a:t/>
            </a:r>
            <a:br>
              <a:rPr lang="en-US" sz="3200" dirty="0" smtClean="0">
                <a:solidFill>
                  <a:schemeClr val="tx1"/>
                </a:solidFill>
              </a:rPr>
            </a:br>
            <a:r>
              <a:rPr lang="en-US" sz="2800" dirty="0" smtClean="0">
                <a:solidFill>
                  <a:srgbClr val="00B050"/>
                </a:solidFill>
              </a:rPr>
              <a:t>Gen 17:21 - </a:t>
            </a:r>
            <a:r>
              <a:rPr lang="en-US" sz="2800" dirty="0" smtClean="0">
                <a:solidFill>
                  <a:srgbClr val="182DF8"/>
                </a:solidFill>
              </a:rPr>
              <a:t> “</a:t>
            </a:r>
            <a:r>
              <a:rPr lang="en-US" sz="3200" dirty="0" smtClean="0">
                <a:solidFill>
                  <a:srgbClr val="182DF8"/>
                </a:solidFill>
              </a:rPr>
              <a:t>But my Covenant I establish with </a:t>
            </a:r>
            <a:r>
              <a:rPr lang="en-US" sz="3200" dirty="0" err="1" smtClean="0">
                <a:solidFill>
                  <a:srgbClr val="182DF8"/>
                </a:solidFill>
              </a:rPr>
              <a:t>Yitshaq</a:t>
            </a:r>
            <a:r>
              <a:rPr lang="en-US" sz="3200" dirty="0" smtClean="0">
                <a:solidFill>
                  <a:srgbClr val="182DF8"/>
                </a:solidFill>
              </a:rPr>
              <a:t> </a:t>
            </a:r>
            <a:r>
              <a:rPr lang="en-US" sz="3200" dirty="0" smtClean="0">
                <a:solidFill>
                  <a:schemeClr val="tx1"/>
                </a:solidFill>
              </a:rPr>
              <a:t>[Isaac], </a:t>
            </a:r>
            <a:r>
              <a:rPr lang="en-US" sz="3200" dirty="0" smtClean="0">
                <a:solidFill>
                  <a:srgbClr val="182DF8"/>
                </a:solidFill>
              </a:rPr>
              <a:t>whom	Sarah is to bear to you at this </a:t>
            </a:r>
            <a:r>
              <a:rPr lang="en-US" sz="3200" b="1" i="1" u="sng" dirty="0" smtClean="0">
                <a:solidFill>
                  <a:srgbClr val="CC0099"/>
                </a:solidFill>
              </a:rPr>
              <a:t>APPOINTED TIME</a:t>
            </a:r>
            <a:r>
              <a:rPr lang="en-US" sz="3200" b="1" i="1" dirty="0" smtClean="0">
                <a:solidFill>
                  <a:srgbClr val="CC0099"/>
                </a:solidFill>
              </a:rPr>
              <a:t> </a:t>
            </a:r>
            <a:r>
              <a:rPr lang="en-US" sz="3200" dirty="0" smtClean="0">
                <a:solidFill>
                  <a:srgbClr val="182DF8"/>
                </a:solidFill>
              </a:rPr>
              <a:t>next year.</a:t>
            </a:r>
            <a:br>
              <a:rPr lang="en-US" sz="3200" dirty="0" smtClean="0">
                <a:solidFill>
                  <a:srgbClr val="182DF8"/>
                </a:solidFill>
              </a:rPr>
            </a:br>
            <a:r>
              <a:rPr lang="en-US" sz="2800" dirty="0" smtClean="0">
                <a:solidFill>
                  <a:srgbClr val="00B050"/>
                </a:solidFill>
              </a:rPr>
              <a:t>Ge</a:t>
            </a:r>
            <a:r>
              <a:rPr lang="en-US" sz="2800" dirty="0">
                <a:solidFill>
                  <a:srgbClr val="00B050"/>
                </a:solidFill>
              </a:rPr>
              <a:t>n</a:t>
            </a:r>
            <a:r>
              <a:rPr lang="en-US" sz="2800" dirty="0" smtClean="0">
                <a:solidFill>
                  <a:srgbClr val="00B050"/>
                </a:solidFill>
              </a:rPr>
              <a:t> 18:14 -  </a:t>
            </a:r>
            <a:r>
              <a:rPr lang="en-US" sz="3200" dirty="0" smtClean="0">
                <a:solidFill>
                  <a:srgbClr val="182DF8"/>
                </a:solidFill>
              </a:rPr>
              <a:t>Is any matter too hard for [</a:t>
            </a:r>
            <a:r>
              <a:rPr lang="en-US" sz="3200" dirty="0" err="1" smtClean="0">
                <a:solidFill>
                  <a:srgbClr val="182DF8"/>
                </a:solidFill>
              </a:rPr>
              <a:t>Yahuah</a:t>
            </a:r>
            <a:r>
              <a:rPr lang="en-US" sz="3200" dirty="0" smtClean="0">
                <a:solidFill>
                  <a:srgbClr val="182DF8"/>
                </a:solidFill>
              </a:rPr>
              <a:t>]? At the </a:t>
            </a:r>
            <a:r>
              <a:rPr lang="en-US" sz="3200" b="1" u="sng" dirty="0" smtClean="0">
                <a:solidFill>
                  <a:srgbClr val="CC0099"/>
                </a:solidFill>
              </a:rPr>
              <a:t>APPOINTED </a:t>
            </a:r>
            <a:r>
              <a:rPr lang="en-US" sz="3200" b="1" dirty="0" smtClean="0">
                <a:solidFill>
                  <a:srgbClr val="CC0099"/>
                </a:solidFill>
              </a:rPr>
              <a:t>	</a:t>
            </a:r>
            <a:r>
              <a:rPr lang="en-US" sz="3200" b="1" u="sng" dirty="0" smtClean="0">
                <a:solidFill>
                  <a:srgbClr val="CC0099"/>
                </a:solidFill>
              </a:rPr>
              <a:t>TIME</a:t>
            </a:r>
            <a:r>
              <a:rPr lang="en-US" sz="3200" dirty="0" smtClean="0">
                <a:solidFill>
                  <a:srgbClr val="182DF8"/>
                </a:solidFill>
              </a:rPr>
              <a:t> I am going to return to you, according to the time of 	life, and Sarah is to have a son.” </a:t>
            </a:r>
            <a:br>
              <a:rPr lang="en-US" sz="3200" dirty="0" smtClean="0">
                <a:solidFill>
                  <a:srgbClr val="182DF8"/>
                </a:solidFill>
              </a:rPr>
            </a:br>
            <a:r>
              <a:rPr lang="en-US" sz="2800" dirty="0" smtClean="0">
                <a:solidFill>
                  <a:srgbClr val="00B050"/>
                </a:solidFill>
              </a:rPr>
              <a:t>Gen 21:2 – </a:t>
            </a:r>
            <a:r>
              <a:rPr lang="en-US" sz="3200" dirty="0" smtClean="0">
                <a:solidFill>
                  <a:srgbClr val="182DF8"/>
                </a:solidFill>
              </a:rPr>
              <a:t>So Sarah conceived and bore Abraham a son in his old 	age, at the </a:t>
            </a:r>
            <a:r>
              <a:rPr lang="en-US" sz="3200" b="1" u="sng" dirty="0" smtClean="0">
                <a:solidFill>
                  <a:srgbClr val="CC0099"/>
                </a:solidFill>
              </a:rPr>
              <a:t>APPOINTED TIME</a:t>
            </a:r>
            <a:r>
              <a:rPr lang="en-US" sz="3200" dirty="0" smtClean="0">
                <a:solidFill>
                  <a:srgbClr val="CC0099"/>
                </a:solidFill>
              </a:rPr>
              <a:t> </a:t>
            </a:r>
            <a:r>
              <a:rPr lang="en-US" sz="3200" dirty="0" smtClean="0">
                <a:solidFill>
                  <a:srgbClr val="182DF8"/>
                </a:solidFill>
              </a:rPr>
              <a:t>of which </a:t>
            </a:r>
            <a:r>
              <a:rPr lang="en-US" sz="3200" dirty="0" err="1" smtClean="0">
                <a:solidFill>
                  <a:srgbClr val="182DF8"/>
                </a:solidFill>
              </a:rPr>
              <a:t>Elohim</a:t>
            </a:r>
            <a:r>
              <a:rPr lang="en-US" sz="3200" dirty="0" smtClean="0">
                <a:solidFill>
                  <a:srgbClr val="182DF8"/>
                </a:solidFill>
              </a:rPr>
              <a:t> has spoken to 	him.</a:t>
            </a:r>
          </a:p>
        </p:txBody>
      </p:sp>
      <p:sp>
        <p:nvSpPr>
          <p:cNvPr id="2" name="Slide Number Placeholder 1"/>
          <p:cNvSpPr>
            <a:spLocks noGrp="1"/>
          </p:cNvSpPr>
          <p:nvPr>
            <p:ph type="sldNum" sz="quarter" idx="12"/>
          </p:nvPr>
        </p:nvSpPr>
        <p:spPr>
          <a:xfrm>
            <a:off x="11727873" y="6492875"/>
            <a:ext cx="464127" cy="365125"/>
          </a:xfrm>
          <a:scene3d>
            <a:camera prst="orthographicFront"/>
            <a:lightRig rig="threePt" dir="t"/>
          </a:scene3d>
          <a:sp3d>
            <a:bevelT w="152400" h="50800" prst="softRound"/>
          </a:sp3d>
        </p:spPr>
        <p:txBody>
          <a:bodyPr>
            <a:sp3d extrusionH="57150">
              <a:bevelT w="38100" h="38100"/>
            </a:sp3d>
          </a:bodyPr>
          <a:lstStyle/>
          <a:p>
            <a:fld id="{79D454C9-693C-4B68-AEF7-F33F1BD73953}" type="slidenum">
              <a:rPr lang="en-US" sz="1400" b="1" smtClean="0">
                <a:solidFill>
                  <a:schemeClr val="tx1"/>
                </a:solidFill>
              </a:rPr>
              <a:t>53</a:t>
            </a:fld>
            <a:endParaRPr lang="en-US" sz="1400" b="1" dirty="0">
              <a:solidFill>
                <a:schemeClr val="tx1"/>
              </a:solidFill>
            </a:endParaRPr>
          </a:p>
        </p:txBody>
      </p:sp>
    </p:spTree>
    <p:extLst>
      <p:ext uri="{BB962C8B-B14F-4D97-AF65-F5344CB8AC3E}">
        <p14:creationId xmlns:p14="http://schemas.microsoft.com/office/powerpoint/2010/main" val="3891147027"/>
      </p:ext>
    </p:extLst>
  </p:cSld>
  <p:clrMapOvr>
    <a:masterClrMapping/>
  </p:clrMapOvr>
  <p:transition spd="slow">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BD4FF">
                <a:alpha val="34902"/>
              </a:srgbClr>
            </a:gs>
            <a:gs pos="50000">
              <a:srgbClr val="F7FED2"/>
            </a:gs>
            <a:gs pos="100000">
              <a:srgbClr val="EFABFF">
                <a:alpha val="50980"/>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5246" y="270163"/>
            <a:ext cx="11346874" cy="6296891"/>
          </a:xfrm>
          <a:ln w="76200">
            <a:solidFill>
              <a:srgbClr val="7DDDFF"/>
            </a:solidFill>
          </a:ln>
          <a:scene3d>
            <a:camera prst="orthographicFront"/>
            <a:lightRig rig="threePt" dir="t"/>
          </a:scene3d>
          <a:sp3d>
            <a:bevelT w="152400" h="50800" prst="softRound"/>
          </a:sp3d>
        </p:spPr>
        <p:txBody>
          <a:bodyPr anchor="ctr">
            <a:normAutofit/>
            <a:sp3d extrusionH="57150">
              <a:bevelT w="38100" h="38100"/>
            </a:sp3d>
          </a:bodyPr>
          <a:lstStyle/>
          <a:p>
            <a:pPr>
              <a:spcBef>
                <a:spcPts val="0"/>
              </a:spcBef>
              <a:spcAft>
                <a:spcPts val="2400"/>
              </a:spcAft>
            </a:pPr>
            <a:r>
              <a:rPr lang="en-US" sz="3200" dirty="0" smtClean="0">
                <a:solidFill>
                  <a:schemeClr val="tx1"/>
                </a:solidFill>
              </a:rPr>
              <a:t>How are the Appointed Times ascertained?</a:t>
            </a:r>
            <a:r>
              <a:rPr lang="en-US" sz="3200" dirty="0" smtClean="0">
                <a:solidFill>
                  <a:srgbClr val="182DF8"/>
                </a:solidFill>
              </a:rPr>
              <a:t/>
            </a:r>
            <a:br>
              <a:rPr lang="en-US" sz="3200" dirty="0" smtClean="0">
                <a:solidFill>
                  <a:srgbClr val="182DF8"/>
                </a:solidFill>
              </a:rPr>
            </a:br>
            <a:r>
              <a:rPr lang="en-US" sz="3200" dirty="0" smtClean="0">
                <a:solidFill>
                  <a:srgbClr val="182DF8"/>
                </a:solidFill>
              </a:rPr>
              <a:t> </a:t>
            </a:r>
            <a:br>
              <a:rPr lang="en-US" sz="3200" dirty="0" smtClean="0">
                <a:solidFill>
                  <a:srgbClr val="182DF8"/>
                </a:solidFill>
              </a:rPr>
            </a:br>
            <a:r>
              <a:rPr lang="en-US" sz="3200" dirty="0" smtClean="0">
                <a:solidFill>
                  <a:schemeClr val="tx1"/>
                </a:solidFill>
              </a:rPr>
              <a:t>The</a:t>
            </a:r>
            <a:r>
              <a:rPr lang="en-US" sz="3200" dirty="0" smtClean="0">
                <a:solidFill>
                  <a:srgbClr val="182DF8"/>
                </a:solidFill>
              </a:rPr>
              <a:t> </a:t>
            </a:r>
            <a:r>
              <a:rPr lang="en-US" sz="3200" b="1" dirty="0" err="1" smtClean="0">
                <a:ln>
                  <a:solidFill>
                    <a:schemeClr val="tx1"/>
                  </a:solidFill>
                </a:ln>
                <a:solidFill>
                  <a:srgbClr val="182DF8"/>
                </a:solidFill>
                <a:effectLst>
                  <a:glow rad="127000">
                    <a:srgbClr val="00FF00"/>
                  </a:glow>
                </a:effectLst>
              </a:rPr>
              <a:t>Tequfah</a:t>
            </a:r>
            <a:r>
              <a:rPr lang="en-US" sz="3200" dirty="0" smtClean="0">
                <a:solidFill>
                  <a:srgbClr val="182DF8"/>
                </a:solidFill>
              </a:rPr>
              <a:t> </a:t>
            </a:r>
            <a:r>
              <a:rPr lang="en-US" sz="3200" dirty="0" smtClean="0">
                <a:solidFill>
                  <a:schemeClr val="tx1"/>
                </a:solidFill>
              </a:rPr>
              <a:t>(Equinox) depends directly upon the </a:t>
            </a:r>
            <a:r>
              <a:rPr lang="en-US" sz="3200" dirty="0" err="1" smtClean="0">
                <a:solidFill>
                  <a:schemeClr val="tx1"/>
                </a:solidFill>
              </a:rPr>
              <a:t>Mazzaroth</a:t>
            </a:r>
            <a:r>
              <a:rPr lang="en-US" sz="3200" dirty="0" smtClean="0">
                <a:solidFill>
                  <a:schemeClr val="tx1"/>
                </a:solidFill>
              </a:rPr>
              <a:t> to determine the accurate timing on </a:t>
            </a:r>
            <a:r>
              <a:rPr lang="en-US" sz="3200" dirty="0" err="1" smtClean="0">
                <a:solidFill>
                  <a:srgbClr val="182DF8"/>
                </a:solidFill>
              </a:rPr>
              <a:t>Yahuah’s</a:t>
            </a:r>
            <a:r>
              <a:rPr lang="en-US" sz="3200" dirty="0" smtClean="0">
                <a:solidFill>
                  <a:schemeClr val="tx1"/>
                </a:solidFill>
              </a:rPr>
              <a:t> Covenant Calendar.</a:t>
            </a:r>
          </a:p>
          <a:p>
            <a:pPr>
              <a:spcBef>
                <a:spcPts val="0"/>
              </a:spcBef>
              <a:spcAft>
                <a:spcPts val="2400"/>
              </a:spcAft>
            </a:pPr>
            <a:r>
              <a:rPr lang="en-US" sz="3200" dirty="0" smtClean="0">
                <a:solidFill>
                  <a:schemeClr val="tx1"/>
                </a:solidFill>
              </a:rPr>
              <a:t>The Mazzaroth declares the full plan of salvation, in picture form </a:t>
            </a:r>
            <a:r>
              <a:rPr lang="en-US" sz="3200" dirty="0" smtClean="0">
                <a:solidFill>
                  <a:srgbClr val="00B050"/>
                </a:solidFill>
              </a:rPr>
              <a:t>(Gen 19:1-5), </a:t>
            </a:r>
            <a:r>
              <a:rPr lang="en-US" sz="3200" dirty="0" smtClean="0">
                <a:solidFill>
                  <a:schemeClr val="tx1"/>
                </a:solidFill>
              </a:rPr>
              <a:t>every 24 hours in the sky.</a:t>
            </a:r>
          </a:p>
          <a:p>
            <a:pPr>
              <a:spcBef>
                <a:spcPts val="0"/>
              </a:spcBef>
              <a:spcAft>
                <a:spcPts val="2400"/>
              </a:spcAft>
            </a:pPr>
            <a:r>
              <a:rPr lang="en-US" sz="3200" dirty="0" smtClean="0">
                <a:solidFill>
                  <a:schemeClr val="tx1"/>
                </a:solidFill>
              </a:rPr>
              <a:t>The Mazzaroth delivers the Light </a:t>
            </a:r>
            <a:r>
              <a:rPr lang="en-US" sz="3200" dirty="0" smtClean="0">
                <a:solidFill>
                  <a:schemeClr val="tx1"/>
                </a:solidFill>
                <a:effectLst>
                  <a:glow rad="127000">
                    <a:srgbClr val="00FF00"/>
                  </a:glow>
                </a:effectLst>
              </a:rPr>
              <a:t>both physically and spiritually</a:t>
            </a:r>
            <a:r>
              <a:rPr lang="en-US" sz="3200" dirty="0" smtClean="0">
                <a:solidFill>
                  <a:schemeClr val="tx1"/>
                </a:solidFill>
              </a:rPr>
              <a:t> </a:t>
            </a:r>
            <a:br>
              <a:rPr lang="en-US" sz="3200" dirty="0" smtClean="0">
                <a:solidFill>
                  <a:schemeClr val="tx1"/>
                </a:solidFill>
              </a:rPr>
            </a:br>
            <a:r>
              <a:rPr lang="en-US" sz="3200" dirty="0" smtClean="0">
                <a:solidFill>
                  <a:schemeClr val="tx1"/>
                </a:solidFill>
              </a:rPr>
              <a:t>to this earth.</a:t>
            </a:r>
          </a:p>
          <a:p>
            <a:pPr>
              <a:spcBef>
                <a:spcPts val="0"/>
              </a:spcBef>
              <a:spcAft>
                <a:spcPts val="2400"/>
              </a:spcAft>
            </a:pPr>
            <a:r>
              <a:rPr lang="en-US" sz="3200" dirty="0" smtClean="0">
                <a:solidFill>
                  <a:schemeClr val="tx1"/>
                </a:solidFill>
              </a:rPr>
              <a:t>The </a:t>
            </a:r>
            <a:r>
              <a:rPr lang="en-US" sz="4800" b="1" dirty="0" smtClean="0">
                <a:ln>
                  <a:solidFill>
                    <a:srgbClr val="FF9900"/>
                  </a:solidFill>
                </a:ln>
                <a:solidFill>
                  <a:schemeClr val="tx1"/>
                </a:solidFill>
                <a:effectLst>
                  <a:glow rad="127000">
                    <a:srgbClr val="182DF8"/>
                  </a:glow>
                </a:effectLst>
              </a:rPr>
              <a:t>Mazzaroth</a:t>
            </a:r>
            <a:r>
              <a:rPr lang="en-US" sz="3200" dirty="0" smtClean="0">
                <a:solidFill>
                  <a:schemeClr val="tx1"/>
                </a:solidFill>
              </a:rPr>
              <a:t> is the </a:t>
            </a:r>
            <a:r>
              <a:rPr lang="en-US" sz="3200" b="1" dirty="0" smtClean="0">
                <a:ln>
                  <a:solidFill>
                    <a:schemeClr val="tx1"/>
                  </a:solidFill>
                </a:ln>
                <a:solidFill>
                  <a:srgbClr val="00B0F0"/>
                </a:solidFill>
              </a:rPr>
              <a:t>LIGHT</a:t>
            </a:r>
            <a:r>
              <a:rPr lang="en-US" sz="3200" dirty="0" smtClean="0">
                <a:solidFill>
                  <a:schemeClr val="tx1"/>
                </a:solidFill>
              </a:rPr>
              <a:t> THAT RULES THE NIGHT SEASON.</a:t>
            </a:r>
          </a:p>
          <a:p>
            <a:pPr algn="ctr">
              <a:spcBef>
                <a:spcPts val="0"/>
              </a:spcBef>
              <a:spcAft>
                <a:spcPts val="2400"/>
              </a:spcAft>
            </a:pPr>
            <a:r>
              <a:rPr lang="en-US" sz="3600" b="1" dirty="0" smtClean="0">
                <a:ln>
                  <a:solidFill>
                    <a:sysClr val="windowText" lastClr="000000"/>
                  </a:solidFill>
                </a:ln>
                <a:solidFill>
                  <a:srgbClr val="FF0000"/>
                </a:solidFill>
                <a:effectLst>
                  <a:glow rad="127000">
                    <a:srgbClr val="5BD4FF"/>
                  </a:glow>
                </a:effectLst>
              </a:rPr>
              <a:t>The moon has no light!  </a:t>
            </a:r>
            <a:r>
              <a:rPr lang="en-US" sz="3600" dirty="0" smtClean="0">
                <a:solidFill>
                  <a:srgbClr val="FF0000"/>
                </a:solidFill>
              </a:rPr>
              <a:t>The moon does </a:t>
            </a:r>
            <a:r>
              <a:rPr lang="en-US" sz="3600" b="1" dirty="0" smtClean="0">
                <a:ln>
                  <a:solidFill>
                    <a:sysClr val="windowText" lastClr="000000"/>
                  </a:solidFill>
                </a:ln>
                <a:solidFill>
                  <a:srgbClr val="FF0000"/>
                </a:solidFill>
                <a:effectLst>
                  <a:glow rad="127000">
                    <a:srgbClr val="FFFF00"/>
                  </a:glow>
                </a:effectLst>
              </a:rPr>
              <a:t>not</a:t>
            </a:r>
            <a:r>
              <a:rPr lang="en-US" sz="3600" dirty="0" smtClean="0">
                <a:solidFill>
                  <a:srgbClr val="FF0000"/>
                </a:solidFill>
              </a:rPr>
              <a:t> rule the night!  </a:t>
            </a:r>
          </a:p>
        </p:txBody>
      </p:sp>
      <p:sp>
        <p:nvSpPr>
          <p:cNvPr id="2" name="Slide Number Placeholder 1"/>
          <p:cNvSpPr>
            <a:spLocks noGrp="1"/>
          </p:cNvSpPr>
          <p:nvPr>
            <p:ph type="sldNum" sz="quarter" idx="12"/>
          </p:nvPr>
        </p:nvSpPr>
        <p:spPr>
          <a:xfrm>
            <a:off x="11727873" y="6492875"/>
            <a:ext cx="464127" cy="365125"/>
          </a:xfrm>
          <a:scene3d>
            <a:camera prst="orthographicFront"/>
            <a:lightRig rig="threePt" dir="t"/>
          </a:scene3d>
          <a:sp3d>
            <a:bevelT w="152400" h="50800" prst="softRound"/>
          </a:sp3d>
        </p:spPr>
        <p:txBody>
          <a:bodyPr>
            <a:sp3d extrusionH="57150">
              <a:bevelT w="38100" h="38100"/>
            </a:sp3d>
          </a:bodyPr>
          <a:lstStyle/>
          <a:p>
            <a:fld id="{79D454C9-693C-4B68-AEF7-F33F1BD73953}" type="slidenum">
              <a:rPr lang="en-US" sz="1400" b="1" smtClean="0">
                <a:solidFill>
                  <a:schemeClr val="tx1"/>
                </a:solidFill>
              </a:rPr>
              <a:t>54</a:t>
            </a:fld>
            <a:endParaRPr lang="en-US" sz="1400" b="1" dirty="0">
              <a:solidFill>
                <a:schemeClr val="tx1"/>
              </a:solidFill>
            </a:endParaRPr>
          </a:p>
        </p:txBody>
      </p:sp>
    </p:spTree>
    <p:extLst>
      <p:ext uri="{BB962C8B-B14F-4D97-AF65-F5344CB8AC3E}">
        <p14:creationId xmlns:p14="http://schemas.microsoft.com/office/powerpoint/2010/main" val="1561233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2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BD4FF">
                <a:alpha val="34902"/>
              </a:srgbClr>
            </a:gs>
            <a:gs pos="50000">
              <a:srgbClr val="F7FED2"/>
            </a:gs>
            <a:gs pos="100000">
              <a:srgbClr val="EFABFF">
                <a:alpha val="50980"/>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1950" y="493567"/>
            <a:ext cx="11506199" cy="5938320"/>
          </a:xfrm>
          <a:ln w="76200">
            <a:solidFill>
              <a:srgbClr val="7DDDFF"/>
            </a:solidFill>
          </a:ln>
          <a:effectLst>
            <a:glow rad="546100">
              <a:srgbClr val="FFFF00"/>
            </a:glow>
          </a:effectLst>
          <a:scene3d>
            <a:camera prst="orthographicFront"/>
            <a:lightRig rig="threePt" dir="t"/>
          </a:scene3d>
          <a:sp3d>
            <a:bevelT w="152400" h="50800" prst="softRound"/>
          </a:sp3d>
        </p:spPr>
        <p:txBody>
          <a:bodyPr anchor="t">
            <a:normAutofit/>
            <a:sp3d extrusionH="57150">
              <a:bevelT w="38100" h="38100"/>
            </a:sp3d>
          </a:bodyPr>
          <a:lstStyle/>
          <a:p>
            <a:pPr>
              <a:spcBef>
                <a:spcPts val="0"/>
              </a:spcBef>
              <a:spcAft>
                <a:spcPts val="2400"/>
              </a:spcAft>
            </a:pPr>
            <a:r>
              <a:rPr lang="en-US" sz="2800" dirty="0">
                <a:solidFill>
                  <a:schemeClr val="tx1"/>
                </a:solidFill>
              </a:rPr>
              <a:t/>
            </a:r>
            <a:br>
              <a:rPr lang="en-US" sz="2800" dirty="0">
                <a:solidFill>
                  <a:schemeClr val="tx1"/>
                </a:solidFill>
              </a:rPr>
            </a:br>
            <a:r>
              <a:rPr lang="en-US" sz="2800" dirty="0">
                <a:solidFill>
                  <a:schemeClr val="tx1"/>
                </a:solidFill>
              </a:rPr>
              <a:t> </a:t>
            </a:r>
            <a:r>
              <a:rPr lang="en-US" sz="2800" dirty="0" smtClean="0">
                <a:solidFill>
                  <a:schemeClr val="tx1"/>
                </a:solidFill>
              </a:rPr>
              <a:t>   </a:t>
            </a:r>
            <a:r>
              <a:rPr lang="en-US" sz="2800" b="1" dirty="0" err="1" smtClean="0">
                <a:solidFill>
                  <a:srgbClr val="00B050"/>
                </a:solidFill>
              </a:rPr>
              <a:t>Jer</a:t>
            </a:r>
            <a:r>
              <a:rPr lang="en-US" sz="2800" b="1" dirty="0" smtClean="0">
                <a:solidFill>
                  <a:srgbClr val="00B050"/>
                </a:solidFill>
              </a:rPr>
              <a:t> 31:35 - </a:t>
            </a:r>
            <a:r>
              <a:rPr lang="en-US" sz="2800" dirty="0" smtClean="0">
                <a:solidFill>
                  <a:schemeClr val="tx1"/>
                </a:solidFill>
              </a:rPr>
              <a:t/>
            </a:r>
            <a:br>
              <a:rPr lang="en-US" sz="2800" dirty="0" smtClean="0">
                <a:solidFill>
                  <a:schemeClr val="tx1"/>
                </a:solidFill>
              </a:rPr>
            </a:br>
            <a:r>
              <a:rPr lang="en-US" sz="2800" dirty="0" smtClean="0">
                <a:solidFill>
                  <a:schemeClr val="tx1"/>
                </a:solidFill>
              </a:rPr>
              <a:t> 	</a:t>
            </a:r>
            <a:r>
              <a:rPr lang="en-US" sz="3200" dirty="0" smtClean="0">
                <a:solidFill>
                  <a:schemeClr val="tx1"/>
                </a:solidFill>
              </a:rPr>
              <a:t>Thus </a:t>
            </a:r>
            <a:r>
              <a:rPr lang="en-US" sz="3200" dirty="0" err="1" smtClean="0">
                <a:solidFill>
                  <a:schemeClr val="tx1"/>
                </a:solidFill>
              </a:rPr>
              <a:t>saith</a:t>
            </a:r>
            <a:r>
              <a:rPr lang="en-US" sz="3200" dirty="0" smtClean="0">
                <a:solidFill>
                  <a:schemeClr val="tx1"/>
                </a:solidFill>
              </a:rPr>
              <a:t> </a:t>
            </a:r>
            <a:r>
              <a:rPr lang="en-US" sz="3200" b="1" dirty="0" smtClean="0">
                <a:solidFill>
                  <a:srgbClr val="182DF8"/>
                </a:solidFill>
              </a:rPr>
              <a:t>[Yahuah],</a:t>
            </a:r>
          </a:p>
          <a:p>
            <a:pPr>
              <a:spcBef>
                <a:spcPts val="0"/>
              </a:spcBef>
              <a:spcAft>
                <a:spcPts val="2400"/>
              </a:spcAft>
            </a:pPr>
            <a:r>
              <a:rPr lang="en-US" sz="2800" dirty="0" smtClean="0">
                <a:solidFill>
                  <a:schemeClr val="tx1"/>
                </a:solidFill>
              </a:rPr>
              <a:t/>
            </a:r>
            <a:br>
              <a:rPr lang="en-US" sz="2800" dirty="0" smtClean="0">
                <a:solidFill>
                  <a:schemeClr val="tx1"/>
                </a:solidFill>
              </a:rPr>
            </a:br>
            <a:r>
              <a:rPr lang="en-US" sz="2800" dirty="0" smtClean="0">
                <a:solidFill>
                  <a:schemeClr val="tx1"/>
                </a:solidFill>
              </a:rPr>
              <a:t> 	</a:t>
            </a:r>
            <a:br>
              <a:rPr lang="en-US" sz="2800" dirty="0" smtClean="0">
                <a:solidFill>
                  <a:schemeClr val="tx1"/>
                </a:solidFill>
              </a:rPr>
            </a:br>
            <a:r>
              <a:rPr lang="en-US" sz="2800" dirty="0" smtClean="0">
                <a:solidFill>
                  <a:schemeClr val="tx1"/>
                </a:solidFill>
              </a:rPr>
              <a:t>		</a:t>
            </a:r>
            <a:br>
              <a:rPr lang="en-US" sz="2800" dirty="0" smtClean="0">
                <a:solidFill>
                  <a:schemeClr val="tx1"/>
                </a:solidFill>
              </a:rPr>
            </a:br>
            <a:r>
              <a:rPr lang="en-US" sz="2800" dirty="0" smtClean="0">
                <a:solidFill>
                  <a:schemeClr val="tx1"/>
                </a:solidFill>
              </a:rPr>
              <a:t>			</a:t>
            </a:r>
          </a:p>
          <a:p>
            <a:pPr algn="ctr">
              <a:spcBef>
                <a:spcPts val="0"/>
              </a:spcBef>
              <a:spcAft>
                <a:spcPts val="2400"/>
              </a:spcAft>
            </a:pPr>
            <a:r>
              <a:rPr lang="en-US" sz="2800" dirty="0" smtClean="0">
                <a:solidFill>
                  <a:schemeClr val="tx1"/>
                </a:solidFill>
              </a:rPr>
              <a:t/>
            </a:r>
            <a:br>
              <a:rPr lang="en-US" sz="2800" dirty="0" smtClean="0">
                <a:solidFill>
                  <a:schemeClr val="tx1"/>
                </a:solidFill>
              </a:rPr>
            </a:br>
            <a:r>
              <a:rPr lang="en-US" sz="2800" dirty="0" smtClean="0">
                <a:solidFill>
                  <a:schemeClr val="tx1"/>
                </a:solidFill>
              </a:rPr>
              <a:t>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6600" dirty="0" smtClean="0">
                <a:solidFill>
                  <a:srgbClr val="182DF8"/>
                </a:solidFill>
              </a:rPr>
              <a:t>[</a:t>
            </a:r>
            <a:r>
              <a:rPr lang="en-US" sz="6600" dirty="0" err="1" smtClean="0">
                <a:solidFill>
                  <a:srgbClr val="182DF8"/>
                </a:solidFill>
              </a:rPr>
              <a:t>Yahuah</a:t>
            </a:r>
            <a:r>
              <a:rPr lang="en-US" sz="6600" dirty="0" smtClean="0">
                <a:solidFill>
                  <a:srgbClr val="182DF8"/>
                </a:solidFill>
              </a:rPr>
              <a:t>] </a:t>
            </a:r>
            <a:r>
              <a:rPr lang="en-US" sz="6600" dirty="0" smtClean="0">
                <a:solidFill>
                  <a:schemeClr val="tx1"/>
                </a:solidFill>
              </a:rPr>
              <a:t>of hosts is His Name.  </a:t>
            </a:r>
          </a:p>
        </p:txBody>
      </p:sp>
      <p:sp>
        <p:nvSpPr>
          <p:cNvPr id="2" name="Slide Number Placeholder 1"/>
          <p:cNvSpPr>
            <a:spLocks noGrp="1"/>
          </p:cNvSpPr>
          <p:nvPr>
            <p:ph type="sldNum" sz="quarter" idx="12"/>
          </p:nvPr>
        </p:nvSpPr>
        <p:spPr>
          <a:xfrm>
            <a:off x="11727873" y="6492875"/>
            <a:ext cx="464127" cy="365125"/>
          </a:xfrm>
          <a:scene3d>
            <a:camera prst="orthographicFront"/>
            <a:lightRig rig="threePt" dir="t"/>
          </a:scene3d>
          <a:sp3d>
            <a:bevelT w="152400" h="50800" prst="softRound"/>
          </a:sp3d>
        </p:spPr>
        <p:txBody>
          <a:bodyPr>
            <a:sp3d extrusionH="57150">
              <a:bevelT w="38100" h="38100"/>
            </a:sp3d>
          </a:bodyPr>
          <a:lstStyle/>
          <a:p>
            <a:fld id="{79D454C9-693C-4B68-AEF7-F33F1BD73953}" type="slidenum">
              <a:rPr lang="en-US" sz="1400" b="1" smtClean="0">
                <a:solidFill>
                  <a:schemeClr val="tx1"/>
                </a:solidFill>
              </a:rPr>
              <a:t>55</a:t>
            </a:fld>
            <a:endParaRPr lang="en-US" sz="1400" b="1" dirty="0">
              <a:solidFill>
                <a:schemeClr val="tx1"/>
              </a:solidFill>
            </a:endParaRPr>
          </a:p>
        </p:txBody>
      </p:sp>
      <p:sp>
        <p:nvSpPr>
          <p:cNvPr id="4" name="Lightning Bolt 3"/>
          <p:cNvSpPr/>
          <p:nvPr/>
        </p:nvSpPr>
        <p:spPr>
          <a:xfrm rot="17650162">
            <a:off x="1686634" y="3366833"/>
            <a:ext cx="1257686" cy="1277726"/>
          </a:xfrm>
          <a:prstGeom prst="lightningBolt">
            <a:avLst/>
          </a:prstGeom>
          <a:solidFill>
            <a:srgbClr val="00FF00"/>
          </a:solidFill>
          <a:ln w="57150">
            <a:solidFill>
              <a:srgbClr val="FF9900"/>
            </a:solidFill>
          </a:ln>
          <a:effectLst>
            <a:glow rad="127000">
              <a:srgbClr val="182DF8"/>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p>
        </p:txBody>
      </p:sp>
      <p:sp>
        <p:nvSpPr>
          <p:cNvPr id="5" name="Lightning Bolt 4"/>
          <p:cNvSpPr/>
          <p:nvPr/>
        </p:nvSpPr>
        <p:spPr>
          <a:xfrm rot="5597582">
            <a:off x="9248580" y="1570938"/>
            <a:ext cx="1257686" cy="1277726"/>
          </a:xfrm>
          <a:prstGeom prst="lightningBolt">
            <a:avLst/>
          </a:prstGeom>
          <a:solidFill>
            <a:srgbClr val="00FF00"/>
          </a:solidFill>
          <a:ln w="57150">
            <a:solidFill>
              <a:srgbClr val="FF9900"/>
            </a:solidFill>
          </a:ln>
          <a:effectLst>
            <a:glow rad="127000">
              <a:srgbClr val="182DF8"/>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p>
        </p:txBody>
      </p:sp>
      <p:sp>
        <p:nvSpPr>
          <p:cNvPr id="6" name="Rectangle 5"/>
          <p:cNvSpPr/>
          <p:nvPr/>
        </p:nvSpPr>
        <p:spPr>
          <a:xfrm>
            <a:off x="7168952" y="3065629"/>
            <a:ext cx="3171824" cy="697226"/>
          </a:xfrm>
          <a:prstGeom prst="rect">
            <a:avLst/>
          </a:prstGeom>
          <a:solidFill>
            <a:schemeClr val="tx1"/>
          </a:solidFill>
          <a:effectLst>
            <a:glow rad="127000">
              <a:srgbClr val="00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3600" b="1" i="1" dirty="0">
                <a:solidFill>
                  <a:prstClr val="black"/>
                </a:solidFill>
                <a:effectLst>
                  <a:glow rad="228600">
                    <a:srgbClr val="7DDDFF"/>
                  </a:glow>
                </a:effectLst>
              </a:rPr>
              <a:t>light by night, </a:t>
            </a:r>
            <a:endParaRPr lang="en-CA" sz="3600" b="1" i="1" dirty="0">
              <a:effectLst>
                <a:glow rad="228600">
                  <a:srgbClr val="7DDDFF"/>
                </a:glow>
              </a:effectLst>
            </a:endParaRPr>
          </a:p>
        </p:txBody>
      </p:sp>
      <p:sp>
        <p:nvSpPr>
          <p:cNvPr id="7" name="Rectangle 6"/>
          <p:cNvSpPr/>
          <p:nvPr/>
        </p:nvSpPr>
        <p:spPr>
          <a:xfrm>
            <a:off x="2060432" y="2028825"/>
            <a:ext cx="5876235" cy="457200"/>
          </a:xfrm>
          <a:prstGeom prst="rect">
            <a:avLst/>
          </a:prstGeom>
          <a:noFill/>
          <a:ln w="57150">
            <a:solidFill>
              <a:srgbClr val="FF99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b="1" dirty="0">
                <a:solidFill>
                  <a:srgbClr val="FF0000"/>
                </a:solidFill>
              </a:rPr>
              <a:t>1.  </a:t>
            </a:r>
            <a:r>
              <a:rPr lang="en-US" sz="2800" dirty="0">
                <a:solidFill>
                  <a:prstClr val="black"/>
                </a:solidFill>
              </a:rPr>
              <a:t>who gives the sun for a light by day</a:t>
            </a:r>
            <a:r>
              <a:rPr lang="en-US" sz="2800" dirty="0" smtClean="0">
                <a:solidFill>
                  <a:prstClr val="black"/>
                </a:solidFill>
              </a:rPr>
              <a:t>,</a:t>
            </a:r>
            <a:endParaRPr lang="en-CA" dirty="0"/>
          </a:p>
        </p:txBody>
      </p:sp>
      <p:sp>
        <p:nvSpPr>
          <p:cNvPr id="8" name="Rectangle 7"/>
          <p:cNvSpPr/>
          <p:nvPr/>
        </p:nvSpPr>
        <p:spPr>
          <a:xfrm>
            <a:off x="2667001" y="2627479"/>
            <a:ext cx="4374316" cy="457200"/>
          </a:xfrm>
          <a:prstGeom prst="rect">
            <a:avLst/>
          </a:prstGeom>
          <a:noFill/>
          <a:ln w="57150">
            <a:solidFill>
              <a:srgbClr val="AD45A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b="1" dirty="0">
                <a:solidFill>
                  <a:srgbClr val="AD45A1"/>
                </a:solidFill>
              </a:rPr>
              <a:t>2.  </a:t>
            </a:r>
            <a:r>
              <a:rPr lang="en-US" sz="2800" dirty="0">
                <a:solidFill>
                  <a:prstClr val="black"/>
                </a:solidFill>
              </a:rPr>
              <a:t>a</a:t>
            </a:r>
            <a:r>
              <a:rPr lang="en-US" sz="2800" dirty="0" smtClean="0">
                <a:solidFill>
                  <a:prstClr val="black"/>
                </a:solidFill>
              </a:rPr>
              <a:t>nd the </a:t>
            </a:r>
            <a:r>
              <a:rPr lang="en-US" sz="2800" dirty="0">
                <a:solidFill>
                  <a:prstClr val="black"/>
                </a:solidFill>
              </a:rPr>
              <a:t>laws of the moon</a:t>
            </a:r>
            <a:endParaRPr lang="en-CA" dirty="0"/>
          </a:p>
        </p:txBody>
      </p:sp>
      <p:sp>
        <p:nvSpPr>
          <p:cNvPr id="9" name="Rectangle 8"/>
          <p:cNvSpPr/>
          <p:nvPr/>
        </p:nvSpPr>
        <p:spPr>
          <a:xfrm>
            <a:off x="3448051" y="3237983"/>
            <a:ext cx="3429000" cy="457200"/>
          </a:xfrm>
          <a:prstGeom prst="rect">
            <a:avLst/>
          </a:prstGeom>
          <a:noFill/>
          <a:ln w="57150">
            <a:solidFill>
              <a:srgbClr val="FF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b="1" dirty="0">
                <a:solidFill>
                  <a:srgbClr val="FB35F2"/>
                </a:solidFill>
              </a:rPr>
              <a:t>3.   </a:t>
            </a:r>
            <a:r>
              <a:rPr lang="en-US" sz="2800" u="sng" dirty="0">
                <a:solidFill>
                  <a:prstClr val="black"/>
                </a:solidFill>
              </a:rPr>
              <a:t>and</a:t>
            </a:r>
            <a:r>
              <a:rPr lang="en-US" sz="2800" dirty="0">
                <a:solidFill>
                  <a:prstClr val="black"/>
                </a:solidFill>
              </a:rPr>
              <a:t> the stars for a</a:t>
            </a:r>
            <a:endParaRPr lang="en-CA" dirty="0"/>
          </a:p>
        </p:txBody>
      </p:sp>
      <p:sp>
        <p:nvSpPr>
          <p:cNvPr id="10" name="Rectangle 9"/>
          <p:cNvSpPr/>
          <p:nvPr/>
        </p:nvSpPr>
        <p:spPr>
          <a:xfrm>
            <a:off x="4352925" y="3869439"/>
            <a:ext cx="6915150" cy="495299"/>
          </a:xfrm>
          <a:prstGeom prst="rect">
            <a:avLst/>
          </a:prstGeom>
          <a:noFill/>
          <a:ln w="57150">
            <a:solidFill>
              <a:srgbClr val="00FF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b="1" dirty="0">
                <a:solidFill>
                  <a:srgbClr val="0000CC"/>
                </a:solidFill>
              </a:rPr>
              <a:t>4.</a:t>
            </a:r>
            <a:r>
              <a:rPr lang="en-US" sz="2800" dirty="0">
                <a:solidFill>
                  <a:prstClr val="black"/>
                </a:solidFill>
              </a:rPr>
              <a:t>    who stirs up the sea, and its waves roar – </a:t>
            </a:r>
            <a:endParaRPr lang="en-CA" dirty="0"/>
          </a:p>
        </p:txBody>
      </p:sp>
      <p:cxnSp>
        <p:nvCxnSpPr>
          <p:cNvPr id="12" name="Straight Arrow Connector 11"/>
          <p:cNvCxnSpPr/>
          <p:nvPr/>
        </p:nvCxnSpPr>
        <p:spPr>
          <a:xfrm flipH="1">
            <a:off x="2933700" y="4210050"/>
            <a:ext cx="2133600" cy="1000125"/>
          </a:xfrm>
          <a:prstGeom prst="straightConnector1">
            <a:avLst/>
          </a:prstGeom>
          <a:ln w="76200">
            <a:solidFill>
              <a:srgbClr val="CC0099"/>
            </a:solidFill>
            <a:tailEnd type="arrow"/>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9163050" y="5948362"/>
            <a:ext cx="2209323" cy="369332"/>
          </a:xfrm>
          <a:prstGeom prst="rect">
            <a:avLst/>
          </a:prstGeom>
          <a:noFill/>
          <a:scene3d>
            <a:camera prst="orthographicFront"/>
            <a:lightRig rig="threePt" dir="t"/>
          </a:scene3d>
          <a:sp3d>
            <a:bevelT w="152400" h="50800" prst="softRound"/>
          </a:sp3d>
        </p:spPr>
        <p:txBody>
          <a:bodyPr wrap="none" rtlCol="0">
            <a:spAutoFit/>
            <a:sp3d extrusionH="57150">
              <a:bevelT w="38100" h="38100"/>
            </a:sp3d>
          </a:bodyPr>
          <a:lstStyle/>
          <a:p>
            <a:r>
              <a:rPr lang="en-US" i="1" dirty="0" err="1" smtClean="0"/>
              <a:t>HalleluYah</a:t>
            </a:r>
            <a:r>
              <a:rPr lang="en-US" i="1" dirty="0" smtClean="0"/>
              <a:t>  Scriptures</a:t>
            </a:r>
            <a:endParaRPr lang="en-US" i="1" dirty="0"/>
          </a:p>
        </p:txBody>
      </p:sp>
    </p:spTree>
    <p:extLst>
      <p:ext uri="{BB962C8B-B14F-4D97-AF65-F5344CB8AC3E}">
        <p14:creationId xmlns:p14="http://schemas.microsoft.com/office/powerpoint/2010/main" val="27076505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1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 calcmode="lin" valueType="num">
                                      <p:cBhvr>
                                        <p:cTn id="19" dur="1000" fill="hold"/>
                                        <p:tgtEl>
                                          <p:spTgt spid="4"/>
                                        </p:tgtEl>
                                        <p:attrNameLst>
                                          <p:attrName>style.rotation</p:attrName>
                                        </p:attrNameLst>
                                      </p:cBhvr>
                                      <p:tavLst>
                                        <p:tav tm="0">
                                          <p:val>
                                            <p:fltVal val="90"/>
                                          </p:val>
                                        </p:tav>
                                        <p:tav tm="100000">
                                          <p:val>
                                            <p:fltVal val="0"/>
                                          </p:val>
                                        </p:tav>
                                      </p:tavLst>
                                    </p:anim>
                                    <p:animEffect transition="in" filter="fade">
                                      <p:cBhvr>
                                        <p:cTn id="20" dur="1000"/>
                                        <p:tgtEl>
                                          <p:spTgt spid="4"/>
                                        </p:tgtEl>
                                      </p:cBhvr>
                                    </p:animEffect>
                                  </p:childTnLst>
                                </p:cTn>
                              </p:par>
                              <p:par>
                                <p:cTn id="21" presetID="22" presetClass="entr" presetSubtype="1" fill="hold" grpId="0" nodeType="withEffect">
                                  <p:stCondLst>
                                    <p:cond delay="125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1500"/>
                                        <p:tgtEl>
                                          <p:spTgt spid="9"/>
                                        </p:tgtEl>
                                      </p:cBhvr>
                                    </p:animEffect>
                                  </p:childTnLst>
                                </p:cTn>
                              </p:par>
                              <p:par>
                                <p:cTn id="24" presetID="53" presetClass="entr" presetSubtype="16" fill="hold" grpId="0" nodeType="withEffect">
                                  <p:stCondLst>
                                    <p:cond delay="3000"/>
                                  </p:stCondLst>
                                  <p:childTnLst>
                                    <p:set>
                                      <p:cBhvr>
                                        <p:cTn id="25" dur="1" fill="hold">
                                          <p:stCondLst>
                                            <p:cond delay="0"/>
                                          </p:stCondLst>
                                        </p:cTn>
                                        <p:tgtEl>
                                          <p:spTgt spid="6"/>
                                        </p:tgtEl>
                                        <p:attrNameLst>
                                          <p:attrName>style.visibility</p:attrName>
                                        </p:attrNameLst>
                                      </p:cBhvr>
                                      <p:to>
                                        <p:strVal val="visible"/>
                                      </p:to>
                                    </p:set>
                                    <p:anim calcmode="lin" valueType="num">
                                      <p:cBhvr>
                                        <p:cTn id="26" dur="1500" fill="hold"/>
                                        <p:tgtEl>
                                          <p:spTgt spid="6"/>
                                        </p:tgtEl>
                                        <p:attrNameLst>
                                          <p:attrName>ppt_w</p:attrName>
                                        </p:attrNameLst>
                                      </p:cBhvr>
                                      <p:tavLst>
                                        <p:tav tm="0">
                                          <p:val>
                                            <p:fltVal val="0"/>
                                          </p:val>
                                        </p:tav>
                                        <p:tav tm="100000">
                                          <p:val>
                                            <p:strVal val="#ppt_w"/>
                                          </p:val>
                                        </p:tav>
                                      </p:tavLst>
                                    </p:anim>
                                    <p:anim calcmode="lin" valueType="num">
                                      <p:cBhvr>
                                        <p:cTn id="27" dur="1500" fill="hold"/>
                                        <p:tgtEl>
                                          <p:spTgt spid="6"/>
                                        </p:tgtEl>
                                        <p:attrNameLst>
                                          <p:attrName>ppt_h</p:attrName>
                                        </p:attrNameLst>
                                      </p:cBhvr>
                                      <p:tavLst>
                                        <p:tav tm="0">
                                          <p:val>
                                            <p:fltVal val="0"/>
                                          </p:val>
                                        </p:tav>
                                        <p:tav tm="100000">
                                          <p:val>
                                            <p:strVal val="#ppt_h"/>
                                          </p:val>
                                        </p:tav>
                                      </p:tavLst>
                                    </p:anim>
                                    <p:animEffect transition="in" filter="fade">
                                      <p:cBhvr>
                                        <p:cTn id="28" dur="1500"/>
                                        <p:tgtEl>
                                          <p:spTgt spid="6"/>
                                        </p:tgtEl>
                                      </p:cBhvr>
                                    </p:animEffect>
                                  </p:childTnLst>
                                </p:cTn>
                              </p:par>
                              <p:par>
                                <p:cTn id="29" presetID="26" presetClass="emph" presetSubtype="0" repeatCount="4000" fill="hold" grpId="1" nodeType="withEffect">
                                  <p:stCondLst>
                                    <p:cond delay="4500"/>
                                  </p:stCondLst>
                                  <p:childTnLst>
                                    <p:animEffect transition="out" filter="fade">
                                      <p:cBhvr>
                                        <p:cTn id="30" dur="500" tmFilter="0, 0; .2, .5; .8, .5; 1, 0"/>
                                        <p:tgtEl>
                                          <p:spTgt spid="6"/>
                                        </p:tgtEl>
                                      </p:cBhvr>
                                    </p:animEffect>
                                    <p:animScale>
                                      <p:cBhvr>
                                        <p:cTn id="31" dur="250" autoRev="1" fill="hold"/>
                                        <p:tgtEl>
                                          <p:spTgt spid="6"/>
                                        </p:tgtEl>
                                      </p:cBhvr>
                                      <p:by x="105000" y="105000"/>
                                    </p:animScale>
                                  </p:childTnLst>
                                </p:cTn>
                              </p:par>
                              <p:par>
                                <p:cTn id="32" presetID="26" presetClass="entr" presetSubtype="0" fill="hold" grpId="0" nodeType="withEffect">
                                  <p:stCondLst>
                                    <p:cond delay="5500"/>
                                  </p:stCondLst>
                                  <p:childTnLst>
                                    <p:set>
                                      <p:cBhvr>
                                        <p:cTn id="33" dur="1" fill="hold">
                                          <p:stCondLst>
                                            <p:cond delay="0"/>
                                          </p:stCondLst>
                                        </p:cTn>
                                        <p:tgtEl>
                                          <p:spTgt spid="5"/>
                                        </p:tgtEl>
                                        <p:attrNameLst>
                                          <p:attrName>style.visibility</p:attrName>
                                        </p:attrNameLst>
                                      </p:cBhvr>
                                      <p:to>
                                        <p:strVal val="visible"/>
                                      </p:to>
                                    </p:set>
                                    <p:animEffect transition="in" filter="wipe(down)">
                                      <p:cBhvr>
                                        <p:cTn id="34" dur="580">
                                          <p:stCondLst>
                                            <p:cond delay="0"/>
                                          </p:stCondLst>
                                        </p:cTn>
                                        <p:tgtEl>
                                          <p:spTgt spid="5"/>
                                        </p:tgtEl>
                                      </p:cBhvr>
                                    </p:animEffect>
                                    <p:anim calcmode="lin" valueType="num">
                                      <p:cBhvr>
                                        <p:cTn id="3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0" dur="26">
                                          <p:stCondLst>
                                            <p:cond delay="650"/>
                                          </p:stCondLst>
                                        </p:cTn>
                                        <p:tgtEl>
                                          <p:spTgt spid="5"/>
                                        </p:tgtEl>
                                      </p:cBhvr>
                                      <p:to x="100000" y="60000"/>
                                    </p:animScale>
                                    <p:animScale>
                                      <p:cBhvr>
                                        <p:cTn id="41" dur="166" decel="50000">
                                          <p:stCondLst>
                                            <p:cond delay="676"/>
                                          </p:stCondLst>
                                        </p:cTn>
                                        <p:tgtEl>
                                          <p:spTgt spid="5"/>
                                        </p:tgtEl>
                                      </p:cBhvr>
                                      <p:to x="100000" y="100000"/>
                                    </p:animScale>
                                    <p:animScale>
                                      <p:cBhvr>
                                        <p:cTn id="42" dur="26">
                                          <p:stCondLst>
                                            <p:cond delay="1312"/>
                                          </p:stCondLst>
                                        </p:cTn>
                                        <p:tgtEl>
                                          <p:spTgt spid="5"/>
                                        </p:tgtEl>
                                      </p:cBhvr>
                                      <p:to x="100000" y="80000"/>
                                    </p:animScale>
                                    <p:animScale>
                                      <p:cBhvr>
                                        <p:cTn id="43" dur="166" decel="50000">
                                          <p:stCondLst>
                                            <p:cond delay="1338"/>
                                          </p:stCondLst>
                                        </p:cTn>
                                        <p:tgtEl>
                                          <p:spTgt spid="5"/>
                                        </p:tgtEl>
                                      </p:cBhvr>
                                      <p:to x="100000" y="100000"/>
                                    </p:animScale>
                                    <p:animScale>
                                      <p:cBhvr>
                                        <p:cTn id="44" dur="26">
                                          <p:stCondLst>
                                            <p:cond delay="1642"/>
                                          </p:stCondLst>
                                        </p:cTn>
                                        <p:tgtEl>
                                          <p:spTgt spid="5"/>
                                        </p:tgtEl>
                                      </p:cBhvr>
                                      <p:to x="100000" y="90000"/>
                                    </p:animScale>
                                    <p:animScale>
                                      <p:cBhvr>
                                        <p:cTn id="45" dur="166" decel="50000">
                                          <p:stCondLst>
                                            <p:cond delay="1668"/>
                                          </p:stCondLst>
                                        </p:cTn>
                                        <p:tgtEl>
                                          <p:spTgt spid="5"/>
                                        </p:tgtEl>
                                      </p:cBhvr>
                                      <p:to x="100000" y="100000"/>
                                    </p:animScale>
                                    <p:animScale>
                                      <p:cBhvr>
                                        <p:cTn id="46" dur="26">
                                          <p:stCondLst>
                                            <p:cond delay="1808"/>
                                          </p:stCondLst>
                                        </p:cTn>
                                        <p:tgtEl>
                                          <p:spTgt spid="5"/>
                                        </p:tgtEl>
                                      </p:cBhvr>
                                      <p:to x="100000" y="95000"/>
                                    </p:animScale>
                                    <p:animScale>
                                      <p:cBhvr>
                                        <p:cTn id="47" dur="166" decel="50000">
                                          <p:stCondLst>
                                            <p:cond delay="1834"/>
                                          </p:stCondLst>
                                        </p:cTn>
                                        <p:tgtEl>
                                          <p:spTgt spid="5"/>
                                        </p:tgtEl>
                                      </p:cBhvr>
                                      <p:to x="100000" y="100000"/>
                                    </p:animScale>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left)">
                                      <p:cBhvr>
                                        <p:cTn id="52" dur="1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up)">
                                      <p:cBhvr>
                                        <p:cTn id="57" dur="1500"/>
                                        <p:tgtEl>
                                          <p:spTgt spid="12"/>
                                        </p:tgtEl>
                                      </p:cBhvr>
                                    </p:animEffect>
                                  </p:childTnLst>
                                </p:cTn>
                              </p:par>
                              <p:par>
                                <p:cTn id="58" presetID="31" presetClass="entr" presetSubtype="0" fill="hold" nodeType="withEffect">
                                  <p:stCondLst>
                                    <p:cond delay="250"/>
                                  </p:stCondLst>
                                  <p:childTnLst>
                                    <p:set>
                                      <p:cBhvr>
                                        <p:cTn id="59" dur="1" fill="hold">
                                          <p:stCondLst>
                                            <p:cond delay="0"/>
                                          </p:stCondLst>
                                        </p:cTn>
                                        <p:tgtEl>
                                          <p:spTgt spid="3">
                                            <p:txEl>
                                              <p:pRg st="2" end="2"/>
                                            </p:txEl>
                                          </p:spTgt>
                                        </p:tgtEl>
                                        <p:attrNameLst>
                                          <p:attrName>style.visibility</p:attrName>
                                        </p:attrNameLst>
                                      </p:cBhvr>
                                      <p:to>
                                        <p:strVal val="visible"/>
                                      </p:to>
                                    </p:set>
                                    <p:anim calcmode="lin" valueType="num">
                                      <p:cBhvr>
                                        <p:cTn id="60"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61"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62" dur="2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63" dur="2000"/>
                                        <p:tgtEl>
                                          <p:spTgt spid="3">
                                            <p:txEl>
                                              <p:pRg st="2" end="2"/>
                                            </p:txEl>
                                          </p:spTgt>
                                        </p:tgtEl>
                                      </p:cBhvr>
                                    </p:animEffect>
                                  </p:childTnLst>
                                </p:cTn>
                              </p:par>
                            </p:childTnLst>
                          </p:cTn>
                        </p:par>
                        <p:par>
                          <p:cTn id="64" fill="hold">
                            <p:stCondLst>
                              <p:cond delay="2250"/>
                            </p:stCondLst>
                            <p:childTnLst>
                              <p:par>
                                <p:cTn id="65" presetID="1" presetClass="entr" presetSubtype="0"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6" grpId="1" animBg="1"/>
      <p:bldP spid="7" grpId="0" animBg="1"/>
      <p:bldP spid="8" grpId="0" animBg="1"/>
      <p:bldP spid="9" grpId="0" animBg="1"/>
      <p:bldP spid="10" grpId="0" animBg="1"/>
      <p:bldP spid="1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BD4FF">
                <a:alpha val="34902"/>
              </a:srgbClr>
            </a:gs>
            <a:gs pos="50000">
              <a:srgbClr val="F7FED2"/>
            </a:gs>
            <a:gs pos="100000">
              <a:srgbClr val="EFABFF">
                <a:alpha val="50980"/>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80184" y="1581150"/>
            <a:ext cx="10640291" cy="4410075"/>
          </a:xfrm>
          <a:ln w="76200">
            <a:solidFill>
              <a:srgbClr val="7DDDFF"/>
            </a:solidFill>
          </a:ln>
          <a:effectLst>
            <a:glow rad="546100">
              <a:srgbClr val="FFFF00"/>
            </a:glow>
          </a:effectLst>
          <a:scene3d>
            <a:camera prst="orthographicFront"/>
            <a:lightRig rig="threePt" dir="t"/>
          </a:scene3d>
          <a:sp3d>
            <a:bevelT w="152400" h="50800" prst="softRound"/>
          </a:sp3d>
        </p:spPr>
        <p:txBody>
          <a:bodyPr anchor="ctr">
            <a:normAutofit/>
            <a:sp3d extrusionH="57150">
              <a:bevelT w="38100" h="38100"/>
            </a:sp3d>
          </a:bodyPr>
          <a:lstStyle/>
          <a:p>
            <a:pPr algn="ctr">
              <a:spcBef>
                <a:spcPts val="0"/>
              </a:spcBef>
              <a:spcAft>
                <a:spcPts val="2400"/>
              </a:spcAft>
            </a:pPr>
            <a:r>
              <a:rPr lang="en-US" sz="3600" dirty="0" smtClean="0">
                <a:solidFill>
                  <a:schemeClr val="tx1"/>
                </a:solidFill>
              </a:rPr>
              <a:t>The</a:t>
            </a:r>
            <a:r>
              <a:rPr lang="en-US" sz="3600" b="1" dirty="0" smtClean="0">
                <a:solidFill>
                  <a:schemeClr val="tx1"/>
                </a:solidFill>
              </a:rPr>
              <a:t> </a:t>
            </a:r>
            <a:r>
              <a:rPr lang="en-US" sz="3600" b="1" dirty="0" err="1" smtClean="0">
                <a:ln>
                  <a:solidFill>
                    <a:schemeClr val="tx1"/>
                  </a:solidFill>
                </a:ln>
                <a:solidFill>
                  <a:srgbClr val="FF9900"/>
                </a:solidFill>
              </a:rPr>
              <a:t>Mazzaroth</a:t>
            </a:r>
            <a:r>
              <a:rPr lang="en-US" sz="3600" b="1" dirty="0" smtClean="0">
                <a:solidFill>
                  <a:schemeClr val="tx1"/>
                </a:solidFill>
              </a:rPr>
              <a:t> </a:t>
            </a:r>
            <a:r>
              <a:rPr lang="en-US" sz="3600" dirty="0" smtClean="0">
                <a:solidFill>
                  <a:schemeClr val="tx1"/>
                </a:solidFill>
              </a:rPr>
              <a:t>being the Lesser Light of </a:t>
            </a:r>
            <a:r>
              <a:rPr lang="en-US" sz="3600" b="1" dirty="0" smtClean="0">
                <a:solidFill>
                  <a:srgbClr val="00B050"/>
                </a:solidFill>
              </a:rPr>
              <a:t>Genesis 1:16  </a:t>
            </a:r>
            <a:r>
              <a:rPr lang="en-US" sz="3600" dirty="0" smtClean="0">
                <a:solidFill>
                  <a:schemeClr val="tx1"/>
                </a:solidFill>
              </a:rPr>
              <a:t>has </a:t>
            </a:r>
            <a:r>
              <a:rPr lang="en-US" sz="3600" dirty="0">
                <a:solidFill>
                  <a:schemeClr val="tx1"/>
                </a:solidFill>
              </a:rPr>
              <a:t>been </a:t>
            </a:r>
            <a:r>
              <a:rPr lang="en-US" sz="3600" b="1" i="1" dirty="0" smtClean="0">
                <a:solidFill>
                  <a:schemeClr val="tx1"/>
                </a:solidFill>
              </a:rPr>
              <a:t>briefly</a:t>
            </a:r>
            <a:r>
              <a:rPr lang="en-US" sz="3600" dirty="0" smtClean="0">
                <a:solidFill>
                  <a:schemeClr val="tx1"/>
                </a:solidFill>
              </a:rPr>
              <a:t> covered </a:t>
            </a:r>
            <a:r>
              <a:rPr lang="en-US" sz="3600" dirty="0">
                <a:solidFill>
                  <a:schemeClr val="tx1"/>
                </a:solidFill>
              </a:rPr>
              <a:t>here</a:t>
            </a:r>
            <a:r>
              <a:rPr lang="en-US" sz="3600" dirty="0" smtClean="0">
                <a:solidFill>
                  <a:schemeClr val="tx1"/>
                </a:solidFill>
              </a:rPr>
              <a:t>!</a:t>
            </a:r>
          </a:p>
          <a:p>
            <a:pPr algn="ctr">
              <a:spcBef>
                <a:spcPts val="0"/>
              </a:spcBef>
              <a:spcAft>
                <a:spcPts val="2400"/>
              </a:spcAft>
            </a:pPr>
            <a:r>
              <a:rPr lang="en-US" sz="3600" dirty="0" smtClean="0">
                <a:solidFill>
                  <a:schemeClr val="tx1"/>
                </a:solidFill>
              </a:rPr>
              <a:t>  </a:t>
            </a:r>
          </a:p>
          <a:p>
            <a:pPr algn="ctr">
              <a:spcBef>
                <a:spcPts val="0"/>
              </a:spcBef>
              <a:spcAft>
                <a:spcPts val="2400"/>
              </a:spcAft>
            </a:pPr>
            <a:r>
              <a:rPr lang="en-US" sz="3600" b="1" dirty="0" smtClean="0">
                <a:solidFill>
                  <a:srgbClr val="00B050"/>
                </a:solidFill>
              </a:rPr>
              <a:t>Moving onto the 5</a:t>
            </a:r>
            <a:r>
              <a:rPr lang="en-US" sz="3600" b="1" baseline="30000" dirty="0" smtClean="0">
                <a:solidFill>
                  <a:srgbClr val="00B050"/>
                </a:solidFill>
              </a:rPr>
              <a:t>th</a:t>
            </a:r>
            <a:r>
              <a:rPr lang="en-US" sz="3600" b="1" dirty="0" smtClean="0">
                <a:solidFill>
                  <a:srgbClr val="00B050"/>
                </a:solidFill>
              </a:rPr>
              <a:t> cycle of Creation!  </a:t>
            </a:r>
            <a:r>
              <a:rPr lang="en-US" sz="3600" b="1" dirty="0" smtClean="0">
                <a:solidFill>
                  <a:srgbClr val="FF00FF"/>
                </a:solidFill>
                <a:sym typeface="Wingdings" pitchFamily="2" charset="2"/>
              </a:rPr>
              <a:t></a:t>
            </a:r>
            <a:endParaRPr lang="en-US" sz="3600" b="1" dirty="0" smtClean="0">
              <a:solidFill>
                <a:srgbClr val="FF00FF"/>
              </a:solidFill>
            </a:endParaRPr>
          </a:p>
        </p:txBody>
      </p:sp>
      <p:sp>
        <p:nvSpPr>
          <p:cNvPr id="2" name="Slide Number Placeholder 1"/>
          <p:cNvSpPr>
            <a:spLocks noGrp="1"/>
          </p:cNvSpPr>
          <p:nvPr>
            <p:ph type="sldNum" sz="quarter" idx="12"/>
          </p:nvPr>
        </p:nvSpPr>
        <p:spPr>
          <a:xfrm>
            <a:off x="11637820" y="6439477"/>
            <a:ext cx="464127" cy="365125"/>
          </a:xfrm>
          <a:scene3d>
            <a:camera prst="orthographicFront"/>
            <a:lightRig rig="threePt" dir="t"/>
          </a:scene3d>
          <a:sp3d>
            <a:bevelT w="152400" h="50800" prst="softRound"/>
          </a:sp3d>
        </p:spPr>
        <p:txBody>
          <a:bodyPr>
            <a:sp3d extrusionH="57150">
              <a:bevelT w="38100" h="38100"/>
            </a:sp3d>
          </a:bodyPr>
          <a:lstStyle/>
          <a:p>
            <a:fld id="{79D454C9-693C-4B68-AEF7-F33F1BD73953}" type="slidenum">
              <a:rPr lang="en-US" sz="1400" b="1" smtClean="0">
                <a:solidFill>
                  <a:schemeClr val="tx1"/>
                </a:solidFill>
              </a:rPr>
              <a:t>56</a:t>
            </a:fld>
            <a:endParaRPr lang="en-US" sz="1400" b="1" dirty="0">
              <a:solidFill>
                <a:schemeClr val="tx1"/>
              </a:solidFill>
            </a:endParaRPr>
          </a:p>
        </p:txBody>
      </p:sp>
      <p:cxnSp>
        <p:nvCxnSpPr>
          <p:cNvPr id="6" name="Straight Connector 5"/>
          <p:cNvCxnSpPr/>
          <p:nvPr/>
        </p:nvCxnSpPr>
        <p:spPr>
          <a:xfrm>
            <a:off x="1343025" y="4057650"/>
            <a:ext cx="9496425" cy="0"/>
          </a:xfrm>
          <a:prstGeom prst="line">
            <a:avLst/>
          </a:prstGeom>
          <a:ln w="76200">
            <a:solidFill>
              <a:srgbClr val="5BD4FF"/>
            </a:solidFill>
            <a:prstDash val="dash"/>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6073617"/>
      </p:ext>
    </p:extLst>
  </p:cSld>
  <p:clrMapOvr>
    <a:masterClrMapping/>
  </p:clrMapOvr>
  <p:transition spd="slow">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gradFill flip="none" rotWithShape="1">
          <a:gsLst>
            <a:gs pos="19000">
              <a:srgbClr val="00B0F0">
                <a:alpha val="35000"/>
              </a:srgbClr>
            </a:gs>
            <a:gs pos="68000">
              <a:srgbClr val="E2FD59">
                <a:alpha val="67000"/>
              </a:srgbClr>
            </a:gs>
            <a:gs pos="100000">
              <a:srgbClr val="CC00FF">
                <a:alpha val="24000"/>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0" name="Oval 19"/>
          <p:cNvSpPr/>
          <p:nvPr/>
        </p:nvSpPr>
        <p:spPr>
          <a:xfrm>
            <a:off x="3896592" y="110199"/>
            <a:ext cx="8011373" cy="3599155"/>
          </a:xfrm>
          <a:prstGeom prst="ellipse">
            <a:avLst/>
          </a:prstGeom>
          <a:noFill/>
          <a:ln w="57150">
            <a:solidFill>
              <a:schemeClr val="tx1"/>
            </a:solidFill>
          </a:ln>
          <a:effectLst>
            <a:glow rad="127000">
              <a:srgbClr val="66FF99"/>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b="1" dirty="0" smtClean="0">
                <a:solidFill>
                  <a:srgbClr val="0000CC"/>
                </a:solidFill>
              </a:rPr>
              <a:t>Yahusha </a:t>
            </a:r>
            <a:r>
              <a:rPr lang="en-CA" sz="3600" dirty="0" smtClean="0">
                <a:solidFill>
                  <a:schemeClr val="tx1"/>
                </a:solidFill>
              </a:rPr>
              <a:t>had been assembling elements on the 2</a:t>
            </a:r>
            <a:r>
              <a:rPr lang="en-CA" sz="3600" baseline="30000" dirty="0" smtClean="0">
                <a:solidFill>
                  <a:schemeClr val="tx1"/>
                </a:solidFill>
              </a:rPr>
              <a:t>nd</a:t>
            </a:r>
            <a:r>
              <a:rPr lang="en-CA" sz="3600" dirty="0" smtClean="0">
                <a:solidFill>
                  <a:schemeClr val="tx1"/>
                </a:solidFill>
              </a:rPr>
              <a:t>, 3</a:t>
            </a:r>
            <a:r>
              <a:rPr lang="en-CA" sz="3600" baseline="30000" dirty="0" smtClean="0">
                <a:solidFill>
                  <a:schemeClr val="tx1"/>
                </a:solidFill>
              </a:rPr>
              <a:t>rd</a:t>
            </a:r>
            <a:r>
              <a:rPr lang="en-CA" sz="3600" dirty="0" smtClean="0">
                <a:solidFill>
                  <a:schemeClr val="tx1"/>
                </a:solidFill>
              </a:rPr>
              <a:t> and 4</a:t>
            </a:r>
            <a:r>
              <a:rPr lang="en-CA" sz="3600" baseline="30000" dirty="0" smtClean="0">
                <a:solidFill>
                  <a:schemeClr val="tx1"/>
                </a:solidFill>
              </a:rPr>
              <a:t>th</a:t>
            </a:r>
            <a:r>
              <a:rPr lang="en-CA" sz="3600" dirty="0" smtClean="0">
                <a:solidFill>
                  <a:schemeClr val="tx1"/>
                </a:solidFill>
              </a:rPr>
              <a:t> days. </a:t>
            </a:r>
            <a:br>
              <a:rPr lang="en-CA" sz="3600" dirty="0" smtClean="0">
                <a:solidFill>
                  <a:schemeClr val="tx1"/>
                </a:solidFill>
              </a:rPr>
            </a:br>
            <a:r>
              <a:rPr lang="en-CA" sz="3600" dirty="0" smtClean="0">
                <a:solidFill>
                  <a:schemeClr val="tx1"/>
                </a:solidFill>
              </a:rPr>
              <a:t>The word – </a:t>
            </a:r>
            <a:r>
              <a:rPr lang="en-CA" sz="3600" b="1" dirty="0" smtClean="0">
                <a:solidFill>
                  <a:srgbClr val="00B050"/>
                </a:solidFill>
              </a:rPr>
              <a:t>&lt;</a:t>
            </a:r>
            <a:r>
              <a:rPr lang="en-CA" sz="3600" b="1" dirty="0" err="1" smtClean="0">
                <a:solidFill>
                  <a:srgbClr val="00B050"/>
                </a:solidFill>
              </a:rPr>
              <a:t>bara</a:t>
            </a:r>
            <a:r>
              <a:rPr lang="en-CA" sz="3600" b="1" dirty="0" smtClean="0">
                <a:solidFill>
                  <a:srgbClr val="00B050"/>
                </a:solidFill>
              </a:rPr>
              <a:t>`&gt;</a:t>
            </a:r>
            <a:r>
              <a:rPr lang="en-CA" sz="3600" dirty="0" smtClean="0">
                <a:solidFill>
                  <a:schemeClr val="tx1"/>
                </a:solidFill>
              </a:rPr>
              <a:t> </a:t>
            </a:r>
            <a:r>
              <a:rPr lang="en-CA" sz="3200" dirty="0" smtClean="0">
                <a:solidFill>
                  <a:schemeClr val="tx1"/>
                </a:solidFill>
              </a:rPr>
              <a:t>(to create)</a:t>
            </a:r>
            <a:r>
              <a:rPr lang="en-CA" sz="3600" dirty="0" smtClean="0">
                <a:solidFill>
                  <a:schemeClr val="tx1"/>
                </a:solidFill>
              </a:rPr>
              <a:t> </a:t>
            </a:r>
            <a:r>
              <a:rPr lang="en-CA" sz="3600" b="1" dirty="0" smtClean="0">
                <a:solidFill>
                  <a:srgbClr val="C00000"/>
                </a:solidFill>
              </a:rPr>
              <a:t>is not recorded there.</a:t>
            </a:r>
            <a:endParaRPr lang="en-CA" sz="3600" b="1" dirty="0">
              <a:ln>
                <a:solidFill>
                  <a:sysClr val="windowText" lastClr="000000"/>
                </a:solidFill>
              </a:ln>
              <a:solidFill>
                <a:srgbClr val="C00000"/>
              </a:solidFill>
              <a:effectLst>
                <a:glow rad="127000">
                  <a:srgbClr val="00FF00"/>
                </a:glow>
              </a:effectLst>
            </a:endParaRPr>
          </a:p>
        </p:txBody>
      </p:sp>
      <p:pic>
        <p:nvPicPr>
          <p:cNvPr id="1026" name="Picture 2" descr="Image result for a whale">
            <a:hlinkClick r:id="rId2" tooltip="Search images of a wha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5468" y="3846473"/>
            <a:ext cx="3578803" cy="29334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softRound"/>
            <a:contourClr>
              <a:srgbClr val="969696"/>
            </a:contourClr>
          </a:sp3d>
          <a:extLst>
            <a:ext uri="{909E8E84-426E-40DD-AFC4-6F175D3DCCD1}">
              <a14:hiddenFill xmlns:a14="http://schemas.microsoft.com/office/drawing/2010/main">
                <a:solidFill>
                  <a:srgbClr val="FFFFFF"/>
                </a:solidFill>
              </a14:hiddenFill>
            </a:ext>
          </a:extLst>
        </p:spPr>
      </p:pic>
      <p:pic>
        <p:nvPicPr>
          <p:cNvPr id="1028" name="Picture 4" descr="Image result for birds">
            <a:hlinkClick r:id="rId4" tooltip="Search images of birds"/>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172" y="86058"/>
            <a:ext cx="3431867" cy="23302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softRound"/>
            <a:contourClr>
              <a:srgbClr val="969696"/>
            </a:contourClr>
          </a:sp3d>
          <a:extLst>
            <a:ext uri="{909E8E84-426E-40DD-AFC4-6F175D3DCCD1}">
              <a14:hiddenFill xmlns:a14="http://schemas.microsoft.com/office/drawing/2010/main">
                <a:solidFill>
                  <a:srgbClr val="FFFFFF"/>
                </a:solidFill>
              </a14:hiddenFill>
            </a:ext>
          </a:extLst>
        </p:spPr>
      </p:pic>
      <p:sp>
        <p:nvSpPr>
          <p:cNvPr id="5" name="Oval 4"/>
          <p:cNvSpPr/>
          <p:nvPr/>
        </p:nvSpPr>
        <p:spPr>
          <a:xfrm>
            <a:off x="197427" y="3846473"/>
            <a:ext cx="7990609" cy="2851999"/>
          </a:xfrm>
          <a:prstGeom prst="ellipse">
            <a:avLst/>
          </a:prstGeom>
          <a:noFill/>
          <a:ln w="57150">
            <a:solidFill>
              <a:schemeClr val="tx1"/>
            </a:solidFill>
          </a:ln>
          <a:effectLst>
            <a:glow rad="127000">
              <a:srgbClr val="66FF99"/>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u="sng" dirty="0" smtClean="0">
                <a:solidFill>
                  <a:schemeClr val="tx1"/>
                </a:solidFill>
              </a:rPr>
              <a:t>Now</a:t>
            </a:r>
            <a:r>
              <a:rPr lang="en-CA" sz="3600" dirty="0" smtClean="0">
                <a:solidFill>
                  <a:schemeClr val="tx1"/>
                </a:solidFill>
              </a:rPr>
              <a:t>, on </a:t>
            </a:r>
            <a:r>
              <a:rPr lang="en-CA" sz="3600" b="1" dirty="0" smtClean="0">
                <a:solidFill>
                  <a:srgbClr val="FF0000"/>
                </a:solidFill>
              </a:rPr>
              <a:t>day 5 </a:t>
            </a:r>
            <a:r>
              <a:rPr lang="en-CA" sz="3600" b="1" dirty="0" smtClean="0">
                <a:solidFill>
                  <a:srgbClr val="0000CC"/>
                </a:solidFill>
              </a:rPr>
              <a:t>Yahusha</a:t>
            </a:r>
            <a:r>
              <a:rPr lang="en-CA" sz="3600" dirty="0" smtClean="0">
                <a:solidFill>
                  <a:schemeClr val="tx1"/>
                </a:solidFill>
              </a:rPr>
              <a:t> </a:t>
            </a:r>
            <a:br>
              <a:rPr lang="en-CA" sz="3600" dirty="0" smtClean="0">
                <a:solidFill>
                  <a:schemeClr val="tx1"/>
                </a:solidFill>
              </a:rPr>
            </a:br>
            <a:r>
              <a:rPr lang="en-CA" sz="3600" dirty="0" smtClean="0">
                <a:solidFill>
                  <a:schemeClr val="tx1"/>
                </a:solidFill>
              </a:rPr>
              <a:t>once again begins </a:t>
            </a:r>
            <a:br>
              <a:rPr lang="en-CA" sz="3600" dirty="0" smtClean="0">
                <a:solidFill>
                  <a:schemeClr val="tx1"/>
                </a:solidFill>
              </a:rPr>
            </a:br>
            <a:r>
              <a:rPr lang="en-CA" sz="3600" dirty="0" smtClean="0">
                <a:solidFill>
                  <a:schemeClr val="tx1"/>
                </a:solidFill>
              </a:rPr>
              <a:t>His </a:t>
            </a:r>
            <a:r>
              <a:rPr lang="en-CA" sz="3600" b="1" i="1" dirty="0" smtClean="0">
                <a:solidFill>
                  <a:srgbClr val="FF5050"/>
                </a:solidFill>
                <a:effectLst>
                  <a:glow rad="127000">
                    <a:schemeClr val="accent6">
                      <a:lumMod val="60000"/>
                      <a:lumOff val="40000"/>
                    </a:schemeClr>
                  </a:glow>
                </a:effectLst>
                <a:latin typeface="Comic Sans MS" pitchFamily="66" charset="0"/>
              </a:rPr>
              <a:t>Creating</a:t>
            </a:r>
            <a:r>
              <a:rPr lang="en-CA" sz="3600" dirty="0" smtClean="0">
                <a:solidFill>
                  <a:schemeClr val="tx1"/>
                </a:solidFill>
              </a:rPr>
              <a:t> activities. </a:t>
            </a:r>
            <a:br>
              <a:rPr lang="en-CA" sz="3600" dirty="0" smtClean="0">
                <a:solidFill>
                  <a:schemeClr val="tx1"/>
                </a:solidFill>
              </a:rPr>
            </a:br>
            <a:r>
              <a:rPr lang="en-CA" sz="3600" dirty="0" smtClean="0">
                <a:solidFill>
                  <a:schemeClr val="tx1"/>
                </a:solidFill>
              </a:rPr>
              <a:t>Let’s look at it briefly.</a:t>
            </a:r>
            <a:endParaRPr lang="en-CA" sz="3600" dirty="0">
              <a:ln>
                <a:solidFill>
                  <a:sysClr val="windowText" lastClr="000000"/>
                </a:solidFill>
              </a:ln>
              <a:solidFill>
                <a:schemeClr val="tx1"/>
              </a:solidFill>
              <a:effectLst>
                <a:glow rad="127000">
                  <a:srgbClr val="00FF00"/>
                </a:glow>
              </a:effectLst>
            </a:endParaRPr>
          </a:p>
        </p:txBody>
      </p:sp>
      <p:sp>
        <p:nvSpPr>
          <p:cNvPr id="2" name="Slide Number Placeholder 1"/>
          <p:cNvSpPr>
            <a:spLocks noGrp="1"/>
          </p:cNvSpPr>
          <p:nvPr>
            <p:ph type="sldNum" sz="quarter" idx="12"/>
          </p:nvPr>
        </p:nvSpPr>
        <p:spPr>
          <a:xfrm>
            <a:off x="9448800" y="6492875"/>
            <a:ext cx="2743200" cy="365125"/>
          </a:xfrm>
          <a:scene3d>
            <a:camera prst="orthographicFront"/>
            <a:lightRig rig="threePt" dir="t"/>
          </a:scene3d>
          <a:sp3d>
            <a:bevelT w="152400" h="50800" prst="softRound"/>
          </a:sp3d>
        </p:spPr>
        <p:txBody>
          <a:bodyPr>
            <a:sp3d extrusionH="57150">
              <a:bevelT w="38100" h="38100"/>
            </a:sp3d>
          </a:bodyPr>
          <a:lstStyle/>
          <a:p>
            <a:fld id="{79D454C9-693C-4B68-AEF7-F33F1BD73953}" type="slidenum">
              <a:rPr lang="en-US" sz="1400" b="1" smtClean="0">
                <a:solidFill>
                  <a:schemeClr val="tx1"/>
                </a:solidFill>
              </a:rPr>
              <a:t>57</a:t>
            </a:fld>
            <a:endParaRPr lang="en-US" sz="1400" b="1" dirty="0">
              <a:solidFill>
                <a:schemeClr val="tx1"/>
              </a:solidFill>
            </a:endParaRPr>
          </a:p>
        </p:txBody>
      </p:sp>
    </p:spTree>
    <p:extLst>
      <p:ext uri="{BB962C8B-B14F-4D97-AF65-F5344CB8AC3E}">
        <p14:creationId xmlns:p14="http://schemas.microsoft.com/office/powerpoint/2010/main" val="34502809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250"/>
                                        <p:tgtEl>
                                          <p:spTgt spid="5"/>
                                        </p:tgtEl>
                                      </p:cBhvr>
                                    </p:animEffect>
                                    <p:anim calcmode="lin" valueType="num">
                                      <p:cBhvr>
                                        <p:cTn id="8" dur="1250" fill="hold"/>
                                        <p:tgtEl>
                                          <p:spTgt spid="5"/>
                                        </p:tgtEl>
                                        <p:attrNameLst>
                                          <p:attrName>ppt_x</p:attrName>
                                        </p:attrNameLst>
                                      </p:cBhvr>
                                      <p:tavLst>
                                        <p:tav tm="0">
                                          <p:val>
                                            <p:strVal val="#ppt_x"/>
                                          </p:val>
                                        </p:tav>
                                        <p:tav tm="100000">
                                          <p:val>
                                            <p:strVal val="#ppt_x"/>
                                          </p:val>
                                        </p:tav>
                                      </p:tavLst>
                                    </p:anim>
                                    <p:anim calcmode="lin" valueType="num">
                                      <p:cBhvr>
                                        <p:cTn id="9" dur="1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35000"/>
              </a:srgbClr>
            </a:gs>
            <a:gs pos="50000">
              <a:srgbClr val="E2FD59">
                <a:alpha val="67000"/>
              </a:srgbClr>
            </a:gs>
            <a:gs pos="100000">
              <a:srgbClr val="CC00FF">
                <a:alpha val="24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hord 1"/>
          <p:cNvSpPr/>
          <p:nvPr/>
        </p:nvSpPr>
        <p:spPr>
          <a:xfrm rot="7973960">
            <a:off x="5624931" y="3854304"/>
            <a:ext cx="2498213" cy="2567364"/>
          </a:xfrm>
          <a:prstGeom prst="chord">
            <a:avLst>
              <a:gd name="adj1" fmla="val 2700000"/>
              <a:gd name="adj2" fmla="val 13802171"/>
            </a:avLst>
          </a:prstGeom>
          <a:effectLst>
            <a:glow rad="139700">
              <a:schemeClr val="accent4">
                <a:satMod val="175000"/>
                <a:alpha val="4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p>
        </p:txBody>
      </p:sp>
      <p:sp>
        <p:nvSpPr>
          <p:cNvPr id="7" name="Curved Down Arrow 6"/>
          <p:cNvSpPr/>
          <p:nvPr/>
        </p:nvSpPr>
        <p:spPr>
          <a:xfrm>
            <a:off x="5293932" y="3480138"/>
            <a:ext cx="3664449" cy="1413164"/>
          </a:xfrm>
          <a:prstGeom prst="curvedDownArrow">
            <a:avLst>
              <a:gd name="adj1" fmla="val 7629"/>
              <a:gd name="adj2" fmla="val 50000"/>
              <a:gd name="adj3" fmla="val 33088"/>
            </a:avLst>
          </a:prstGeom>
          <a:solidFill>
            <a:schemeClr val="accent2">
              <a:lumMod val="75000"/>
            </a:schemeClr>
          </a:solidFill>
          <a:ln w="28575">
            <a:solidFill>
              <a:srgbClr val="0000CC"/>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solidFill>
                <a:schemeClr val="tx1"/>
              </a:solidFill>
            </a:endParaRPr>
          </a:p>
        </p:txBody>
      </p:sp>
      <p:sp>
        <p:nvSpPr>
          <p:cNvPr id="10" name="Pie 9"/>
          <p:cNvSpPr/>
          <p:nvPr/>
        </p:nvSpPr>
        <p:spPr>
          <a:xfrm rot="10380312">
            <a:off x="5656683" y="4271689"/>
            <a:ext cx="2536746" cy="1831119"/>
          </a:xfrm>
          <a:prstGeom prst="pie">
            <a:avLst>
              <a:gd name="adj1" fmla="val 10757645"/>
              <a:gd name="adj2" fmla="val 11295914"/>
            </a:avLst>
          </a:prstGeom>
          <a:solidFill>
            <a:schemeClr val="tx1">
              <a:lumMod val="75000"/>
              <a:lumOff val="25000"/>
            </a:schemeClr>
          </a:solidFill>
          <a:ln>
            <a:solidFill>
              <a:srgbClr val="FF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solidFill>
                <a:schemeClr val="tx1"/>
              </a:solidFill>
            </a:endParaRPr>
          </a:p>
        </p:txBody>
      </p:sp>
      <p:cxnSp>
        <p:nvCxnSpPr>
          <p:cNvPr id="8" name="Straight Connector 7"/>
          <p:cNvCxnSpPr/>
          <p:nvPr/>
        </p:nvCxnSpPr>
        <p:spPr>
          <a:xfrm flipV="1">
            <a:off x="6896573" y="4772842"/>
            <a:ext cx="2943618" cy="379482"/>
          </a:xfrm>
          <a:prstGeom prst="line">
            <a:avLst/>
          </a:prstGeom>
          <a:ln w="57150">
            <a:solidFill>
              <a:srgbClr val="99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8996899" y="4482273"/>
            <a:ext cx="2599355" cy="705830"/>
          </a:xfrm>
          <a:prstGeom prst="rect">
            <a:avLst/>
          </a:prstGeom>
          <a:no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lvl="0">
              <a:lnSpc>
                <a:spcPct val="90000"/>
              </a:lnSpc>
              <a:spcBef>
                <a:spcPts val="1000"/>
              </a:spcBef>
            </a:pPr>
            <a:r>
              <a:rPr lang="en-US" sz="2800" b="1" dirty="0" smtClean="0">
                <a:solidFill>
                  <a:srgbClr val="9900FF"/>
                </a:solidFill>
                <a:effectLst/>
              </a:rPr>
              <a:t>The   </a:t>
            </a:r>
            <a:r>
              <a:rPr lang="en-US" sz="2800" b="1" dirty="0" smtClean="0">
                <a:solidFill>
                  <a:srgbClr val="9900FF"/>
                </a:solidFill>
                <a:effectLst>
                  <a:glow rad="431800">
                    <a:srgbClr val="FFFF00"/>
                  </a:glow>
                </a:effectLst>
              </a:rPr>
              <a:t>SUNLIGHT</a:t>
            </a:r>
            <a:br>
              <a:rPr lang="en-US" sz="2800" b="1" dirty="0" smtClean="0">
                <a:solidFill>
                  <a:srgbClr val="9900FF"/>
                </a:solidFill>
                <a:effectLst>
                  <a:glow rad="431800">
                    <a:srgbClr val="FFFF00"/>
                  </a:glow>
                </a:effectLst>
              </a:rPr>
            </a:br>
            <a:r>
              <a:rPr lang="en-US" sz="2800" b="1" dirty="0" smtClean="0">
                <a:solidFill>
                  <a:srgbClr val="9900FF"/>
                </a:solidFill>
                <a:effectLst>
                  <a:glow rad="431800">
                    <a:srgbClr val="FFFF00"/>
                  </a:glow>
                </a:effectLst>
              </a:rPr>
              <a:t>      </a:t>
            </a:r>
            <a:r>
              <a:rPr lang="en-US" sz="2800" b="1" dirty="0" smtClean="0">
                <a:solidFill>
                  <a:srgbClr val="9900FF"/>
                </a:solidFill>
              </a:rPr>
              <a:t>withdraws!</a:t>
            </a:r>
            <a:endParaRPr lang="en-US" sz="2800" b="1" dirty="0">
              <a:solidFill>
                <a:srgbClr val="9900FF"/>
              </a:solidFill>
            </a:endParaRPr>
          </a:p>
        </p:txBody>
      </p:sp>
      <p:cxnSp>
        <p:nvCxnSpPr>
          <p:cNvPr id="12" name="Straight Arrow Connector 11"/>
          <p:cNvCxnSpPr/>
          <p:nvPr/>
        </p:nvCxnSpPr>
        <p:spPr>
          <a:xfrm>
            <a:off x="8165252" y="5165733"/>
            <a:ext cx="925166" cy="698247"/>
          </a:xfrm>
          <a:prstGeom prst="straightConnector1">
            <a:avLst/>
          </a:prstGeom>
          <a:ln w="57150">
            <a:solidFill>
              <a:schemeClr val="tx1">
                <a:lumMod val="65000"/>
                <a:lumOff val="35000"/>
              </a:schemeClr>
            </a:solidFill>
            <a:tailEnd type="arrow"/>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8764737" y="5221730"/>
            <a:ext cx="2711652" cy="1467196"/>
          </a:xfrm>
          <a:prstGeom prst="rect">
            <a:avLst/>
          </a:prstGeom>
          <a:noFill/>
          <a:ln>
            <a:solidFill>
              <a:schemeClr val="accent2">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b="1" dirty="0" smtClean="0">
                <a:solidFill>
                  <a:schemeClr val="tx1">
                    <a:lumMod val="50000"/>
                    <a:lumOff val="50000"/>
                  </a:schemeClr>
                </a:solidFill>
              </a:rPr>
              <a:t>Arrival of the </a:t>
            </a:r>
            <a:r>
              <a:rPr lang="en-CA" sz="2800" b="1" dirty="0" err="1" smtClean="0">
                <a:solidFill>
                  <a:srgbClr val="FF0000"/>
                </a:solidFill>
              </a:rPr>
              <a:t>Ereb</a:t>
            </a:r>
            <a:r>
              <a:rPr lang="en-CA" sz="2800" b="1" dirty="0" smtClean="0">
                <a:solidFill>
                  <a:schemeClr val="tx1">
                    <a:lumMod val="50000"/>
                    <a:lumOff val="50000"/>
                  </a:schemeClr>
                </a:solidFill>
              </a:rPr>
              <a:t>/evening </a:t>
            </a:r>
            <a:br>
              <a:rPr lang="en-CA" sz="2800" b="1" dirty="0" smtClean="0">
                <a:solidFill>
                  <a:schemeClr val="tx1">
                    <a:lumMod val="50000"/>
                    <a:lumOff val="50000"/>
                  </a:schemeClr>
                </a:solidFill>
              </a:rPr>
            </a:br>
            <a:r>
              <a:rPr lang="en-CA" sz="2800" b="1" dirty="0" smtClean="0">
                <a:solidFill>
                  <a:schemeClr val="tx1">
                    <a:lumMod val="50000"/>
                    <a:lumOff val="50000"/>
                  </a:schemeClr>
                </a:solidFill>
              </a:rPr>
              <a:t>twilight </a:t>
            </a:r>
            <a:r>
              <a:rPr lang="en-CA" sz="2800" b="1" dirty="0" smtClean="0">
                <a:solidFill>
                  <a:srgbClr val="FF0000"/>
                </a:solidFill>
              </a:rPr>
              <a:t>mixture.</a:t>
            </a:r>
            <a:endParaRPr lang="en-CA" sz="2800" b="1" dirty="0">
              <a:solidFill>
                <a:srgbClr val="FF0000"/>
              </a:solidFill>
            </a:endParaRPr>
          </a:p>
        </p:txBody>
      </p:sp>
      <p:sp>
        <p:nvSpPr>
          <p:cNvPr id="15" name="Notched Right Arrow 14"/>
          <p:cNvSpPr/>
          <p:nvPr/>
        </p:nvSpPr>
        <p:spPr>
          <a:xfrm rot="5240225">
            <a:off x="7036982" y="4018596"/>
            <a:ext cx="1633120" cy="464634"/>
          </a:xfrm>
          <a:prstGeom prst="notchedRightArrow">
            <a:avLst>
              <a:gd name="adj1" fmla="val 26657"/>
              <a:gd name="adj2" fmla="val 137873"/>
            </a:avLst>
          </a:prstGeom>
          <a:solidFill>
            <a:schemeClr val="bg2">
              <a:lumMod val="50000"/>
            </a:schemeClr>
          </a:solidFill>
          <a:ln w="19050">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p>
        </p:txBody>
      </p:sp>
      <p:sp>
        <p:nvSpPr>
          <p:cNvPr id="18" name="Curved Down Arrow 17"/>
          <p:cNvSpPr/>
          <p:nvPr/>
        </p:nvSpPr>
        <p:spPr>
          <a:xfrm rot="10800000">
            <a:off x="4491003" y="5203740"/>
            <a:ext cx="4096453" cy="1454157"/>
          </a:xfrm>
          <a:prstGeom prst="curvedDownArrow">
            <a:avLst>
              <a:gd name="adj1" fmla="val 7629"/>
              <a:gd name="adj2" fmla="val 50000"/>
              <a:gd name="adj3" fmla="val 33088"/>
            </a:avLst>
          </a:prstGeom>
          <a:solidFill>
            <a:schemeClr val="tx1"/>
          </a:solidFill>
          <a:ln w="28575">
            <a:solidFill>
              <a:srgbClr val="00FF00"/>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solidFill>
                <a:schemeClr val="tx1"/>
              </a:solidFill>
            </a:endParaRPr>
          </a:p>
        </p:txBody>
      </p:sp>
      <p:sp>
        <p:nvSpPr>
          <p:cNvPr id="17" name="Pie 16"/>
          <p:cNvSpPr/>
          <p:nvPr/>
        </p:nvSpPr>
        <p:spPr>
          <a:xfrm>
            <a:off x="4743240" y="3833138"/>
            <a:ext cx="4016467" cy="2708223"/>
          </a:xfrm>
          <a:prstGeom prst="pie">
            <a:avLst>
              <a:gd name="adj1" fmla="val 10713154"/>
              <a:gd name="adj2" fmla="val 11065007"/>
            </a:avLst>
          </a:prstGeom>
          <a:solidFill>
            <a:srgbClr val="FFFF00"/>
          </a:solidFill>
          <a:ln w="28575">
            <a:solidFill>
              <a:srgbClr val="0000C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solidFill>
                <a:schemeClr val="tx1"/>
              </a:solidFill>
            </a:endParaRPr>
          </a:p>
        </p:txBody>
      </p:sp>
      <p:sp>
        <p:nvSpPr>
          <p:cNvPr id="16" name="Pie 15"/>
          <p:cNvSpPr/>
          <p:nvPr/>
        </p:nvSpPr>
        <p:spPr>
          <a:xfrm>
            <a:off x="5624530" y="3993075"/>
            <a:ext cx="2499014" cy="2418580"/>
          </a:xfrm>
          <a:prstGeom prst="pie">
            <a:avLst>
              <a:gd name="adj1" fmla="val 21598990"/>
              <a:gd name="adj2" fmla="val 10773670"/>
            </a:avLst>
          </a:prstGeom>
          <a:scene3d>
            <a:camera prst="orthographicFront"/>
            <a:lightRig rig="threePt" dir="t"/>
          </a:scene3d>
          <a:sp3d>
            <a:bevelT w="152400" h="50800" prst="softRound"/>
          </a:sp3d>
        </p:spPr>
        <p:style>
          <a:lnRef idx="2">
            <a:schemeClr val="dk1">
              <a:shade val="50000"/>
            </a:schemeClr>
          </a:lnRef>
          <a:fillRef idx="1">
            <a:schemeClr val="dk1"/>
          </a:fillRef>
          <a:effectRef idx="0">
            <a:schemeClr val="dk1"/>
          </a:effectRef>
          <a:fontRef idx="minor">
            <a:schemeClr val="lt1"/>
          </a:fontRef>
        </p:style>
        <p:txBody>
          <a:bodyPr rtlCol="0" anchor="ctr">
            <a:sp3d extrusionH="57150">
              <a:bevelT w="38100" h="38100"/>
            </a:sp3d>
          </a:bodyPr>
          <a:lstStyle/>
          <a:p>
            <a:pPr algn="ctr"/>
            <a:endParaRPr lang="en-CA">
              <a:solidFill>
                <a:schemeClr val="tx1"/>
              </a:solidFill>
            </a:endParaRPr>
          </a:p>
        </p:txBody>
      </p:sp>
      <p:sp>
        <p:nvSpPr>
          <p:cNvPr id="21" name="Cloud 20"/>
          <p:cNvSpPr/>
          <p:nvPr/>
        </p:nvSpPr>
        <p:spPr>
          <a:xfrm>
            <a:off x="49478" y="3501654"/>
            <a:ext cx="4585776" cy="3279020"/>
          </a:xfrm>
          <a:prstGeom prst="cloud">
            <a:avLst/>
          </a:prstGeom>
          <a:solidFill>
            <a:srgbClr val="7BEEFD"/>
          </a:solidFill>
          <a:ln w="57150">
            <a:solidFill>
              <a:srgbClr val="FF33CC"/>
            </a:solidFill>
          </a:ln>
          <a:effectLst>
            <a:glow rad="127000">
              <a:srgbClr val="66FF99"/>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lvl="0" algn="ctr"/>
            <a:r>
              <a:rPr lang="en-CA" sz="3200" dirty="0">
                <a:solidFill>
                  <a:prstClr val="black"/>
                </a:solidFill>
              </a:rPr>
              <a:t>… and there was </a:t>
            </a:r>
            <a:r>
              <a:rPr lang="en-CA" sz="3200" dirty="0" smtClean="0">
                <a:solidFill>
                  <a:prstClr val="black"/>
                </a:solidFill>
              </a:rPr>
              <a:t>morning, </a:t>
            </a:r>
            <a:r>
              <a:rPr lang="en-CA" sz="3200" b="1" dirty="0">
                <a:solidFill>
                  <a:srgbClr val="0000CC"/>
                </a:solidFill>
              </a:rPr>
              <a:t>[BOQER] </a:t>
            </a:r>
            <a:r>
              <a:rPr lang="en-CA" sz="3200" dirty="0">
                <a:solidFill>
                  <a:prstClr val="white"/>
                </a:solidFill>
              </a:rPr>
              <a:t/>
            </a:r>
            <a:br>
              <a:rPr lang="en-CA" sz="3200" dirty="0">
                <a:solidFill>
                  <a:prstClr val="white"/>
                </a:solidFill>
              </a:rPr>
            </a:br>
            <a:endParaRPr lang="en-CA" sz="3200" dirty="0">
              <a:solidFill>
                <a:prstClr val="white"/>
              </a:solidFill>
            </a:endParaRPr>
          </a:p>
          <a:p>
            <a:pPr lvl="0" algn="ctr"/>
            <a:r>
              <a:rPr lang="en-CA" dirty="0">
                <a:solidFill>
                  <a:prstClr val="white"/>
                </a:solidFill>
              </a:rPr>
              <a:t/>
            </a:r>
            <a:br>
              <a:rPr lang="en-CA" dirty="0">
                <a:solidFill>
                  <a:prstClr val="white"/>
                </a:solidFill>
              </a:rPr>
            </a:br>
            <a:endParaRPr lang="en-CA" sz="1200" dirty="0">
              <a:solidFill>
                <a:prstClr val="black"/>
              </a:solidFill>
            </a:endParaRPr>
          </a:p>
        </p:txBody>
      </p:sp>
      <p:sp>
        <p:nvSpPr>
          <p:cNvPr id="20" name="Rectangle 19"/>
          <p:cNvSpPr/>
          <p:nvPr/>
        </p:nvSpPr>
        <p:spPr>
          <a:xfrm>
            <a:off x="580915" y="5368068"/>
            <a:ext cx="3045413" cy="1077236"/>
          </a:xfrm>
          <a:prstGeom prst="rect">
            <a:avLst/>
          </a:prstGeom>
          <a:solidFill>
            <a:schemeClr val="bg1">
              <a:lumMod val="50000"/>
            </a:schemeClr>
          </a:solidFill>
          <a:ln w="38100">
            <a:solidFill>
              <a:srgbClr val="9900FF"/>
            </a:solidFill>
          </a:ln>
          <a:effectLst>
            <a:glow rad="127000">
              <a:srgbClr val="66FF99"/>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b="1" dirty="0" smtClean="0">
                <a:ln>
                  <a:solidFill>
                    <a:sysClr val="windowText" lastClr="000000"/>
                  </a:solidFill>
                </a:ln>
                <a:solidFill>
                  <a:srgbClr val="FFFF00"/>
                </a:solidFill>
                <a:latin typeface="Arial Black" pitchFamily="34" charset="0"/>
              </a:rPr>
              <a:t>the</a:t>
            </a:r>
            <a:r>
              <a:rPr lang="en-CA" sz="4000" b="1" dirty="0" smtClean="0">
                <a:ln>
                  <a:solidFill>
                    <a:sysClr val="windowText" lastClr="000000"/>
                  </a:solidFill>
                </a:ln>
                <a:solidFill>
                  <a:srgbClr val="FFFF00"/>
                </a:solidFill>
                <a:latin typeface="Arial Black" pitchFamily="34" charset="0"/>
              </a:rPr>
              <a:t> </a:t>
            </a:r>
            <a:r>
              <a:rPr lang="en-CA" sz="4000" b="1" u="sng" dirty="0" smtClean="0">
                <a:ln>
                  <a:solidFill>
                    <a:sysClr val="windowText" lastClr="000000"/>
                  </a:solidFill>
                </a:ln>
                <a:solidFill>
                  <a:srgbClr val="FFFF00"/>
                </a:solidFill>
                <a:latin typeface="Arial Black" pitchFamily="34" charset="0"/>
              </a:rPr>
              <a:t>Fifth</a:t>
            </a:r>
            <a:r>
              <a:rPr lang="en-CA" sz="4000" b="1" dirty="0" smtClean="0">
                <a:ln>
                  <a:solidFill>
                    <a:sysClr val="windowText" lastClr="000000"/>
                  </a:solidFill>
                </a:ln>
                <a:solidFill>
                  <a:srgbClr val="FFFF00"/>
                </a:solidFill>
                <a:latin typeface="Arial Black" pitchFamily="34" charset="0"/>
              </a:rPr>
              <a:t> </a:t>
            </a:r>
            <a:r>
              <a:rPr lang="en-CA" sz="2800" b="1" dirty="0" smtClean="0">
                <a:ln>
                  <a:solidFill>
                    <a:sysClr val="windowText" lastClr="000000"/>
                  </a:solidFill>
                </a:ln>
                <a:solidFill>
                  <a:srgbClr val="FFFF00"/>
                </a:solidFill>
                <a:latin typeface="Arial Black" pitchFamily="34" charset="0"/>
              </a:rPr>
              <a:t>Day </a:t>
            </a:r>
            <a:r>
              <a:rPr lang="en-CA" sz="2000" dirty="0" smtClean="0">
                <a:ln>
                  <a:solidFill>
                    <a:sysClr val="windowText" lastClr="000000"/>
                  </a:solidFill>
                </a:ln>
                <a:solidFill>
                  <a:srgbClr val="FFFF00"/>
                </a:solidFill>
                <a:latin typeface="Arial Black" pitchFamily="34" charset="0"/>
              </a:rPr>
              <a:t>[completed].</a:t>
            </a:r>
            <a:endParaRPr lang="en-CA" sz="2000" dirty="0">
              <a:solidFill>
                <a:srgbClr val="FFFF00"/>
              </a:solidFill>
            </a:endParaRPr>
          </a:p>
        </p:txBody>
      </p:sp>
      <p:sp>
        <p:nvSpPr>
          <p:cNvPr id="3" name="Title 2"/>
          <p:cNvSpPr>
            <a:spLocks noGrp="1"/>
          </p:cNvSpPr>
          <p:nvPr>
            <p:ph type="title"/>
          </p:nvPr>
        </p:nvSpPr>
        <p:spPr>
          <a:xfrm>
            <a:off x="839094" y="2932488"/>
            <a:ext cx="9520516" cy="612198"/>
          </a:xfrm>
          <a:scene3d>
            <a:camera prst="orthographicFront"/>
            <a:lightRig rig="threePt" dir="t"/>
          </a:scene3d>
          <a:sp3d>
            <a:bevelT w="152400" h="50800" prst="softRound"/>
          </a:sp3d>
        </p:spPr>
        <p:txBody>
          <a:bodyPr>
            <a:normAutofit fontScale="90000"/>
            <a:sp3d extrusionH="57150">
              <a:bevelT w="38100" h="38100"/>
            </a:sp3d>
          </a:bodyPr>
          <a:lstStyle/>
          <a:p>
            <a:pPr marL="0" marR="0">
              <a:lnSpc>
                <a:spcPct val="115000"/>
              </a:lnSpc>
              <a:spcBef>
                <a:spcPts val="0"/>
              </a:spcBef>
              <a:spcAft>
                <a:spcPts val="1000"/>
              </a:spcAft>
            </a:pPr>
            <a:r>
              <a:rPr lang="en-US" sz="3600" dirty="0" smtClean="0">
                <a:solidFill>
                  <a:prstClr val="black"/>
                </a:solidFill>
                <a:latin typeface="Calibri"/>
              </a:rPr>
              <a:t/>
            </a:r>
            <a:br>
              <a:rPr lang="en-US" sz="3600" dirty="0" smtClean="0">
                <a:solidFill>
                  <a:prstClr val="black"/>
                </a:solidFill>
                <a:latin typeface="Calibri"/>
              </a:rPr>
            </a:br>
            <a:r>
              <a:rPr lang="en-US" sz="3600" b="1" dirty="0" smtClean="0">
                <a:solidFill>
                  <a:srgbClr val="00B050"/>
                </a:solidFill>
                <a:latin typeface="Calibri" panose="020F0502020204030204" pitchFamily="34" charset="0"/>
                <a:ea typeface="Calibri" panose="020F0502020204030204" pitchFamily="34" charset="0"/>
                <a:cs typeface="Calibri" panose="020F0502020204030204" pitchFamily="34" charset="0"/>
              </a:rPr>
              <a:t>Gen 1:23 </a:t>
            </a:r>
            <a:r>
              <a:rPr lang="en-US" sz="3600" b="1" u="sng" dirty="0" smtClean="0">
                <a:solidFill>
                  <a:srgbClr val="FF0000"/>
                </a:solidFill>
                <a:latin typeface="Calibri" panose="020F0502020204030204" pitchFamily="34" charset="0"/>
                <a:ea typeface="Calibri" panose="020F0502020204030204" pitchFamily="34" charset="0"/>
                <a:cs typeface="Calibri" panose="020F0502020204030204" pitchFamily="34" charset="0"/>
              </a:rPr>
              <a:t>b</a:t>
            </a:r>
            <a:r>
              <a:rPr lang="en-US" sz="36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3600" dirty="0" smtClean="0">
                <a:solidFill>
                  <a:srgbClr val="996633"/>
                </a:solidFill>
                <a:latin typeface="Calibri" panose="020F0502020204030204" pitchFamily="34" charset="0"/>
                <a:ea typeface="Calibri" panose="020F0502020204030204" pitchFamily="34" charset="0"/>
                <a:cs typeface="Calibri" panose="020F0502020204030204" pitchFamily="34" charset="0"/>
              </a:rPr>
              <a:t>… </a:t>
            </a:r>
            <a:r>
              <a:rPr lang="en-US" sz="3600" dirty="0">
                <a:solidFill>
                  <a:srgbClr val="000000"/>
                </a:solidFill>
                <a:latin typeface="Calibri" panose="020F0502020204030204" pitchFamily="34" charset="0"/>
                <a:ea typeface="Calibri" panose="020F0502020204030204" pitchFamily="34" charset="0"/>
                <a:cs typeface="Calibri" panose="020F0502020204030204" pitchFamily="34" charset="0"/>
              </a:rPr>
              <a:t>And there </a:t>
            </a:r>
            <a:r>
              <a:rPr lang="en-US"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came to be </a:t>
            </a:r>
            <a:r>
              <a:rPr lang="en-US" sz="3600" b="1" dirty="0" err="1" smtClean="0">
                <a:ln>
                  <a:solidFill>
                    <a:sysClr val="windowText" lastClr="000000"/>
                  </a:solidFill>
                </a:ln>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ereb</a:t>
            </a:r>
            <a:r>
              <a:rPr lang="en-US" sz="3600" b="1" dirty="0" smtClean="0">
                <a:ln>
                  <a:solidFill>
                    <a:sysClr val="windowText" lastClr="000000"/>
                  </a:solidFill>
                </a:ln>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 (evening)</a:t>
            </a:r>
            <a:r>
              <a:rPr lang="en-US"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en-US" sz="2400" dirty="0">
              <a:latin typeface="+mn-lt"/>
            </a:endParaRPr>
          </a:p>
        </p:txBody>
      </p:sp>
      <p:sp>
        <p:nvSpPr>
          <p:cNvPr id="23" name="Bent Arrow 22"/>
          <p:cNvSpPr/>
          <p:nvPr/>
        </p:nvSpPr>
        <p:spPr>
          <a:xfrm flipV="1">
            <a:off x="5252368" y="2947594"/>
            <a:ext cx="1631124" cy="2056625"/>
          </a:xfrm>
          <a:prstGeom prst="bentArrow">
            <a:avLst>
              <a:gd name="adj1" fmla="val 6758"/>
              <a:gd name="adj2" fmla="val 20301"/>
              <a:gd name="adj3" fmla="val 50000"/>
              <a:gd name="adj4" fmla="val 80268"/>
            </a:avLst>
          </a:prstGeom>
          <a:solidFill>
            <a:srgbClr val="00FF00"/>
          </a:solidFill>
          <a:ln w="38100">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solidFill>
                <a:schemeClr val="tx1"/>
              </a:solidFill>
            </a:endParaRPr>
          </a:p>
        </p:txBody>
      </p:sp>
      <p:cxnSp>
        <p:nvCxnSpPr>
          <p:cNvPr id="25" name="Straight Arrow Connector 24"/>
          <p:cNvCxnSpPr/>
          <p:nvPr/>
        </p:nvCxnSpPr>
        <p:spPr>
          <a:xfrm>
            <a:off x="2947595" y="5077385"/>
            <a:ext cx="1795645" cy="144345"/>
          </a:xfrm>
          <a:prstGeom prst="straightConnector1">
            <a:avLst/>
          </a:prstGeom>
          <a:ln w="76200">
            <a:solidFill>
              <a:schemeClr val="tx1"/>
            </a:solidFill>
            <a:tailEnd type="arrow"/>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3151991" y="5186883"/>
            <a:ext cx="1194098" cy="439366"/>
          </a:xfrm>
          <a:prstGeom prst="line">
            <a:avLst/>
          </a:prstGeom>
          <a:ln w="76200">
            <a:solidFill>
              <a:schemeClr val="tx1"/>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38101" y="54826"/>
            <a:ext cx="12090400" cy="1624413"/>
          </a:xfrm>
          <a:prstGeom prst="ellipse">
            <a:avLst/>
          </a:prstGeom>
          <a:solidFill>
            <a:schemeClr val="accent2">
              <a:lumMod val="40000"/>
              <a:lumOff val="60000"/>
            </a:schemeClr>
          </a:solidFill>
          <a:ln w="57150">
            <a:solidFill>
              <a:schemeClr val="tx1"/>
            </a:solidFill>
          </a:ln>
          <a:effectLst>
            <a:glow rad="127000">
              <a:srgbClr val="66FF99"/>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4800" b="1" u="sng" dirty="0">
                <a:solidFill>
                  <a:srgbClr val="FF0000"/>
                </a:solidFill>
              </a:rPr>
              <a:t>5</a:t>
            </a:r>
            <a:r>
              <a:rPr lang="en-CA" sz="4800" b="1" u="sng" baseline="30000" dirty="0" smtClean="0">
                <a:solidFill>
                  <a:srgbClr val="FF0000"/>
                </a:solidFill>
              </a:rPr>
              <a:t>th</a:t>
            </a:r>
            <a:r>
              <a:rPr lang="en-CA" sz="4800" b="1" u="sng" dirty="0" smtClean="0">
                <a:solidFill>
                  <a:srgbClr val="FF0000"/>
                </a:solidFill>
              </a:rPr>
              <a:t> </a:t>
            </a:r>
            <a:r>
              <a:rPr lang="en-CA" sz="4800" b="1" dirty="0" smtClean="0">
                <a:solidFill>
                  <a:srgbClr val="FF0000"/>
                </a:solidFill>
              </a:rPr>
              <a:t> Cycle </a:t>
            </a:r>
            <a:r>
              <a:rPr lang="en-CA" sz="4800" b="1" dirty="0" smtClean="0">
                <a:solidFill>
                  <a:srgbClr val="00B050"/>
                </a:solidFill>
              </a:rPr>
              <a:t>of Creation</a:t>
            </a:r>
          </a:p>
          <a:p>
            <a:pPr algn="ctr"/>
            <a:r>
              <a:rPr lang="en-CA" sz="2800" b="1" dirty="0" smtClean="0">
                <a:solidFill>
                  <a:srgbClr val="00B050"/>
                </a:solidFill>
              </a:rPr>
              <a:t> </a:t>
            </a:r>
            <a:r>
              <a:rPr lang="en-CA" sz="2800" b="1" dirty="0" smtClean="0">
                <a:solidFill>
                  <a:srgbClr val="0000CC"/>
                </a:solidFill>
              </a:rPr>
              <a:t>&lt;</a:t>
            </a:r>
            <a:r>
              <a:rPr lang="en-CA" sz="2800" b="1" dirty="0" err="1" smtClean="0">
                <a:solidFill>
                  <a:srgbClr val="0000CC"/>
                </a:solidFill>
              </a:rPr>
              <a:t>bara</a:t>
            </a:r>
            <a:r>
              <a:rPr lang="en-CA" sz="2800" b="1" dirty="0" smtClean="0">
                <a:solidFill>
                  <a:srgbClr val="0000CC"/>
                </a:solidFill>
              </a:rPr>
              <a:t>`&gt;</a:t>
            </a:r>
            <a:r>
              <a:rPr lang="en-CA" sz="2800" b="1" dirty="0" smtClean="0">
                <a:solidFill>
                  <a:srgbClr val="00B050"/>
                </a:solidFill>
              </a:rPr>
              <a:t> </a:t>
            </a:r>
            <a:r>
              <a:rPr lang="en-CA" sz="2800" dirty="0" smtClean="0">
                <a:solidFill>
                  <a:schemeClr val="tx1"/>
                </a:solidFill>
              </a:rPr>
              <a:t>{create} </a:t>
            </a:r>
            <a:r>
              <a:rPr lang="en-CA" sz="2800" b="1" dirty="0" smtClean="0">
                <a:solidFill>
                  <a:srgbClr val="00B050"/>
                </a:solidFill>
              </a:rPr>
              <a:t>is once again, seen in the text (vs. 21)!</a:t>
            </a:r>
            <a:endParaRPr lang="en-CA" sz="2800" b="1" dirty="0">
              <a:solidFill>
                <a:srgbClr val="00B050"/>
              </a:solidFill>
            </a:endParaRPr>
          </a:p>
        </p:txBody>
      </p:sp>
      <p:sp>
        <p:nvSpPr>
          <p:cNvPr id="9" name="Rectangle 8"/>
          <p:cNvSpPr/>
          <p:nvPr/>
        </p:nvSpPr>
        <p:spPr>
          <a:xfrm>
            <a:off x="182880" y="1742739"/>
            <a:ext cx="11811896" cy="1204857"/>
          </a:xfrm>
          <a:prstGeom prst="rect">
            <a:avLst/>
          </a:prstGeom>
          <a:solidFill>
            <a:schemeClr val="accent1">
              <a:lumMod val="60000"/>
              <a:lumOff val="40000"/>
            </a:schemeClr>
          </a:solidFill>
          <a:ln w="28575">
            <a:solidFill>
              <a:schemeClr val="accent2">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000" b="1" dirty="0" smtClean="0">
                <a:solidFill>
                  <a:schemeClr val="accent2">
                    <a:lumMod val="75000"/>
                  </a:schemeClr>
                </a:solidFill>
              </a:rPr>
              <a:t>Gen 1:20  </a:t>
            </a:r>
            <a:r>
              <a:rPr lang="en-CA" sz="2000" dirty="0" smtClean="0">
                <a:solidFill>
                  <a:schemeClr val="tx1"/>
                </a:solidFill>
              </a:rPr>
              <a:t>- </a:t>
            </a:r>
            <a:r>
              <a:rPr lang="en-CA" sz="2800" dirty="0" smtClean="0">
                <a:solidFill>
                  <a:schemeClr val="tx1"/>
                </a:solidFill>
              </a:rPr>
              <a:t>And Elohim said, let the waters teem with shoals of living creatures, </a:t>
            </a:r>
            <a:br>
              <a:rPr lang="en-CA" sz="2800" dirty="0" smtClean="0">
                <a:solidFill>
                  <a:schemeClr val="tx1"/>
                </a:solidFill>
              </a:rPr>
            </a:br>
            <a:r>
              <a:rPr lang="en-CA" sz="2800" dirty="0" smtClean="0">
                <a:solidFill>
                  <a:schemeClr val="tx1"/>
                </a:solidFill>
              </a:rPr>
              <a:t>and let birds fly above the earth on the face of the expanse of the </a:t>
            </a:r>
            <a:r>
              <a:rPr lang="en-CA" sz="2800" dirty="0" err="1" smtClean="0">
                <a:solidFill>
                  <a:schemeClr val="tx1"/>
                </a:solidFill>
              </a:rPr>
              <a:t>shamayim</a:t>
            </a:r>
            <a:r>
              <a:rPr lang="en-CA" sz="2800" dirty="0" smtClean="0">
                <a:solidFill>
                  <a:schemeClr val="tx1"/>
                </a:solidFill>
              </a:rPr>
              <a:t>.</a:t>
            </a:r>
            <a:endParaRPr lang="en-CA" sz="2800" dirty="0">
              <a:solidFill>
                <a:srgbClr val="008080"/>
              </a:solidFill>
            </a:endParaRPr>
          </a:p>
        </p:txBody>
      </p:sp>
      <p:sp>
        <p:nvSpPr>
          <p:cNvPr id="5" name="Rectangle 4"/>
          <p:cNvSpPr/>
          <p:nvPr/>
        </p:nvSpPr>
        <p:spPr>
          <a:xfrm>
            <a:off x="6246076" y="5452862"/>
            <a:ext cx="1255925" cy="550845"/>
          </a:xfrm>
          <a:prstGeom prst="rect">
            <a:avLst/>
          </a:prstGeom>
          <a:no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3200" b="1" dirty="0" err="1">
                <a:solidFill>
                  <a:prstClr val="black"/>
                </a:solidFill>
                <a:effectLst>
                  <a:glow rad="101600">
                    <a:srgbClr val="FF33CC">
                      <a:alpha val="60000"/>
                    </a:srgbClr>
                  </a:glow>
                </a:effectLst>
              </a:rPr>
              <a:t>Layil</a:t>
            </a:r>
            <a:endParaRPr lang="en-CA" sz="3200" dirty="0"/>
          </a:p>
        </p:txBody>
      </p:sp>
      <p:sp>
        <p:nvSpPr>
          <p:cNvPr id="4" name="Slide Number Placeholder 3"/>
          <p:cNvSpPr>
            <a:spLocks noGrp="1"/>
          </p:cNvSpPr>
          <p:nvPr>
            <p:ph type="sldNum" sz="quarter" idx="12"/>
          </p:nvPr>
        </p:nvSpPr>
        <p:spPr>
          <a:xfrm>
            <a:off x="9386659" y="6483490"/>
            <a:ext cx="2743200" cy="365125"/>
          </a:xfrm>
          <a:scene3d>
            <a:camera prst="orthographicFront"/>
            <a:lightRig rig="threePt" dir="t"/>
          </a:scene3d>
          <a:sp3d>
            <a:bevelT w="152400" h="50800" prst="softRound"/>
          </a:sp3d>
        </p:spPr>
        <p:txBody>
          <a:bodyPr>
            <a:sp3d extrusionH="57150">
              <a:bevelT w="38100" h="38100"/>
            </a:sp3d>
          </a:bodyPr>
          <a:lstStyle/>
          <a:p>
            <a:fld id="{79D454C9-693C-4B68-AEF7-F33F1BD73953}" type="slidenum">
              <a:rPr lang="en-US" sz="1400" b="1" smtClean="0">
                <a:solidFill>
                  <a:schemeClr val="tx1"/>
                </a:solidFill>
              </a:rPr>
              <a:t>58</a:t>
            </a:fld>
            <a:endParaRPr lang="en-US" sz="1400" b="1" dirty="0">
              <a:solidFill>
                <a:schemeClr val="tx1"/>
              </a:solidFill>
            </a:endParaRPr>
          </a:p>
        </p:txBody>
      </p:sp>
    </p:spTree>
    <p:extLst>
      <p:ext uri="{BB962C8B-B14F-4D97-AF65-F5344CB8AC3E}">
        <p14:creationId xmlns:p14="http://schemas.microsoft.com/office/powerpoint/2010/main" val="42558607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2"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1750"/>
                                        <p:tgtEl>
                                          <p:spTgt spid="2"/>
                                        </p:tgtEl>
                                      </p:cBhvr>
                                    </p:animEffect>
                                  </p:childTnLst>
                                </p:cTn>
                              </p:par>
                              <p:par>
                                <p:cTn id="11" presetID="22" presetClass="entr" presetSubtype="8" fill="hold" grpId="0" nodeType="withEffect">
                                  <p:stCondLst>
                                    <p:cond delay="125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1750"/>
                                        <p:tgtEl>
                                          <p:spTgt spid="7"/>
                                        </p:tgtEl>
                                      </p:cBhvr>
                                    </p:animEffect>
                                  </p:childTnLst>
                                </p:cTn>
                              </p:par>
                              <p:par>
                                <p:cTn id="14" presetID="22" presetClass="entr" presetSubtype="1" fill="hold" grpId="0" nodeType="withEffect">
                                  <p:stCondLst>
                                    <p:cond delay="250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1750"/>
                                        <p:tgtEl>
                                          <p:spTgt spid="9"/>
                                        </p:tgtEl>
                                      </p:cBhvr>
                                    </p:animEffect>
                                  </p:childTnLst>
                                </p:cTn>
                              </p:par>
                              <p:par>
                                <p:cTn id="17" presetID="2" presetClass="entr" presetSubtype="8" fill="hold" grpId="0" nodeType="withEffect">
                                  <p:stCondLst>
                                    <p:cond delay="250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1250" fill="hold"/>
                                        <p:tgtEl>
                                          <p:spTgt spid="23"/>
                                        </p:tgtEl>
                                        <p:attrNameLst>
                                          <p:attrName>ppt_x</p:attrName>
                                        </p:attrNameLst>
                                      </p:cBhvr>
                                      <p:tavLst>
                                        <p:tav tm="0">
                                          <p:val>
                                            <p:strVal val="0-#ppt_w/2"/>
                                          </p:val>
                                        </p:tav>
                                        <p:tav tm="100000">
                                          <p:val>
                                            <p:strVal val="#ppt_x"/>
                                          </p:val>
                                        </p:tav>
                                      </p:tavLst>
                                    </p:anim>
                                    <p:anim calcmode="lin" valueType="num">
                                      <p:cBhvr additive="base">
                                        <p:cTn id="20" dur="125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1250" fill="hold"/>
                                        <p:tgtEl>
                                          <p:spTgt spid="8"/>
                                        </p:tgtEl>
                                        <p:attrNameLst>
                                          <p:attrName>ppt_x</p:attrName>
                                        </p:attrNameLst>
                                      </p:cBhvr>
                                      <p:tavLst>
                                        <p:tav tm="0">
                                          <p:val>
                                            <p:strVal val="0-#ppt_w/2"/>
                                          </p:val>
                                        </p:tav>
                                        <p:tav tm="100000">
                                          <p:val>
                                            <p:strVal val="#ppt_x"/>
                                          </p:val>
                                        </p:tav>
                                      </p:tavLst>
                                    </p:anim>
                                    <p:anim calcmode="lin" valueType="num">
                                      <p:cBhvr additive="base">
                                        <p:cTn id="26" dur="1250" fill="hold"/>
                                        <p:tgtEl>
                                          <p:spTgt spid="8"/>
                                        </p:tgtEl>
                                        <p:attrNameLst>
                                          <p:attrName>ppt_y</p:attrName>
                                        </p:attrNameLst>
                                      </p:cBhvr>
                                      <p:tavLst>
                                        <p:tav tm="0">
                                          <p:val>
                                            <p:strVal val="0-#ppt_h/2"/>
                                          </p:val>
                                        </p:tav>
                                        <p:tav tm="100000">
                                          <p:val>
                                            <p:strVal val="#ppt_y"/>
                                          </p:val>
                                        </p:tav>
                                      </p:tavLst>
                                    </p:anim>
                                  </p:childTnLst>
                                </p:cTn>
                              </p:par>
                              <p:par>
                                <p:cTn id="27" presetID="2" presetClass="entr" presetSubtype="9"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1250" fill="hold"/>
                                        <p:tgtEl>
                                          <p:spTgt spid="13"/>
                                        </p:tgtEl>
                                        <p:attrNameLst>
                                          <p:attrName>ppt_x</p:attrName>
                                        </p:attrNameLst>
                                      </p:cBhvr>
                                      <p:tavLst>
                                        <p:tav tm="0">
                                          <p:val>
                                            <p:strVal val="0-#ppt_w/2"/>
                                          </p:val>
                                        </p:tav>
                                        <p:tav tm="100000">
                                          <p:val>
                                            <p:strVal val="#ppt_x"/>
                                          </p:val>
                                        </p:tav>
                                      </p:tavLst>
                                    </p:anim>
                                    <p:anim calcmode="lin" valueType="num">
                                      <p:cBhvr additive="base">
                                        <p:cTn id="30" dur="125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left)">
                                      <p:cBhvr>
                                        <p:cTn id="35" dur="1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3"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1750" fill="hold"/>
                                        <p:tgtEl>
                                          <p:spTgt spid="10"/>
                                        </p:tgtEl>
                                        <p:attrNameLst>
                                          <p:attrName>ppt_x</p:attrName>
                                        </p:attrNameLst>
                                      </p:cBhvr>
                                      <p:tavLst>
                                        <p:tav tm="0">
                                          <p:val>
                                            <p:strVal val="1+#ppt_w/2"/>
                                          </p:val>
                                        </p:tav>
                                        <p:tav tm="100000">
                                          <p:val>
                                            <p:strVal val="#ppt_x"/>
                                          </p:val>
                                        </p:tav>
                                      </p:tavLst>
                                    </p:anim>
                                    <p:anim calcmode="lin" valueType="num">
                                      <p:cBhvr additive="base">
                                        <p:cTn id="41" dur="1750" fill="hold"/>
                                        <p:tgtEl>
                                          <p:spTgt spid="10"/>
                                        </p:tgtEl>
                                        <p:attrNameLst>
                                          <p:attrName>ppt_y</p:attrName>
                                        </p:attrNameLst>
                                      </p:cBhvr>
                                      <p:tavLst>
                                        <p:tav tm="0">
                                          <p:val>
                                            <p:strVal val="0-#ppt_h/2"/>
                                          </p:val>
                                        </p:tav>
                                        <p:tav tm="100000">
                                          <p:val>
                                            <p:strVal val="#ppt_y"/>
                                          </p:val>
                                        </p:tav>
                                      </p:tavLst>
                                    </p:anim>
                                  </p:childTnLst>
                                </p:cTn>
                              </p:par>
                              <p:par>
                                <p:cTn id="42" presetID="22" presetClass="entr" presetSubtype="8" fill="hold" nodeType="withEffect">
                                  <p:stCondLst>
                                    <p:cond delay="1500"/>
                                  </p:stCondLst>
                                  <p:childTnLst>
                                    <p:set>
                                      <p:cBhvr>
                                        <p:cTn id="43" dur="1" fill="hold">
                                          <p:stCondLst>
                                            <p:cond delay="0"/>
                                          </p:stCondLst>
                                        </p:cTn>
                                        <p:tgtEl>
                                          <p:spTgt spid="12"/>
                                        </p:tgtEl>
                                        <p:attrNameLst>
                                          <p:attrName>style.visibility</p:attrName>
                                        </p:attrNameLst>
                                      </p:cBhvr>
                                      <p:to>
                                        <p:strVal val="visible"/>
                                      </p:to>
                                    </p:set>
                                    <p:animEffect transition="in" filter="wipe(left)">
                                      <p:cBhvr>
                                        <p:cTn id="44" dur="1250"/>
                                        <p:tgtEl>
                                          <p:spTgt spid="12"/>
                                        </p:tgtEl>
                                      </p:cBhvr>
                                    </p:animEffect>
                                  </p:childTnLst>
                                </p:cTn>
                              </p:par>
                              <p:par>
                                <p:cTn id="45" presetID="22" presetClass="entr" presetSubtype="8" fill="hold" grpId="0" nodeType="withEffect">
                                  <p:stCondLst>
                                    <p:cond delay="150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1250"/>
                                        <p:tgtEl>
                                          <p:spTgt spid="14"/>
                                        </p:tgtEl>
                                      </p:cBhvr>
                                    </p:animEffect>
                                  </p:childTnLst>
                                </p:cTn>
                              </p:par>
                              <p:par>
                                <p:cTn id="48" presetID="22" presetClass="entr" presetSubtype="1" fill="hold" grpId="0" nodeType="withEffect">
                                  <p:stCondLst>
                                    <p:cond delay="1250"/>
                                  </p:stCondLst>
                                  <p:childTnLst>
                                    <p:set>
                                      <p:cBhvr>
                                        <p:cTn id="49" dur="1" fill="hold">
                                          <p:stCondLst>
                                            <p:cond delay="0"/>
                                          </p:stCondLst>
                                        </p:cTn>
                                        <p:tgtEl>
                                          <p:spTgt spid="15"/>
                                        </p:tgtEl>
                                        <p:attrNameLst>
                                          <p:attrName>style.visibility</p:attrName>
                                        </p:attrNameLst>
                                      </p:cBhvr>
                                      <p:to>
                                        <p:strVal val="visible"/>
                                      </p:to>
                                    </p:set>
                                    <p:animEffect transition="in" filter="wipe(up)">
                                      <p:cBhvr>
                                        <p:cTn id="50" dur="1500"/>
                                        <p:tgtEl>
                                          <p:spTgt spid="15"/>
                                        </p:tgtEl>
                                      </p:cBhvr>
                                    </p:animEffect>
                                  </p:childTnLst>
                                </p:cTn>
                              </p:par>
                              <p:par>
                                <p:cTn id="51" presetID="8" presetClass="emph" presetSubtype="0" repeatCount="2000" fill="hold" grpId="1" nodeType="withEffect">
                                  <p:stCondLst>
                                    <p:cond delay="1250"/>
                                  </p:stCondLst>
                                  <p:childTnLst>
                                    <p:animRot by="21600000">
                                      <p:cBhvr>
                                        <p:cTn id="52" dur="1000" fill="hold"/>
                                        <p:tgtEl>
                                          <p:spTgt spid="10"/>
                                        </p:tgtEl>
                                        <p:attrNameLst>
                                          <p:attrName>r</p:attrName>
                                        </p:attrNameLst>
                                      </p:cBhvr>
                                    </p:animRo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1250" fill="hold"/>
                                        <p:tgtEl>
                                          <p:spTgt spid="16"/>
                                        </p:tgtEl>
                                        <p:attrNameLst>
                                          <p:attrName>ppt_w</p:attrName>
                                        </p:attrNameLst>
                                      </p:cBhvr>
                                      <p:tavLst>
                                        <p:tav tm="0">
                                          <p:val>
                                            <p:fltVal val="0"/>
                                          </p:val>
                                        </p:tav>
                                        <p:tav tm="100000">
                                          <p:val>
                                            <p:strVal val="#ppt_w"/>
                                          </p:val>
                                        </p:tav>
                                      </p:tavLst>
                                    </p:anim>
                                    <p:anim calcmode="lin" valueType="num">
                                      <p:cBhvr>
                                        <p:cTn id="58" dur="1250" fill="hold"/>
                                        <p:tgtEl>
                                          <p:spTgt spid="16"/>
                                        </p:tgtEl>
                                        <p:attrNameLst>
                                          <p:attrName>ppt_h</p:attrName>
                                        </p:attrNameLst>
                                      </p:cBhvr>
                                      <p:tavLst>
                                        <p:tav tm="0">
                                          <p:val>
                                            <p:fltVal val="0"/>
                                          </p:val>
                                        </p:tav>
                                        <p:tav tm="100000">
                                          <p:val>
                                            <p:strVal val="#ppt_h"/>
                                          </p:val>
                                        </p:tav>
                                      </p:tavLst>
                                    </p:anim>
                                    <p:anim calcmode="lin" valueType="num">
                                      <p:cBhvr>
                                        <p:cTn id="59" dur="1250" fill="hold"/>
                                        <p:tgtEl>
                                          <p:spTgt spid="16"/>
                                        </p:tgtEl>
                                        <p:attrNameLst>
                                          <p:attrName>style.rotation</p:attrName>
                                        </p:attrNameLst>
                                      </p:cBhvr>
                                      <p:tavLst>
                                        <p:tav tm="0">
                                          <p:val>
                                            <p:fltVal val="90"/>
                                          </p:val>
                                        </p:tav>
                                        <p:tav tm="100000">
                                          <p:val>
                                            <p:fltVal val="0"/>
                                          </p:val>
                                        </p:tav>
                                      </p:tavLst>
                                    </p:anim>
                                    <p:animEffect transition="in" filter="fade">
                                      <p:cBhvr>
                                        <p:cTn id="60" dur="1250"/>
                                        <p:tgtEl>
                                          <p:spTgt spid="16"/>
                                        </p:tgtEl>
                                      </p:cBhvr>
                                    </p:animEffect>
                                  </p:childTnLst>
                                </p:cTn>
                              </p:par>
                              <p:par>
                                <p:cTn id="61" presetID="42" presetClass="entr" presetSubtype="0" fill="hold" grpId="0" nodeType="withEffect">
                                  <p:stCondLst>
                                    <p:cond delay="1250"/>
                                  </p:stCondLst>
                                  <p:childTnLst>
                                    <p:set>
                                      <p:cBhvr>
                                        <p:cTn id="62" dur="1" fill="hold">
                                          <p:stCondLst>
                                            <p:cond delay="0"/>
                                          </p:stCondLst>
                                        </p:cTn>
                                        <p:tgtEl>
                                          <p:spTgt spid="5"/>
                                        </p:tgtEl>
                                        <p:attrNameLst>
                                          <p:attrName>style.visibility</p:attrName>
                                        </p:attrNameLst>
                                      </p:cBhvr>
                                      <p:to>
                                        <p:strVal val="visible"/>
                                      </p:to>
                                    </p:set>
                                    <p:animEffect transition="in" filter="fade">
                                      <p:cBhvr>
                                        <p:cTn id="63" dur="1000"/>
                                        <p:tgtEl>
                                          <p:spTgt spid="5"/>
                                        </p:tgtEl>
                                      </p:cBhvr>
                                    </p:animEffect>
                                    <p:anim calcmode="lin" valueType="num">
                                      <p:cBhvr>
                                        <p:cTn id="64" dur="1000" fill="hold"/>
                                        <p:tgtEl>
                                          <p:spTgt spid="5"/>
                                        </p:tgtEl>
                                        <p:attrNameLst>
                                          <p:attrName>ppt_x</p:attrName>
                                        </p:attrNameLst>
                                      </p:cBhvr>
                                      <p:tavLst>
                                        <p:tav tm="0">
                                          <p:val>
                                            <p:strVal val="#ppt_x"/>
                                          </p:val>
                                        </p:tav>
                                        <p:tav tm="100000">
                                          <p:val>
                                            <p:strVal val="#ppt_x"/>
                                          </p:val>
                                        </p:tav>
                                      </p:tavLst>
                                    </p:anim>
                                    <p:anim calcmode="lin" valueType="num">
                                      <p:cBhvr>
                                        <p:cTn id="65" dur="1000" fill="hold"/>
                                        <p:tgtEl>
                                          <p:spTgt spid="5"/>
                                        </p:tgtEl>
                                        <p:attrNameLst>
                                          <p:attrName>ppt_y</p:attrName>
                                        </p:attrNameLst>
                                      </p:cBhvr>
                                      <p:tavLst>
                                        <p:tav tm="0">
                                          <p:val>
                                            <p:strVal val="#ppt_y+.1"/>
                                          </p:val>
                                        </p:tav>
                                        <p:tav tm="100000">
                                          <p:val>
                                            <p:strVal val="#ppt_y"/>
                                          </p:val>
                                        </p:tav>
                                      </p:tavLst>
                                    </p:anim>
                                  </p:childTnLst>
                                </p:cTn>
                              </p:par>
                              <p:par>
                                <p:cTn id="66" presetID="22" presetClass="entr" presetSubtype="2" fill="hold" grpId="0" nodeType="withEffect">
                                  <p:stCondLst>
                                    <p:cond delay="1250"/>
                                  </p:stCondLst>
                                  <p:childTnLst>
                                    <p:set>
                                      <p:cBhvr>
                                        <p:cTn id="67" dur="1" fill="hold">
                                          <p:stCondLst>
                                            <p:cond delay="0"/>
                                          </p:stCondLst>
                                        </p:cTn>
                                        <p:tgtEl>
                                          <p:spTgt spid="18"/>
                                        </p:tgtEl>
                                        <p:attrNameLst>
                                          <p:attrName>style.visibility</p:attrName>
                                        </p:attrNameLst>
                                      </p:cBhvr>
                                      <p:to>
                                        <p:strVal val="visible"/>
                                      </p:to>
                                    </p:set>
                                    <p:animEffect transition="in" filter="wipe(right)">
                                      <p:cBhvr>
                                        <p:cTn id="68" dur="2500"/>
                                        <p:tgtEl>
                                          <p:spTgt spid="18"/>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6"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1500" fill="hold"/>
                                        <p:tgtEl>
                                          <p:spTgt spid="17"/>
                                        </p:tgtEl>
                                        <p:attrNameLst>
                                          <p:attrName>ppt_x</p:attrName>
                                        </p:attrNameLst>
                                      </p:cBhvr>
                                      <p:tavLst>
                                        <p:tav tm="0">
                                          <p:val>
                                            <p:strVal val="1+#ppt_w/2"/>
                                          </p:val>
                                        </p:tav>
                                        <p:tav tm="100000">
                                          <p:val>
                                            <p:strVal val="#ppt_x"/>
                                          </p:val>
                                        </p:tav>
                                      </p:tavLst>
                                    </p:anim>
                                    <p:anim calcmode="lin" valueType="num">
                                      <p:cBhvr additive="base">
                                        <p:cTn id="74" dur="1500" fill="hold"/>
                                        <p:tgtEl>
                                          <p:spTgt spid="17"/>
                                        </p:tgtEl>
                                        <p:attrNameLst>
                                          <p:attrName>ppt_y</p:attrName>
                                        </p:attrNameLst>
                                      </p:cBhvr>
                                      <p:tavLst>
                                        <p:tav tm="0">
                                          <p:val>
                                            <p:strVal val="1+#ppt_h/2"/>
                                          </p:val>
                                        </p:tav>
                                        <p:tav tm="100000">
                                          <p:val>
                                            <p:strVal val="#ppt_y"/>
                                          </p:val>
                                        </p:tav>
                                      </p:tavLst>
                                    </p:anim>
                                  </p:childTnLst>
                                </p:cTn>
                              </p:par>
                              <p:par>
                                <p:cTn id="75" presetID="8" presetClass="emph" presetSubtype="0" repeatCount="2000" fill="hold" grpId="1" nodeType="withEffect">
                                  <p:stCondLst>
                                    <p:cond delay="1500"/>
                                  </p:stCondLst>
                                  <p:childTnLst>
                                    <p:animRot by="21600000">
                                      <p:cBhvr>
                                        <p:cTn id="76" dur="2000" fill="hold"/>
                                        <p:tgtEl>
                                          <p:spTgt spid="17"/>
                                        </p:tgtEl>
                                        <p:attrNameLst>
                                          <p:attrName>r</p:attrName>
                                        </p:attrNameLst>
                                      </p:cBhvr>
                                    </p:animRot>
                                  </p:childTnLst>
                                </p:cTn>
                              </p:par>
                              <p:par>
                                <p:cTn id="77" presetID="31" presetClass="entr" presetSubtype="0" fill="hold" grpId="0" nodeType="withEffect">
                                  <p:stCondLst>
                                    <p:cond delay="3500"/>
                                  </p:stCondLst>
                                  <p:childTnLst>
                                    <p:set>
                                      <p:cBhvr>
                                        <p:cTn id="78" dur="1" fill="hold">
                                          <p:stCondLst>
                                            <p:cond delay="0"/>
                                          </p:stCondLst>
                                        </p:cTn>
                                        <p:tgtEl>
                                          <p:spTgt spid="21"/>
                                        </p:tgtEl>
                                        <p:attrNameLst>
                                          <p:attrName>style.visibility</p:attrName>
                                        </p:attrNameLst>
                                      </p:cBhvr>
                                      <p:to>
                                        <p:strVal val="visible"/>
                                      </p:to>
                                    </p:set>
                                    <p:anim calcmode="lin" valueType="num">
                                      <p:cBhvr>
                                        <p:cTn id="79" dur="1250" fill="hold"/>
                                        <p:tgtEl>
                                          <p:spTgt spid="21"/>
                                        </p:tgtEl>
                                        <p:attrNameLst>
                                          <p:attrName>ppt_w</p:attrName>
                                        </p:attrNameLst>
                                      </p:cBhvr>
                                      <p:tavLst>
                                        <p:tav tm="0">
                                          <p:val>
                                            <p:fltVal val="0"/>
                                          </p:val>
                                        </p:tav>
                                        <p:tav tm="100000">
                                          <p:val>
                                            <p:strVal val="#ppt_w"/>
                                          </p:val>
                                        </p:tav>
                                      </p:tavLst>
                                    </p:anim>
                                    <p:anim calcmode="lin" valueType="num">
                                      <p:cBhvr>
                                        <p:cTn id="80" dur="1250" fill="hold"/>
                                        <p:tgtEl>
                                          <p:spTgt spid="21"/>
                                        </p:tgtEl>
                                        <p:attrNameLst>
                                          <p:attrName>ppt_h</p:attrName>
                                        </p:attrNameLst>
                                      </p:cBhvr>
                                      <p:tavLst>
                                        <p:tav tm="0">
                                          <p:val>
                                            <p:fltVal val="0"/>
                                          </p:val>
                                        </p:tav>
                                        <p:tav tm="100000">
                                          <p:val>
                                            <p:strVal val="#ppt_h"/>
                                          </p:val>
                                        </p:tav>
                                      </p:tavLst>
                                    </p:anim>
                                    <p:anim calcmode="lin" valueType="num">
                                      <p:cBhvr>
                                        <p:cTn id="81" dur="1250" fill="hold"/>
                                        <p:tgtEl>
                                          <p:spTgt spid="21"/>
                                        </p:tgtEl>
                                        <p:attrNameLst>
                                          <p:attrName>style.rotation</p:attrName>
                                        </p:attrNameLst>
                                      </p:cBhvr>
                                      <p:tavLst>
                                        <p:tav tm="0">
                                          <p:val>
                                            <p:fltVal val="90"/>
                                          </p:val>
                                        </p:tav>
                                        <p:tav tm="100000">
                                          <p:val>
                                            <p:fltVal val="0"/>
                                          </p:val>
                                        </p:tav>
                                      </p:tavLst>
                                    </p:anim>
                                    <p:animEffect transition="in" filter="fade">
                                      <p:cBhvr>
                                        <p:cTn id="82" dur="1250"/>
                                        <p:tgtEl>
                                          <p:spTgt spid="21"/>
                                        </p:tgtEl>
                                      </p:cBhvr>
                                    </p:animEffect>
                                  </p:childTnLst>
                                </p:cTn>
                              </p:par>
                              <p:par>
                                <p:cTn id="83" presetID="42" presetClass="entr" presetSubtype="0" fill="hold" grpId="0" nodeType="withEffect">
                                  <p:stCondLst>
                                    <p:cond delay="4750"/>
                                  </p:stCondLst>
                                  <p:childTnLst>
                                    <p:set>
                                      <p:cBhvr>
                                        <p:cTn id="84" dur="1" fill="hold">
                                          <p:stCondLst>
                                            <p:cond delay="0"/>
                                          </p:stCondLst>
                                        </p:cTn>
                                        <p:tgtEl>
                                          <p:spTgt spid="20"/>
                                        </p:tgtEl>
                                        <p:attrNameLst>
                                          <p:attrName>style.visibility</p:attrName>
                                        </p:attrNameLst>
                                      </p:cBhvr>
                                      <p:to>
                                        <p:strVal val="visible"/>
                                      </p:to>
                                    </p:set>
                                    <p:animEffect transition="in" filter="fade">
                                      <p:cBhvr>
                                        <p:cTn id="85" dur="1500"/>
                                        <p:tgtEl>
                                          <p:spTgt spid="20"/>
                                        </p:tgtEl>
                                      </p:cBhvr>
                                    </p:animEffect>
                                    <p:anim calcmode="lin" valueType="num">
                                      <p:cBhvr>
                                        <p:cTn id="86" dur="1500" fill="hold"/>
                                        <p:tgtEl>
                                          <p:spTgt spid="20"/>
                                        </p:tgtEl>
                                        <p:attrNameLst>
                                          <p:attrName>ppt_x</p:attrName>
                                        </p:attrNameLst>
                                      </p:cBhvr>
                                      <p:tavLst>
                                        <p:tav tm="0">
                                          <p:val>
                                            <p:strVal val="#ppt_x"/>
                                          </p:val>
                                        </p:tav>
                                        <p:tav tm="100000">
                                          <p:val>
                                            <p:strVal val="#ppt_x"/>
                                          </p:val>
                                        </p:tav>
                                      </p:tavLst>
                                    </p:anim>
                                    <p:anim calcmode="lin" valueType="num">
                                      <p:cBhvr>
                                        <p:cTn id="87" dur="1500" fill="hold"/>
                                        <p:tgtEl>
                                          <p:spTgt spid="20"/>
                                        </p:tgtEl>
                                        <p:attrNameLst>
                                          <p:attrName>ppt_y</p:attrName>
                                        </p:attrNameLst>
                                      </p:cBhvr>
                                      <p:tavLst>
                                        <p:tav tm="0">
                                          <p:val>
                                            <p:strVal val="#ppt_y+.1"/>
                                          </p:val>
                                        </p:tav>
                                        <p:tav tm="100000">
                                          <p:val>
                                            <p:strVal val="#ppt_y"/>
                                          </p:val>
                                        </p:tav>
                                      </p:tavLst>
                                    </p:anim>
                                  </p:childTnLst>
                                </p:cTn>
                              </p:par>
                              <p:par>
                                <p:cTn id="88" presetID="22" presetClass="entr" presetSubtype="8" fill="hold" nodeType="withEffect">
                                  <p:stCondLst>
                                    <p:cond delay="6250"/>
                                  </p:stCondLst>
                                  <p:childTnLst>
                                    <p:set>
                                      <p:cBhvr>
                                        <p:cTn id="89" dur="1" fill="hold">
                                          <p:stCondLst>
                                            <p:cond delay="0"/>
                                          </p:stCondLst>
                                        </p:cTn>
                                        <p:tgtEl>
                                          <p:spTgt spid="25"/>
                                        </p:tgtEl>
                                        <p:attrNameLst>
                                          <p:attrName>style.visibility</p:attrName>
                                        </p:attrNameLst>
                                      </p:cBhvr>
                                      <p:to>
                                        <p:strVal val="visible"/>
                                      </p:to>
                                    </p:set>
                                    <p:animEffect transition="in" filter="wipe(left)">
                                      <p:cBhvr>
                                        <p:cTn id="90" dur="1500"/>
                                        <p:tgtEl>
                                          <p:spTgt spid="25"/>
                                        </p:tgtEl>
                                      </p:cBhvr>
                                    </p:animEffect>
                                  </p:childTnLst>
                                </p:cTn>
                              </p:par>
                              <p:par>
                                <p:cTn id="91" presetID="22" presetClass="entr" presetSubtype="4" fill="hold" nodeType="withEffect">
                                  <p:stCondLst>
                                    <p:cond delay="6250"/>
                                  </p:stCondLst>
                                  <p:childTnLst>
                                    <p:set>
                                      <p:cBhvr>
                                        <p:cTn id="92" dur="1" fill="hold">
                                          <p:stCondLst>
                                            <p:cond delay="0"/>
                                          </p:stCondLst>
                                        </p:cTn>
                                        <p:tgtEl>
                                          <p:spTgt spid="22"/>
                                        </p:tgtEl>
                                        <p:attrNameLst>
                                          <p:attrName>style.visibility</p:attrName>
                                        </p:attrNameLst>
                                      </p:cBhvr>
                                      <p:to>
                                        <p:strVal val="visible"/>
                                      </p:to>
                                    </p:set>
                                    <p:animEffect transition="in" filter="wipe(down)">
                                      <p:cBhvr>
                                        <p:cTn id="93" dur="1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0" grpId="0" animBg="1"/>
      <p:bldP spid="10" grpId="1" animBg="1"/>
      <p:bldP spid="13" grpId="0"/>
      <p:bldP spid="14" grpId="0" animBg="1"/>
      <p:bldP spid="15" grpId="0" animBg="1"/>
      <p:bldP spid="18" grpId="0" animBg="1"/>
      <p:bldP spid="17" grpId="0" animBg="1"/>
      <p:bldP spid="17" grpId="1" animBg="1"/>
      <p:bldP spid="17" grpId="2" animBg="1"/>
      <p:bldP spid="16" grpId="0" animBg="1"/>
      <p:bldP spid="21" grpId="0" animBg="1"/>
      <p:bldP spid="20" grpId="0" animBg="1"/>
      <p:bldP spid="3" grpId="0"/>
      <p:bldP spid="23" grpId="0" animBg="1"/>
      <p:bldP spid="9" grpId="0" animBg="1"/>
      <p:bldP spid="5"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35000"/>
              </a:srgbClr>
            </a:gs>
            <a:gs pos="50000">
              <a:srgbClr val="E2FD59">
                <a:alpha val="67000"/>
              </a:srgbClr>
            </a:gs>
            <a:gs pos="100000">
              <a:srgbClr val="CC00FF">
                <a:alpha val="24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8" name="Rectangle 7"/>
          <p:cNvSpPr/>
          <p:nvPr/>
        </p:nvSpPr>
        <p:spPr>
          <a:xfrm>
            <a:off x="6104658" y="4162207"/>
            <a:ext cx="4597977" cy="618259"/>
          </a:xfrm>
          <a:prstGeom prst="rect">
            <a:avLst/>
          </a:prstGeom>
          <a:solidFill>
            <a:schemeClr val="tx1"/>
          </a:solidFill>
          <a:ln w="38100">
            <a:solidFill>
              <a:schemeClr val="bg2">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dirty="0" smtClean="0"/>
              <a:t>Night</a:t>
            </a:r>
            <a:endParaRPr lang="en-CA" sz="3600" dirty="0"/>
          </a:p>
        </p:txBody>
      </p:sp>
      <p:sp>
        <p:nvSpPr>
          <p:cNvPr id="13" name="Rectangle 12"/>
          <p:cNvSpPr/>
          <p:nvPr/>
        </p:nvSpPr>
        <p:spPr>
          <a:xfrm>
            <a:off x="128724" y="2265220"/>
            <a:ext cx="5833819" cy="1625196"/>
          </a:xfrm>
          <a:prstGeom prst="rect">
            <a:avLst/>
          </a:prstGeom>
          <a:solidFill>
            <a:schemeClr val="accent2">
              <a:lumMod val="60000"/>
              <a:lumOff val="40000"/>
            </a:schemeClr>
          </a:solidFill>
          <a:ln w="28575">
            <a:solidFill>
              <a:schemeClr val="bg2">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400" b="1" i="1" dirty="0" smtClean="0">
                <a:solidFill>
                  <a:schemeClr val="tx1"/>
                </a:solidFill>
              </a:rPr>
              <a:t>1 Sam 5:2  </a:t>
            </a:r>
            <a:r>
              <a:rPr lang="en-CA" sz="2800" dirty="0" smtClean="0">
                <a:solidFill>
                  <a:srgbClr val="800000"/>
                </a:solidFill>
              </a:rPr>
              <a:t>And the </a:t>
            </a:r>
            <a:r>
              <a:rPr lang="en-CA" sz="2800" dirty="0" err="1" smtClean="0">
                <a:solidFill>
                  <a:srgbClr val="800000"/>
                </a:solidFill>
              </a:rPr>
              <a:t>Pelishtites</a:t>
            </a:r>
            <a:r>
              <a:rPr lang="en-CA" sz="2800" dirty="0" smtClean="0">
                <a:solidFill>
                  <a:srgbClr val="800000"/>
                </a:solidFill>
              </a:rPr>
              <a:t> took the ark of Elohim and brought it into the house of Dagon and put it by Dagon.   </a:t>
            </a:r>
            <a:endParaRPr lang="en-CA" sz="2800" dirty="0">
              <a:solidFill>
                <a:srgbClr val="800000"/>
              </a:solidFill>
            </a:endParaRPr>
          </a:p>
        </p:txBody>
      </p:sp>
      <p:sp>
        <p:nvSpPr>
          <p:cNvPr id="15" name="Rectangle 14"/>
          <p:cNvSpPr/>
          <p:nvPr/>
        </p:nvSpPr>
        <p:spPr>
          <a:xfrm>
            <a:off x="6244936" y="1091045"/>
            <a:ext cx="5792871" cy="2809761"/>
          </a:xfrm>
          <a:prstGeom prst="rect">
            <a:avLst/>
          </a:prstGeom>
          <a:solidFill>
            <a:schemeClr val="accent6">
              <a:lumMod val="60000"/>
              <a:lumOff val="40000"/>
            </a:schemeClr>
          </a:solidFill>
          <a:ln w="28575"/>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lvl="0" algn="ctr"/>
            <a:r>
              <a:rPr lang="en-CA" sz="2400" b="1" i="1" dirty="0">
                <a:solidFill>
                  <a:schemeClr val="tx1"/>
                </a:solidFill>
              </a:rPr>
              <a:t>1 Sam </a:t>
            </a:r>
            <a:r>
              <a:rPr lang="en-CA" sz="2400" b="1" i="1" dirty="0" smtClean="0">
                <a:solidFill>
                  <a:schemeClr val="tx1"/>
                </a:solidFill>
              </a:rPr>
              <a:t>5:3  </a:t>
            </a:r>
            <a:r>
              <a:rPr lang="en-CA" sz="2800" dirty="0">
                <a:solidFill>
                  <a:srgbClr val="800000"/>
                </a:solidFill>
              </a:rPr>
              <a:t>And the </a:t>
            </a:r>
            <a:r>
              <a:rPr lang="en-CA" sz="2800" dirty="0" err="1">
                <a:solidFill>
                  <a:srgbClr val="800000"/>
                </a:solidFill>
              </a:rPr>
              <a:t>Ashdodites</a:t>
            </a:r>
            <a:r>
              <a:rPr lang="en-CA" sz="2800" dirty="0">
                <a:solidFill>
                  <a:srgbClr val="800000"/>
                </a:solidFill>
              </a:rPr>
              <a:t> </a:t>
            </a:r>
            <a:r>
              <a:rPr lang="en-CA" sz="2800" i="1" dirty="0">
                <a:solidFill>
                  <a:prstClr val="black"/>
                </a:solidFill>
              </a:rPr>
              <a:t>[</a:t>
            </a:r>
            <a:r>
              <a:rPr lang="en-CA" sz="2800" i="1" dirty="0" smtClean="0">
                <a:solidFill>
                  <a:prstClr val="black"/>
                </a:solidFill>
              </a:rPr>
              <a:t>Philistines</a:t>
            </a:r>
            <a:r>
              <a:rPr lang="en-CA" sz="2800" i="1" dirty="0">
                <a:solidFill>
                  <a:prstClr val="black"/>
                </a:solidFill>
              </a:rPr>
              <a:t>]</a:t>
            </a:r>
            <a:r>
              <a:rPr lang="en-CA" sz="2800" i="1" dirty="0" smtClean="0">
                <a:solidFill>
                  <a:prstClr val="black"/>
                </a:solidFill>
              </a:rPr>
              <a:t> </a:t>
            </a:r>
            <a:r>
              <a:rPr lang="en-CA" sz="2800" dirty="0">
                <a:solidFill>
                  <a:srgbClr val="800000"/>
                </a:solidFill>
              </a:rPr>
              <a:t>rose </a:t>
            </a:r>
            <a:r>
              <a:rPr lang="en-CA" sz="2800" b="1" dirty="0">
                <a:solidFill>
                  <a:schemeClr val="tx1"/>
                </a:solidFill>
                <a:effectLst>
                  <a:glow rad="127000">
                    <a:srgbClr val="00FF00"/>
                  </a:glow>
                </a:effectLst>
              </a:rPr>
              <a:t>early in the </a:t>
            </a:r>
            <a:r>
              <a:rPr lang="en-CA" sz="2800" b="1" dirty="0" smtClean="0">
                <a:solidFill>
                  <a:schemeClr val="tx1"/>
                </a:solidFill>
                <a:effectLst>
                  <a:glow rad="127000">
                    <a:srgbClr val="00FF00"/>
                  </a:glow>
                </a:effectLst>
              </a:rPr>
              <a:t>morning [</a:t>
            </a:r>
            <a:r>
              <a:rPr lang="en-CA" sz="2800" b="1" dirty="0" err="1" smtClean="0">
                <a:solidFill>
                  <a:schemeClr val="tx1"/>
                </a:solidFill>
                <a:effectLst>
                  <a:glow rad="127000">
                    <a:srgbClr val="00FF00"/>
                  </a:glow>
                </a:effectLst>
              </a:rPr>
              <a:t>Boqer</a:t>
            </a:r>
            <a:r>
              <a:rPr lang="en-CA" sz="2800" b="1" dirty="0">
                <a:solidFill>
                  <a:schemeClr val="tx1"/>
                </a:solidFill>
                <a:effectLst>
                  <a:glow rad="127000">
                    <a:srgbClr val="00FF00"/>
                  </a:glow>
                </a:effectLst>
              </a:rPr>
              <a:t>]</a:t>
            </a:r>
            <a:r>
              <a:rPr lang="en-CA" sz="2800" b="1" dirty="0" smtClean="0">
                <a:solidFill>
                  <a:schemeClr val="tx1"/>
                </a:solidFill>
                <a:effectLst>
                  <a:glow rad="127000">
                    <a:srgbClr val="00FF00"/>
                  </a:glow>
                </a:effectLst>
              </a:rPr>
              <a:t> </a:t>
            </a:r>
            <a:r>
              <a:rPr lang="en-CA" sz="2800" dirty="0">
                <a:solidFill>
                  <a:srgbClr val="800000"/>
                </a:solidFill>
              </a:rPr>
              <a:t>and saw Dagon fallen on </a:t>
            </a:r>
            <a:r>
              <a:rPr lang="en-CA" sz="2800" dirty="0" smtClean="0">
                <a:solidFill>
                  <a:srgbClr val="800000"/>
                </a:solidFill>
              </a:rPr>
              <a:t>its </a:t>
            </a:r>
            <a:r>
              <a:rPr lang="en-CA" sz="2800" dirty="0">
                <a:solidFill>
                  <a:srgbClr val="800000"/>
                </a:solidFill>
              </a:rPr>
              <a:t>face to the ground before the ark of </a:t>
            </a:r>
            <a:r>
              <a:rPr lang="en-CA" sz="2800" dirty="0">
                <a:solidFill>
                  <a:srgbClr val="0000CC"/>
                </a:solidFill>
              </a:rPr>
              <a:t>Yahuah. </a:t>
            </a:r>
            <a:r>
              <a:rPr lang="en-CA" sz="2800" dirty="0">
                <a:solidFill>
                  <a:srgbClr val="800000"/>
                </a:solidFill>
              </a:rPr>
              <a:t>So they took Dagon and put it in </a:t>
            </a:r>
            <a:r>
              <a:rPr lang="en-CA" sz="2800" dirty="0" smtClean="0">
                <a:solidFill>
                  <a:srgbClr val="800000"/>
                </a:solidFill>
              </a:rPr>
              <a:t>its </a:t>
            </a:r>
            <a:r>
              <a:rPr lang="en-CA" sz="2800" dirty="0">
                <a:solidFill>
                  <a:srgbClr val="800000"/>
                </a:solidFill>
              </a:rPr>
              <a:t>place again.</a:t>
            </a:r>
          </a:p>
        </p:txBody>
      </p:sp>
      <p:sp>
        <p:nvSpPr>
          <p:cNvPr id="20" name="Rectangle 19"/>
          <p:cNvSpPr/>
          <p:nvPr/>
        </p:nvSpPr>
        <p:spPr>
          <a:xfrm>
            <a:off x="650692" y="5345987"/>
            <a:ext cx="11032622" cy="801877"/>
          </a:xfrm>
          <a:prstGeom prst="rect">
            <a:avLst/>
          </a:prstGeom>
          <a:solidFill>
            <a:schemeClr val="bg1">
              <a:lumMod val="75000"/>
            </a:schemeClr>
          </a:solidFill>
          <a:ln w="28575">
            <a:solidFill>
              <a:srgbClr val="80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200" dirty="0" smtClean="0">
                <a:solidFill>
                  <a:schemeClr val="tx1"/>
                </a:solidFill>
              </a:rPr>
              <a:t>Dagon’s </a:t>
            </a:r>
            <a:r>
              <a:rPr lang="en-CA" sz="3200" b="1" u="sng" dirty="0" smtClean="0">
                <a:solidFill>
                  <a:schemeClr val="tx1"/>
                </a:solidFill>
              </a:rPr>
              <a:t>first</a:t>
            </a:r>
            <a:r>
              <a:rPr lang="en-CA" sz="3200" dirty="0" smtClean="0">
                <a:solidFill>
                  <a:schemeClr val="tx1"/>
                </a:solidFill>
              </a:rPr>
              <a:t> 24 hour cycle completed beside the Ark of </a:t>
            </a:r>
            <a:r>
              <a:rPr lang="en-CA" sz="3200" dirty="0" err="1" smtClean="0">
                <a:solidFill>
                  <a:srgbClr val="0000CC"/>
                </a:solidFill>
              </a:rPr>
              <a:t>Yahuah</a:t>
            </a:r>
            <a:r>
              <a:rPr lang="en-CA" sz="3200" dirty="0">
                <a:solidFill>
                  <a:srgbClr val="0000CC"/>
                </a:solidFill>
              </a:rPr>
              <a:t>!</a:t>
            </a:r>
          </a:p>
        </p:txBody>
      </p:sp>
      <p:sp>
        <p:nvSpPr>
          <p:cNvPr id="21" name="Right Brace 20"/>
          <p:cNvSpPr/>
          <p:nvPr/>
        </p:nvSpPr>
        <p:spPr>
          <a:xfrm rot="5400000">
            <a:off x="5950024" y="373286"/>
            <a:ext cx="334672" cy="9170554"/>
          </a:xfrm>
          <a:prstGeom prst="rightBrace">
            <a:avLst>
              <a:gd name="adj1" fmla="val 89206"/>
              <a:gd name="adj2" fmla="val 49202"/>
            </a:avLst>
          </a:prstGeom>
          <a:solidFill>
            <a:srgbClr val="DAF824"/>
          </a:solidFill>
          <a:ln w="57150">
            <a:solidFill>
              <a:srgbClr val="800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rtlCol="0" anchor="ctr">
            <a:sp3d extrusionH="57150">
              <a:bevelT w="38100" h="38100"/>
            </a:sp3d>
          </a:bodyPr>
          <a:lstStyle/>
          <a:p>
            <a:pPr algn="ctr"/>
            <a:endParaRPr lang="en-CA"/>
          </a:p>
        </p:txBody>
      </p:sp>
      <p:sp>
        <p:nvSpPr>
          <p:cNvPr id="22" name="Oval 21"/>
          <p:cNvSpPr/>
          <p:nvPr/>
        </p:nvSpPr>
        <p:spPr>
          <a:xfrm>
            <a:off x="-1" y="4015107"/>
            <a:ext cx="1506681" cy="914400"/>
          </a:xfrm>
          <a:prstGeom prst="ellipse">
            <a:avLst/>
          </a:prstGeom>
          <a:solidFill>
            <a:srgbClr val="DAF824"/>
          </a:solidFill>
          <a:ln w="57150">
            <a:solidFill>
              <a:srgbClr val="80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b="1" dirty="0" smtClean="0">
                <a:solidFill>
                  <a:srgbClr val="CC0099"/>
                </a:solidFill>
              </a:rPr>
              <a:t>Dawn</a:t>
            </a:r>
            <a:endParaRPr lang="en-CA" sz="2800" b="1" dirty="0">
              <a:solidFill>
                <a:srgbClr val="CC0099"/>
              </a:solidFill>
            </a:endParaRPr>
          </a:p>
        </p:txBody>
      </p:sp>
      <p:sp>
        <p:nvSpPr>
          <p:cNvPr id="25" name="Oval 24"/>
          <p:cNvSpPr/>
          <p:nvPr/>
        </p:nvSpPr>
        <p:spPr>
          <a:xfrm>
            <a:off x="10702638" y="4014503"/>
            <a:ext cx="1489362" cy="914400"/>
          </a:xfrm>
          <a:prstGeom prst="ellipse">
            <a:avLst/>
          </a:prstGeom>
          <a:solidFill>
            <a:srgbClr val="DAF824"/>
          </a:solidFill>
          <a:ln w="57150">
            <a:solidFill>
              <a:srgbClr val="80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b="1" dirty="0" smtClean="0">
                <a:solidFill>
                  <a:srgbClr val="CC0099"/>
                </a:solidFill>
              </a:rPr>
              <a:t>Dawn</a:t>
            </a:r>
            <a:r>
              <a:rPr lang="en-CA" dirty="0" smtClean="0"/>
              <a:t>   </a:t>
            </a:r>
            <a:endParaRPr lang="en-CA" dirty="0"/>
          </a:p>
        </p:txBody>
      </p:sp>
      <p:sp>
        <p:nvSpPr>
          <p:cNvPr id="27" name="Rounded Rectangle 26"/>
          <p:cNvSpPr/>
          <p:nvPr/>
        </p:nvSpPr>
        <p:spPr>
          <a:xfrm>
            <a:off x="128724" y="266748"/>
            <a:ext cx="11909083" cy="615029"/>
          </a:xfrm>
          <a:prstGeom prst="roundRect">
            <a:avLst/>
          </a:prstGeom>
          <a:solidFill>
            <a:srgbClr val="7BEEFD"/>
          </a:solidFill>
          <a:ln w="38100">
            <a:solidFill>
              <a:srgbClr val="008080"/>
            </a:solidFill>
          </a:ln>
          <a:effectLst/>
          <a:scene3d>
            <a:camera prst="orthographicFront"/>
            <a:lightRig rig="brightRoom"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b="1" i="1" dirty="0" smtClean="0">
                <a:ln w="10160">
                  <a:solidFill>
                    <a:schemeClr val="accent1"/>
                  </a:solidFill>
                  <a:prstDash val="solid"/>
                </a:ln>
                <a:solidFill>
                  <a:schemeClr val="tx1"/>
                </a:solidFill>
                <a:effectLst>
                  <a:outerShdw blurRad="38100" dist="32000" dir="5400000" algn="tl">
                    <a:srgbClr val="000000">
                      <a:alpha val="30000"/>
                    </a:srgbClr>
                  </a:outerShdw>
                </a:effectLst>
                <a:latin typeface="Comic Sans MS" pitchFamily="66" charset="0"/>
              </a:rPr>
              <a:t>A </a:t>
            </a:r>
            <a:r>
              <a:rPr lang="en-CA" sz="3600" b="1" i="1" dirty="0" smtClean="0">
                <a:ln w="10160">
                  <a:solidFill>
                    <a:schemeClr val="accent1"/>
                  </a:solidFill>
                  <a:prstDash val="solid"/>
                </a:ln>
                <a:solidFill>
                  <a:srgbClr val="FF0000"/>
                </a:solidFill>
                <a:effectLst>
                  <a:outerShdw blurRad="38100" dist="32000" dir="5400000" algn="tl">
                    <a:srgbClr val="000000">
                      <a:alpha val="30000"/>
                    </a:srgbClr>
                  </a:outerShdw>
                </a:effectLst>
                <a:latin typeface="Comic Sans MS" pitchFamily="66" charset="0"/>
              </a:rPr>
              <a:t>Decapitation</a:t>
            </a:r>
            <a:r>
              <a:rPr lang="en-CA" sz="3600" b="1" i="1" dirty="0" smtClean="0">
                <a:ln w="10160">
                  <a:solidFill>
                    <a:schemeClr val="accent1"/>
                  </a:solidFill>
                  <a:prstDash val="solid"/>
                </a:ln>
                <a:solidFill>
                  <a:schemeClr val="tx1"/>
                </a:solidFill>
                <a:effectLst>
                  <a:outerShdw blurRad="38100" dist="32000" dir="5400000" algn="tl">
                    <a:srgbClr val="000000">
                      <a:alpha val="30000"/>
                    </a:srgbClr>
                  </a:outerShdw>
                </a:effectLst>
                <a:latin typeface="Comic Sans MS" pitchFamily="66" charset="0"/>
              </a:rPr>
              <a:t> provides more-</a:t>
            </a:r>
            <a:r>
              <a:rPr lang="en-CA" sz="3600" i="1" dirty="0" smtClean="0">
                <a:ln w="10160">
                  <a:solidFill>
                    <a:schemeClr val="accent1"/>
                  </a:solidFill>
                  <a:prstDash val="solid"/>
                </a:ln>
                <a:solidFill>
                  <a:srgbClr val="CC0099"/>
                </a:solidFill>
                <a:effectLst>
                  <a:outerShdw blurRad="38100" dist="32000" dir="5400000" algn="tl">
                    <a:srgbClr val="000000">
                      <a:alpha val="30000"/>
                    </a:srgbClr>
                  </a:outerShdw>
                </a:effectLst>
                <a:latin typeface="Comic Sans MS" pitchFamily="66" charset="0"/>
              </a:rPr>
              <a:t>Scriptural </a:t>
            </a:r>
            <a:r>
              <a:rPr lang="en-CA" sz="4000" i="1" dirty="0" smtClean="0">
                <a:ln w="10160">
                  <a:solidFill>
                    <a:schemeClr val="accent1"/>
                  </a:solidFill>
                  <a:prstDash val="solid"/>
                </a:ln>
                <a:solidFill>
                  <a:srgbClr val="CC0099"/>
                </a:solidFill>
                <a:effectLst>
                  <a:outerShdw blurRad="38100" dist="32000" dir="5400000" algn="tl">
                    <a:srgbClr val="000000">
                      <a:alpha val="30000"/>
                    </a:srgbClr>
                  </a:outerShdw>
                </a:effectLst>
                <a:latin typeface="Comic Sans MS" pitchFamily="66" charset="0"/>
              </a:rPr>
              <a:t>Alignment!   </a:t>
            </a:r>
            <a:endParaRPr lang="en-CA" sz="4000" i="1" dirty="0">
              <a:ln w="10160">
                <a:solidFill>
                  <a:schemeClr val="accent1"/>
                </a:solidFill>
                <a:prstDash val="solid"/>
              </a:ln>
              <a:solidFill>
                <a:srgbClr val="CC0099"/>
              </a:solidFill>
              <a:effectLst>
                <a:outerShdw blurRad="38100" dist="32000" dir="5400000" algn="tl">
                  <a:srgbClr val="000000">
                    <a:alpha val="30000"/>
                  </a:srgbClr>
                </a:outerShdw>
              </a:effectLst>
              <a:latin typeface="Comic Sans MS" pitchFamily="66" charset="0"/>
            </a:endParaRPr>
          </a:p>
        </p:txBody>
      </p:sp>
      <p:sp>
        <p:nvSpPr>
          <p:cNvPr id="11" name="Rectangle 10"/>
          <p:cNvSpPr/>
          <p:nvPr/>
        </p:nvSpPr>
        <p:spPr>
          <a:xfrm>
            <a:off x="1517437" y="4179589"/>
            <a:ext cx="4571391" cy="579728"/>
          </a:xfrm>
          <a:prstGeom prst="rect">
            <a:avLst/>
          </a:prstGeom>
          <a:ln w="57150">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200" dirty="0" smtClean="0">
                <a:solidFill>
                  <a:srgbClr val="DAF824"/>
                </a:solidFill>
              </a:rPr>
              <a:t>Light</a:t>
            </a:r>
            <a:endParaRPr lang="en-CA" sz="3200" dirty="0">
              <a:solidFill>
                <a:srgbClr val="DAF824"/>
              </a:solidFill>
            </a:endParaRPr>
          </a:p>
        </p:txBody>
      </p:sp>
      <p:sp>
        <p:nvSpPr>
          <p:cNvPr id="24" name="Oval 23"/>
          <p:cNvSpPr/>
          <p:nvPr/>
        </p:nvSpPr>
        <p:spPr>
          <a:xfrm>
            <a:off x="5506203" y="4153387"/>
            <a:ext cx="1321601" cy="619464"/>
          </a:xfrm>
          <a:prstGeom prst="ellipse">
            <a:avLst/>
          </a:prstGeom>
          <a:solidFill>
            <a:srgbClr val="DAF824"/>
          </a:solidFill>
          <a:ln w="57150">
            <a:solidFill>
              <a:srgbClr val="80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400" b="1" dirty="0" smtClean="0">
                <a:solidFill>
                  <a:srgbClr val="CC0099"/>
                </a:solidFill>
              </a:rPr>
              <a:t>- To -</a:t>
            </a:r>
            <a:endParaRPr lang="en-CA" sz="2400" b="1" dirty="0">
              <a:solidFill>
                <a:srgbClr val="CC0099"/>
              </a:solidFill>
            </a:endParaRPr>
          </a:p>
        </p:txBody>
      </p:sp>
      <p:cxnSp>
        <p:nvCxnSpPr>
          <p:cNvPr id="7" name="Straight Connector 6"/>
          <p:cNvCxnSpPr/>
          <p:nvPr/>
        </p:nvCxnSpPr>
        <p:spPr>
          <a:xfrm>
            <a:off x="11793894" y="2079032"/>
            <a:ext cx="243913" cy="1194318"/>
          </a:xfrm>
          <a:prstGeom prst="line">
            <a:avLst/>
          </a:prstGeom>
          <a:ln w="57150">
            <a:solidFill>
              <a:srgbClr val="CC0099"/>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11551298" y="3262959"/>
            <a:ext cx="486509" cy="1073020"/>
          </a:xfrm>
          <a:prstGeom prst="straightConnector1">
            <a:avLst/>
          </a:prstGeom>
          <a:ln w="57150">
            <a:solidFill>
              <a:srgbClr val="CC0099"/>
            </a:solidFill>
            <a:tailEnd type="arrow"/>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10702638" y="3890415"/>
            <a:ext cx="0" cy="890421"/>
          </a:xfrm>
          <a:prstGeom prst="line">
            <a:avLst/>
          </a:prstGeom>
          <a:ln w="76200"/>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10702638" y="3262959"/>
            <a:ext cx="1335169" cy="890149"/>
          </a:xfrm>
          <a:prstGeom prst="straightConnector1">
            <a:avLst/>
          </a:prstGeom>
          <a:ln w="57150">
            <a:solidFill>
              <a:srgbClr val="CC0099"/>
            </a:solidFill>
            <a:tailEnd type="arrow"/>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a:xfrm>
            <a:off x="9331038" y="6408305"/>
            <a:ext cx="2743200" cy="365125"/>
          </a:xfrm>
          <a:scene3d>
            <a:camera prst="orthographicFront"/>
            <a:lightRig rig="threePt" dir="t"/>
          </a:scene3d>
          <a:sp3d>
            <a:bevelT w="152400" h="50800" prst="softRound"/>
          </a:sp3d>
        </p:spPr>
        <p:txBody>
          <a:bodyPr>
            <a:sp3d extrusionH="57150">
              <a:bevelT w="38100" h="38100"/>
            </a:sp3d>
          </a:bodyPr>
          <a:lstStyle/>
          <a:p>
            <a:fld id="{79D454C9-693C-4B68-AEF7-F33F1BD73953}" type="slidenum">
              <a:rPr lang="en-US" sz="1400" b="1" smtClean="0">
                <a:solidFill>
                  <a:schemeClr val="tx1"/>
                </a:solidFill>
              </a:rPr>
              <a:t>59</a:t>
            </a:fld>
            <a:endParaRPr lang="en-US" sz="1400" b="1" dirty="0">
              <a:solidFill>
                <a:schemeClr val="tx1"/>
              </a:solidFill>
            </a:endParaRPr>
          </a:p>
        </p:txBody>
      </p:sp>
    </p:spTree>
    <p:extLst>
      <p:ext uri="{BB962C8B-B14F-4D97-AF65-F5344CB8AC3E}">
        <p14:creationId xmlns:p14="http://schemas.microsoft.com/office/powerpoint/2010/main" val="34271030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75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250"/>
                                        <p:tgtEl>
                                          <p:spTgt spid="13"/>
                                        </p:tgtEl>
                                      </p:cBhvr>
                                    </p:animEffect>
                                    <p:anim calcmode="lin" valueType="num">
                                      <p:cBhvr>
                                        <p:cTn id="8" dur="1250" fill="hold"/>
                                        <p:tgtEl>
                                          <p:spTgt spid="13"/>
                                        </p:tgtEl>
                                        <p:attrNameLst>
                                          <p:attrName>ppt_x</p:attrName>
                                        </p:attrNameLst>
                                      </p:cBhvr>
                                      <p:tavLst>
                                        <p:tav tm="0">
                                          <p:val>
                                            <p:strVal val="#ppt_x"/>
                                          </p:val>
                                        </p:tav>
                                        <p:tav tm="100000">
                                          <p:val>
                                            <p:strVal val="#ppt_x"/>
                                          </p:val>
                                        </p:tav>
                                      </p:tavLst>
                                    </p:anim>
                                    <p:anim calcmode="lin" valueType="num">
                                      <p:cBhvr>
                                        <p:cTn id="9" dur="1250" fill="hold"/>
                                        <p:tgtEl>
                                          <p:spTgt spid="13"/>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700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125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250"/>
                                        <p:tgtEl>
                                          <p:spTgt spid="15"/>
                                        </p:tgtEl>
                                      </p:cBhvr>
                                    </p:animEffect>
                                    <p:anim calcmode="lin" valueType="num">
                                      <p:cBhvr>
                                        <p:cTn id="18" dur="1250" fill="hold"/>
                                        <p:tgtEl>
                                          <p:spTgt spid="15"/>
                                        </p:tgtEl>
                                        <p:attrNameLst>
                                          <p:attrName>ppt_x</p:attrName>
                                        </p:attrNameLst>
                                      </p:cBhvr>
                                      <p:tavLst>
                                        <p:tav tm="0">
                                          <p:val>
                                            <p:strVal val="#ppt_x"/>
                                          </p:val>
                                        </p:tav>
                                        <p:tav tm="100000">
                                          <p:val>
                                            <p:strVal val="#ppt_x"/>
                                          </p:val>
                                        </p:tav>
                                      </p:tavLst>
                                    </p:anim>
                                    <p:anim calcmode="lin" valueType="num">
                                      <p:cBhvr>
                                        <p:cTn id="19" dur="1250" fill="hold"/>
                                        <p:tgtEl>
                                          <p:spTgt spid="15"/>
                                        </p:tgtEl>
                                        <p:attrNameLst>
                                          <p:attrName>ppt_y</p:attrName>
                                        </p:attrNameLst>
                                      </p:cBhvr>
                                      <p:tavLst>
                                        <p:tav tm="0">
                                          <p:val>
                                            <p:strVal val="#ppt_y+.1"/>
                                          </p:val>
                                        </p:tav>
                                        <p:tav tm="100000">
                                          <p:val>
                                            <p:strVal val="#ppt_y"/>
                                          </p:val>
                                        </p:tav>
                                      </p:tavLst>
                                    </p:anim>
                                  </p:childTnLst>
                                </p:cTn>
                              </p:par>
                              <p:par>
                                <p:cTn id="20" presetID="22" presetClass="entr" presetSubtype="8" fill="hold" grpId="0" nodeType="withEffect">
                                  <p:stCondLst>
                                    <p:cond delay="800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2000"/>
                                        <p:tgtEl>
                                          <p:spTgt spid="8"/>
                                        </p:tgtEl>
                                      </p:cBhvr>
                                    </p:animEffect>
                                  </p:childTnLst>
                                </p:cTn>
                              </p:par>
                              <p:par>
                                <p:cTn id="23" presetID="2" presetClass="entr" presetSubtype="12" fill="hold" nodeType="withEffect">
                                  <p:stCondLst>
                                    <p:cond delay="925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1250" fill="hold"/>
                                        <p:tgtEl>
                                          <p:spTgt spid="17"/>
                                        </p:tgtEl>
                                        <p:attrNameLst>
                                          <p:attrName>ppt_x</p:attrName>
                                        </p:attrNameLst>
                                      </p:cBhvr>
                                      <p:tavLst>
                                        <p:tav tm="0">
                                          <p:val>
                                            <p:strVal val="0-#ppt_w/2"/>
                                          </p:val>
                                        </p:tav>
                                        <p:tav tm="100000">
                                          <p:val>
                                            <p:strVal val="#ppt_x"/>
                                          </p:val>
                                        </p:tav>
                                      </p:tavLst>
                                    </p:anim>
                                    <p:anim calcmode="lin" valueType="num">
                                      <p:cBhvr additive="base">
                                        <p:cTn id="26" dur="1250" fill="hold"/>
                                        <p:tgtEl>
                                          <p:spTgt spid="17"/>
                                        </p:tgtEl>
                                        <p:attrNameLst>
                                          <p:attrName>ppt_y</p:attrName>
                                        </p:attrNameLst>
                                      </p:cBhvr>
                                      <p:tavLst>
                                        <p:tav tm="0">
                                          <p:val>
                                            <p:strVal val="1+#ppt_h/2"/>
                                          </p:val>
                                        </p:tav>
                                        <p:tav tm="100000">
                                          <p:val>
                                            <p:strVal val="#ppt_y"/>
                                          </p:val>
                                        </p:tav>
                                      </p:tavLst>
                                    </p:anim>
                                  </p:childTnLst>
                                </p:cTn>
                              </p:par>
                              <p:par>
                                <p:cTn id="27" presetID="22" presetClass="entr" presetSubtype="1" fill="hold" nodeType="withEffect">
                                  <p:stCondLst>
                                    <p:cond delay="10000"/>
                                  </p:stCondLst>
                                  <p:childTnLst>
                                    <p:set>
                                      <p:cBhvr>
                                        <p:cTn id="28" dur="1" fill="hold">
                                          <p:stCondLst>
                                            <p:cond delay="0"/>
                                          </p:stCondLst>
                                        </p:cTn>
                                        <p:tgtEl>
                                          <p:spTgt spid="7"/>
                                        </p:tgtEl>
                                        <p:attrNameLst>
                                          <p:attrName>style.visibility</p:attrName>
                                        </p:attrNameLst>
                                      </p:cBhvr>
                                      <p:to>
                                        <p:strVal val="visible"/>
                                      </p:to>
                                    </p:set>
                                    <p:animEffect transition="in" filter="wipe(up)">
                                      <p:cBhvr>
                                        <p:cTn id="29" dur="1250"/>
                                        <p:tgtEl>
                                          <p:spTgt spid="7"/>
                                        </p:tgtEl>
                                      </p:cBhvr>
                                    </p:animEffect>
                                  </p:childTnLst>
                                </p:cTn>
                              </p:par>
                              <p:par>
                                <p:cTn id="30" presetID="22" presetClass="entr" presetSubtype="1" fill="hold" nodeType="withEffect">
                                  <p:stCondLst>
                                    <p:cond delay="10750"/>
                                  </p:stCondLst>
                                  <p:childTnLst>
                                    <p:set>
                                      <p:cBhvr>
                                        <p:cTn id="31" dur="1" fill="hold">
                                          <p:stCondLst>
                                            <p:cond delay="0"/>
                                          </p:stCondLst>
                                        </p:cTn>
                                        <p:tgtEl>
                                          <p:spTgt spid="14"/>
                                        </p:tgtEl>
                                        <p:attrNameLst>
                                          <p:attrName>style.visibility</p:attrName>
                                        </p:attrNameLst>
                                      </p:cBhvr>
                                      <p:to>
                                        <p:strVal val="visible"/>
                                      </p:to>
                                    </p:set>
                                    <p:animEffect transition="in" filter="wipe(up)">
                                      <p:cBhvr>
                                        <p:cTn id="32" dur="1250"/>
                                        <p:tgtEl>
                                          <p:spTgt spid="14"/>
                                        </p:tgtEl>
                                      </p:cBhvr>
                                    </p:animEffect>
                                  </p:childTnLst>
                                </p:cTn>
                              </p:par>
                              <p:par>
                                <p:cTn id="33" presetID="22" presetClass="entr" presetSubtype="1" fill="hold" nodeType="withEffect">
                                  <p:stCondLst>
                                    <p:cond delay="10750"/>
                                  </p:stCondLst>
                                  <p:childTnLst>
                                    <p:set>
                                      <p:cBhvr>
                                        <p:cTn id="34" dur="1" fill="hold">
                                          <p:stCondLst>
                                            <p:cond delay="0"/>
                                          </p:stCondLst>
                                        </p:cTn>
                                        <p:tgtEl>
                                          <p:spTgt spid="10"/>
                                        </p:tgtEl>
                                        <p:attrNameLst>
                                          <p:attrName>style.visibility</p:attrName>
                                        </p:attrNameLst>
                                      </p:cBhvr>
                                      <p:to>
                                        <p:strVal val="visible"/>
                                      </p:to>
                                    </p:set>
                                    <p:animEffect transition="in" filter="wipe(up)">
                                      <p:cBhvr>
                                        <p:cTn id="35" dur="125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1250"/>
                                        <p:tgtEl>
                                          <p:spTgt spid="22"/>
                                        </p:tgtEl>
                                      </p:cBhvr>
                                    </p:animEffect>
                                    <p:anim calcmode="lin" valueType="num">
                                      <p:cBhvr>
                                        <p:cTn id="41" dur="1250" fill="hold"/>
                                        <p:tgtEl>
                                          <p:spTgt spid="22"/>
                                        </p:tgtEl>
                                        <p:attrNameLst>
                                          <p:attrName>ppt_x</p:attrName>
                                        </p:attrNameLst>
                                      </p:cBhvr>
                                      <p:tavLst>
                                        <p:tav tm="0">
                                          <p:val>
                                            <p:strVal val="#ppt_x"/>
                                          </p:val>
                                        </p:tav>
                                        <p:tav tm="100000">
                                          <p:val>
                                            <p:strVal val="#ppt_x"/>
                                          </p:val>
                                        </p:tav>
                                      </p:tavLst>
                                    </p:anim>
                                    <p:anim calcmode="lin" valueType="num">
                                      <p:cBhvr>
                                        <p:cTn id="42" dur="1250" fill="hold"/>
                                        <p:tgtEl>
                                          <p:spTgt spid="22"/>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1500"/>
                                  </p:stCondLst>
                                  <p:childTnLst>
                                    <p:set>
                                      <p:cBhvr>
                                        <p:cTn id="44" dur="1" fill="hold">
                                          <p:stCondLst>
                                            <p:cond delay="0"/>
                                          </p:stCondLst>
                                        </p:cTn>
                                        <p:tgtEl>
                                          <p:spTgt spid="21"/>
                                        </p:tgtEl>
                                        <p:attrNameLst>
                                          <p:attrName>style.visibility</p:attrName>
                                        </p:attrNameLst>
                                      </p:cBhvr>
                                      <p:to>
                                        <p:strVal val="visible"/>
                                      </p:to>
                                    </p:set>
                                    <p:animEffect transition="in" filter="wipe(left)">
                                      <p:cBhvr>
                                        <p:cTn id="45" dur="2000"/>
                                        <p:tgtEl>
                                          <p:spTgt spid="21"/>
                                        </p:tgtEl>
                                      </p:cBhvr>
                                    </p:animEffect>
                                  </p:childTnLst>
                                </p:cTn>
                              </p:par>
                              <p:par>
                                <p:cTn id="46" presetID="2" presetClass="entr" presetSubtype="4" fill="hold" grpId="0" nodeType="withEffect">
                                  <p:stCondLst>
                                    <p:cond delay="2000"/>
                                  </p:stCondLst>
                                  <p:childTnLst>
                                    <p:set>
                                      <p:cBhvr>
                                        <p:cTn id="47" dur="1" fill="hold">
                                          <p:stCondLst>
                                            <p:cond delay="0"/>
                                          </p:stCondLst>
                                        </p:cTn>
                                        <p:tgtEl>
                                          <p:spTgt spid="24"/>
                                        </p:tgtEl>
                                        <p:attrNameLst>
                                          <p:attrName>style.visibility</p:attrName>
                                        </p:attrNameLst>
                                      </p:cBhvr>
                                      <p:to>
                                        <p:strVal val="visible"/>
                                      </p:to>
                                    </p:set>
                                    <p:anim calcmode="lin" valueType="num">
                                      <p:cBhvr additive="base">
                                        <p:cTn id="48" dur="1000" fill="hold"/>
                                        <p:tgtEl>
                                          <p:spTgt spid="24"/>
                                        </p:tgtEl>
                                        <p:attrNameLst>
                                          <p:attrName>ppt_x</p:attrName>
                                        </p:attrNameLst>
                                      </p:cBhvr>
                                      <p:tavLst>
                                        <p:tav tm="0">
                                          <p:val>
                                            <p:strVal val="#ppt_x"/>
                                          </p:val>
                                        </p:tav>
                                        <p:tav tm="100000">
                                          <p:val>
                                            <p:strVal val="#ppt_x"/>
                                          </p:val>
                                        </p:tav>
                                      </p:tavLst>
                                    </p:anim>
                                    <p:anim calcmode="lin" valueType="num">
                                      <p:cBhvr additive="base">
                                        <p:cTn id="49" dur="1000" fill="hold"/>
                                        <p:tgtEl>
                                          <p:spTgt spid="24"/>
                                        </p:tgtEl>
                                        <p:attrNameLst>
                                          <p:attrName>ppt_y</p:attrName>
                                        </p:attrNameLst>
                                      </p:cBhvr>
                                      <p:tavLst>
                                        <p:tav tm="0">
                                          <p:val>
                                            <p:strVal val="1+#ppt_h/2"/>
                                          </p:val>
                                        </p:tav>
                                        <p:tav tm="100000">
                                          <p:val>
                                            <p:strVal val="#ppt_y"/>
                                          </p:val>
                                        </p:tav>
                                      </p:tavLst>
                                    </p:anim>
                                  </p:childTnLst>
                                </p:cTn>
                              </p:par>
                              <p:par>
                                <p:cTn id="50" presetID="42" presetClass="entr" presetSubtype="0" fill="hold" grpId="0" nodeType="withEffect">
                                  <p:stCondLst>
                                    <p:cond delay="325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1250"/>
                                        <p:tgtEl>
                                          <p:spTgt spid="25"/>
                                        </p:tgtEl>
                                      </p:cBhvr>
                                    </p:animEffect>
                                    <p:anim calcmode="lin" valueType="num">
                                      <p:cBhvr>
                                        <p:cTn id="53" dur="1250" fill="hold"/>
                                        <p:tgtEl>
                                          <p:spTgt spid="25"/>
                                        </p:tgtEl>
                                        <p:attrNameLst>
                                          <p:attrName>ppt_x</p:attrName>
                                        </p:attrNameLst>
                                      </p:cBhvr>
                                      <p:tavLst>
                                        <p:tav tm="0">
                                          <p:val>
                                            <p:strVal val="#ppt_x"/>
                                          </p:val>
                                        </p:tav>
                                        <p:tav tm="100000">
                                          <p:val>
                                            <p:strVal val="#ppt_x"/>
                                          </p:val>
                                        </p:tav>
                                      </p:tavLst>
                                    </p:anim>
                                    <p:anim calcmode="lin" valueType="num">
                                      <p:cBhvr>
                                        <p:cTn id="54" dur="1250" fill="hold"/>
                                        <p:tgtEl>
                                          <p:spTgt spid="25"/>
                                        </p:tgtEl>
                                        <p:attrNameLst>
                                          <p:attrName>ppt_y</p:attrName>
                                        </p:attrNameLst>
                                      </p:cBhvr>
                                      <p:tavLst>
                                        <p:tav tm="0">
                                          <p:val>
                                            <p:strVal val="#ppt_y+.1"/>
                                          </p:val>
                                        </p:tav>
                                        <p:tav tm="100000">
                                          <p:val>
                                            <p:strVal val="#ppt_y"/>
                                          </p:val>
                                        </p:tav>
                                      </p:tavLst>
                                    </p:anim>
                                  </p:childTnLst>
                                </p:cTn>
                              </p:par>
                              <p:par>
                                <p:cTn id="55" presetID="5" presetClass="entr" presetSubtype="10" fill="hold" grpId="0" nodeType="withEffect">
                                  <p:stCondLst>
                                    <p:cond delay="5500"/>
                                  </p:stCondLst>
                                  <p:childTnLst>
                                    <p:set>
                                      <p:cBhvr>
                                        <p:cTn id="56" dur="1" fill="hold">
                                          <p:stCondLst>
                                            <p:cond delay="0"/>
                                          </p:stCondLst>
                                        </p:cTn>
                                        <p:tgtEl>
                                          <p:spTgt spid="20"/>
                                        </p:tgtEl>
                                        <p:attrNameLst>
                                          <p:attrName>style.visibility</p:attrName>
                                        </p:attrNameLst>
                                      </p:cBhvr>
                                      <p:to>
                                        <p:strVal val="visible"/>
                                      </p:to>
                                    </p:set>
                                    <p:animEffect transition="in" filter="checkerboard(across)">
                                      <p:cBhvr>
                                        <p:cTn id="57" dur="12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5" grpId="0" animBg="1"/>
      <p:bldP spid="20" grpId="0" animBg="1"/>
      <p:bldP spid="21" grpId="0" animBg="1"/>
      <p:bldP spid="22" grpId="0" animBg="1"/>
      <p:bldP spid="25" grpId="0" animBg="1"/>
      <p:bldP spid="11" grpId="0" animBg="1"/>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6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41605"/>
            <a:ext cx="12192000" cy="945515"/>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rgbClr val="FF5050"/>
                </a:solidFill>
                <a:effectLst>
                  <a:outerShdw blurRad="50800" dist="39000" dir="5460000" algn="tl">
                    <a:srgbClr val="000000">
                      <a:alpha val="38000"/>
                    </a:srgbClr>
                  </a:outerShdw>
                </a:effectLst>
                <a:latin typeface="Comic Sans MS" pitchFamily="66" charset="0"/>
              </a:rPr>
              <a:t>3. Yahuah is our Perfect Creator – Gen 1:1</a:t>
            </a:r>
            <a:endParaRPr lang="en-US" sz="3600" b="1" dirty="0">
              <a:ln w="11430"/>
              <a:solidFill>
                <a:srgbClr val="FF5050"/>
              </a:solidFill>
              <a:effectLst>
                <a:outerShdw blurRad="50800" dist="39000" dir="5460000" algn="tl">
                  <a:srgbClr val="000000">
                    <a:alpha val="38000"/>
                  </a:srgbClr>
                </a:outerShdw>
              </a:effectLst>
              <a:latin typeface="Comic Sans MS" pitchFamily="66" charset="0"/>
            </a:endParaRPr>
          </a:p>
        </p:txBody>
      </p:sp>
      <p:sp>
        <p:nvSpPr>
          <p:cNvPr id="7" name="Content Placeholder 6"/>
          <p:cNvSpPr>
            <a:spLocks noGrp="1"/>
          </p:cNvSpPr>
          <p:nvPr>
            <p:ph sz="half" idx="2"/>
          </p:nvPr>
        </p:nvSpPr>
        <p:spPr>
          <a:xfrm>
            <a:off x="209248" y="1280160"/>
            <a:ext cx="6298139" cy="5414999"/>
          </a:xfrm>
          <a:ln>
            <a:noFill/>
          </a:ln>
        </p:spPr>
        <p:txBody>
          <a:bodyPr>
            <a:noAutofit/>
            <a:scene3d>
              <a:camera prst="orthographicFront"/>
              <a:lightRig rig="threePt" dir="t"/>
            </a:scene3d>
            <a:sp3d extrusionH="57150">
              <a:bevelT w="38100" h="38100"/>
            </a:sp3d>
          </a:bodyPr>
          <a:lstStyle/>
          <a:p>
            <a:pPr marL="0" indent="0">
              <a:lnSpc>
                <a:spcPct val="120000"/>
              </a:lnSpc>
              <a:buNone/>
            </a:pPr>
            <a:r>
              <a:rPr lang="en-US" b="1" dirty="0" smtClean="0">
                <a:ln>
                  <a:solidFill>
                    <a:srgbClr val="002060"/>
                  </a:solidFill>
                </a:ln>
                <a:solidFill>
                  <a:srgbClr val="008080"/>
                </a:solidFill>
              </a:rPr>
              <a:t>Because Yahuah </a:t>
            </a:r>
            <a:r>
              <a:rPr lang="en-US" b="1" dirty="0">
                <a:ln>
                  <a:solidFill>
                    <a:srgbClr val="002060"/>
                  </a:solidFill>
                </a:ln>
                <a:solidFill>
                  <a:srgbClr val="008080"/>
                </a:solidFill>
              </a:rPr>
              <a:t>is our Perfect </a:t>
            </a:r>
            <a:r>
              <a:rPr lang="en-US" b="1" dirty="0" smtClean="0">
                <a:ln>
                  <a:solidFill>
                    <a:srgbClr val="002060"/>
                  </a:solidFill>
                </a:ln>
                <a:solidFill>
                  <a:srgbClr val="008080"/>
                </a:solidFill>
              </a:rPr>
              <a:t>Creator:</a:t>
            </a:r>
            <a:endParaRPr lang="en-US" b="1" dirty="0">
              <a:ln>
                <a:solidFill>
                  <a:srgbClr val="002060"/>
                </a:solidFill>
              </a:ln>
              <a:solidFill>
                <a:srgbClr val="008080"/>
              </a:solidFill>
            </a:endParaRPr>
          </a:p>
          <a:p>
            <a:pPr lvl="1">
              <a:lnSpc>
                <a:spcPct val="120000"/>
              </a:lnSpc>
            </a:pPr>
            <a:r>
              <a:rPr lang="en-US" sz="2800" b="1" dirty="0" smtClean="0">
                <a:ln w="3175">
                  <a:solidFill>
                    <a:srgbClr val="7DDDFF"/>
                  </a:solidFill>
                </a:ln>
                <a:effectLst>
                  <a:glow rad="127000">
                    <a:schemeClr val="accent2">
                      <a:lumMod val="60000"/>
                      <a:lumOff val="40000"/>
                    </a:schemeClr>
                  </a:glow>
                </a:effectLst>
              </a:rPr>
              <a:t>Is it possible </a:t>
            </a:r>
            <a:r>
              <a:rPr lang="en-US" sz="2800" b="1" dirty="0">
                <a:ln w="3175">
                  <a:solidFill>
                    <a:srgbClr val="7DDDFF"/>
                  </a:solidFill>
                </a:ln>
                <a:effectLst>
                  <a:glow rad="127000">
                    <a:schemeClr val="accent2">
                      <a:lumMod val="60000"/>
                      <a:lumOff val="40000"/>
                    </a:schemeClr>
                  </a:glow>
                </a:effectLst>
              </a:rPr>
              <a:t>for </a:t>
            </a:r>
            <a:r>
              <a:rPr lang="en-US" sz="2800" b="1" dirty="0" smtClean="0">
                <a:ln w="3175">
                  <a:solidFill>
                    <a:srgbClr val="7DDDFF"/>
                  </a:solidFill>
                </a:ln>
                <a:effectLst>
                  <a:glow rad="127000">
                    <a:schemeClr val="accent2">
                      <a:lumMod val="60000"/>
                      <a:lumOff val="40000"/>
                    </a:schemeClr>
                  </a:glow>
                </a:effectLst>
              </a:rPr>
              <a:t>our perfect Creator to </a:t>
            </a:r>
            <a:r>
              <a:rPr lang="en-US" sz="2800" b="1" dirty="0">
                <a:ln w="3175">
                  <a:solidFill>
                    <a:srgbClr val="7DDDFF"/>
                  </a:solidFill>
                </a:ln>
                <a:effectLst>
                  <a:glow rad="127000">
                    <a:schemeClr val="accent2">
                      <a:lumMod val="60000"/>
                      <a:lumOff val="40000"/>
                    </a:schemeClr>
                  </a:glow>
                </a:effectLst>
              </a:rPr>
              <a:t>create anything </a:t>
            </a:r>
            <a:r>
              <a:rPr lang="en-US" sz="2800" b="1" dirty="0" smtClean="0">
                <a:ln w="3175">
                  <a:solidFill>
                    <a:srgbClr val="7DDDFF"/>
                  </a:solidFill>
                </a:ln>
                <a:effectLst>
                  <a:glow rad="127000">
                    <a:schemeClr val="accent2">
                      <a:lumMod val="60000"/>
                      <a:lumOff val="40000"/>
                    </a:schemeClr>
                  </a:glow>
                </a:effectLst>
              </a:rPr>
              <a:t>that </a:t>
            </a:r>
            <a:r>
              <a:rPr lang="en-US" sz="2800" b="1" dirty="0">
                <a:ln w="3175">
                  <a:solidFill>
                    <a:srgbClr val="7DDDFF"/>
                  </a:solidFill>
                </a:ln>
                <a:effectLst>
                  <a:glow rad="127000">
                    <a:schemeClr val="accent2">
                      <a:lumMod val="60000"/>
                      <a:lumOff val="40000"/>
                    </a:schemeClr>
                  </a:glow>
                </a:effectLst>
              </a:rPr>
              <a:t>is </a:t>
            </a:r>
            <a:r>
              <a:rPr lang="en-US" sz="2800" b="1" dirty="0" smtClean="0">
                <a:ln w="3175">
                  <a:solidFill>
                    <a:srgbClr val="7DDDFF"/>
                  </a:solidFill>
                </a:ln>
                <a:effectLst>
                  <a:glow rad="127000">
                    <a:schemeClr val="accent2">
                      <a:lumMod val="60000"/>
                      <a:lumOff val="40000"/>
                    </a:schemeClr>
                  </a:glow>
                </a:effectLst>
              </a:rPr>
              <a:t>imperfect?   </a:t>
            </a:r>
          </a:p>
          <a:p>
            <a:pPr lvl="2">
              <a:lnSpc>
                <a:spcPct val="120000"/>
              </a:lnSpc>
            </a:pPr>
            <a:r>
              <a:rPr lang="en-US" dirty="0" smtClean="0"/>
              <a:t>(</a:t>
            </a:r>
            <a:r>
              <a:rPr lang="en-US" b="1" dirty="0" smtClean="0">
                <a:solidFill>
                  <a:srgbClr val="0070C0"/>
                </a:solidFill>
              </a:rPr>
              <a:t>True?</a:t>
            </a:r>
            <a:r>
              <a:rPr lang="en-US" dirty="0" smtClean="0"/>
              <a:t> </a:t>
            </a:r>
            <a:r>
              <a:rPr lang="en-US" dirty="0"/>
              <a:t>o</a:t>
            </a:r>
            <a:r>
              <a:rPr lang="en-US" dirty="0" smtClean="0"/>
              <a:t>r </a:t>
            </a:r>
            <a:r>
              <a:rPr lang="en-US" b="1" dirty="0" smtClean="0">
                <a:solidFill>
                  <a:srgbClr val="FF0000"/>
                </a:solidFill>
              </a:rPr>
              <a:t>False?</a:t>
            </a:r>
            <a:r>
              <a:rPr lang="en-US" dirty="0" smtClean="0"/>
              <a:t>  </a:t>
            </a:r>
            <a:r>
              <a:rPr lang="en-US" b="1" dirty="0" smtClean="0">
                <a:solidFill>
                  <a:schemeClr val="accent6">
                    <a:lumMod val="50000"/>
                  </a:schemeClr>
                </a:solidFill>
              </a:rPr>
              <a:t>Are you sure?</a:t>
            </a:r>
            <a:r>
              <a:rPr lang="en-US" dirty="0" smtClean="0"/>
              <a:t>)</a:t>
            </a:r>
          </a:p>
          <a:p>
            <a:pPr lvl="1">
              <a:lnSpc>
                <a:spcPct val="120000"/>
              </a:lnSpc>
            </a:pPr>
            <a:r>
              <a:rPr lang="en-US" sz="2800" dirty="0" smtClean="0"/>
              <a:t>Gen </a:t>
            </a:r>
            <a:r>
              <a:rPr lang="en-US" sz="2800" dirty="0"/>
              <a:t>1:1 includes the </a:t>
            </a:r>
            <a:r>
              <a:rPr lang="en-US" sz="2800" dirty="0" smtClean="0"/>
              <a:t>perfect </a:t>
            </a:r>
            <a:r>
              <a:rPr lang="en-US" sz="2800" dirty="0" smtClean="0"/>
              <a:t>creation </a:t>
            </a:r>
            <a:br>
              <a:rPr lang="en-US" sz="2800" dirty="0" smtClean="0"/>
            </a:br>
            <a:r>
              <a:rPr lang="en-US" sz="2800" dirty="0" smtClean="0"/>
              <a:t>of </a:t>
            </a:r>
            <a:r>
              <a:rPr lang="en-US" sz="2800" dirty="0"/>
              <a:t>land, water, air, plants and the heavenly </a:t>
            </a:r>
            <a:r>
              <a:rPr lang="en-US" sz="2800" dirty="0" smtClean="0"/>
              <a:t>lights – all at once!</a:t>
            </a:r>
          </a:p>
          <a:p>
            <a:pPr lvl="1">
              <a:lnSpc>
                <a:spcPct val="120000"/>
              </a:lnSpc>
            </a:pPr>
            <a:r>
              <a:rPr lang="en-US" sz="2800" b="1" dirty="0">
                <a:ln>
                  <a:solidFill>
                    <a:srgbClr val="002060"/>
                  </a:solidFill>
                </a:ln>
                <a:solidFill>
                  <a:srgbClr val="0070C0"/>
                </a:solidFill>
              </a:rPr>
              <a:t>Ps 33:9  </a:t>
            </a:r>
            <a:r>
              <a:rPr lang="en-US" sz="2800" b="1" dirty="0">
                <a:ln>
                  <a:solidFill>
                    <a:srgbClr val="002060"/>
                  </a:solidFill>
                </a:ln>
                <a:solidFill>
                  <a:srgbClr val="008080"/>
                </a:solidFill>
              </a:rPr>
              <a:t>For he </a:t>
            </a:r>
            <a:r>
              <a:rPr lang="en-US" sz="2800" b="1" dirty="0" err="1">
                <a:ln>
                  <a:solidFill>
                    <a:srgbClr val="002060"/>
                  </a:solidFill>
                </a:ln>
                <a:solidFill>
                  <a:srgbClr val="008080"/>
                </a:solidFill>
              </a:rPr>
              <a:t>spake</a:t>
            </a:r>
            <a:r>
              <a:rPr lang="en-US" sz="2800" b="1" dirty="0">
                <a:ln>
                  <a:solidFill>
                    <a:srgbClr val="002060"/>
                  </a:solidFill>
                </a:ln>
                <a:solidFill>
                  <a:srgbClr val="008080"/>
                </a:solidFill>
              </a:rPr>
              <a:t>, and it </a:t>
            </a:r>
            <a:r>
              <a:rPr lang="en-US" sz="2800" b="1" dirty="0" smtClean="0">
                <a:ln>
                  <a:solidFill>
                    <a:srgbClr val="002060"/>
                  </a:solidFill>
                </a:ln>
                <a:solidFill>
                  <a:srgbClr val="008080"/>
                </a:solidFill>
              </a:rPr>
              <a:t/>
            </a:r>
            <a:br>
              <a:rPr lang="en-US" sz="2800" b="1" dirty="0" smtClean="0">
                <a:ln>
                  <a:solidFill>
                    <a:srgbClr val="002060"/>
                  </a:solidFill>
                </a:ln>
                <a:solidFill>
                  <a:srgbClr val="008080"/>
                </a:solidFill>
              </a:rPr>
            </a:br>
            <a:r>
              <a:rPr lang="en-US" sz="2800" b="1" dirty="0" smtClean="0">
                <a:ln>
                  <a:solidFill>
                    <a:srgbClr val="002060"/>
                  </a:solidFill>
                </a:ln>
                <a:solidFill>
                  <a:srgbClr val="008080"/>
                </a:solidFill>
              </a:rPr>
              <a:t>was </a:t>
            </a:r>
            <a:r>
              <a:rPr lang="en-US" sz="2800" b="1" dirty="0">
                <a:ln>
                  <a:solidFill>
                    <a:srgbClr val="002060"/>
                  </a:solidFill>
                </a:ln>
                <a:solidFill>
                  <a:srgbClr val="008080"/>
                </a:solidFill>
              </a:rPr>
              <a:t>done; he commanded, </a:t>
            </a:r>
            <a:r>
              <a:rPr lang="en-US" sz="2800" b="1" dirty="0" smtClean="0">
                <a:ln>
                  <a:solidFill>
                    <a:srgbClr val="002060"/>
                  </a:solidFill>
                </a:ln>
                <a:solidFill>
                  <a:srgbClr val="008080"/>
                </a:solidFill>
              </a:rPr>
              <a:t/>
            </a:r>
            <a:br>
              <a:rPr lang="en-US" sz="2800" b="1" dirty="0" smtClean="0">
                <a:ln>
                  <a:solidFill>
                    <a:srgbClr val="002060"/>
                  </a:solidFill>
                </a:ln>
                <a:solidFill>
                  <a:srgbClr val="008080"/>
                </a:solidFill>
              </a:rPr>
            </a:br>
            <a:r>
              <a:rPr lang="en-US" sz="2800" b="1" dirty="0" smtClean="0">
                <a:ln>
                  <a:solidFill>
                    <a:srgbClr val="002060"/>
                  </a:solidFill>
                </a:ln>
                <a:solidFill>
                  <a:srgbClr val="008080"/>
                </a:solidFill>
              </a:rPr>
              <a:t>and it </a:t>
            </a:r>
            <a:r>
              <a:rPr lang="en-US" sz="2800" b="1" dirty="0">
                <a:ln>
                  <a:solidFill>
                    <a:srgbClr val="002060"/>
                  </a:solidFill>
                </a:ln>
                <a:solidFill>
                  <a:srgbClr val="008080"/>
                </a:solidFill>
              </a:rPr>
              <a:t>stood fast.  </a:t>
            </a:r>
            <a:r>
              <a:rPr lang="en-US" sz="2000" i="1" dirty="0" smtClean="0"/>
              <a:t>KJV</a:t>
            </a:r>
            <a:endParaRPr lang="en-US" sz="2800" i="1" dirty="0"/>
          </a:p>
        </p:txBody>
      </p:sp>
      <p:sp>
        <p:nvSpPr>
          <p:cNvPr id="4" name="Slide Number Placeholder 3"/>
          <p:cNvSpPr>
            <a:spLocks noGrp="1"/>
          </p:cNvSpPr>
          <p:nvPr>
            <p:ph type="sldNum" sz="quarter" idx="12"/>
          </p:nvPr>
        </p:nvSpPr>
        <p:spPr/>
        <p:txBody>
          <a:bodyPr/>
          <a:lstStyle/>
          <a:p>
            <a:fld id="{79D454C9-693C-4B68-AEF7-F33F1BD73953}" type="slidenum">
              <a:rPr lang="en-US" smtClean="0"/>
              <a:pPr/>
              <a:t>6</a:t>
            </a:fld>
            <a:endParaRPr lang="en-US" dirty="0"/>
          </a:p>
        </p:txBody>
      </p:sp>
      <p:pic>
        <p:nvPicPr>
          <p:cNvPr id="1026" name="Picture 2" descr="C:\Users\Rae\Desktop\reminder_hand.png"/>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209248" y="101403"/>
            <a:ext cx="651085" cy="962084"/>
          </a:xfrm>
          <a:prstGeom prst="round2DiagRect">
            <a:avLst>
              <a:gd name="adj1" fmla="val 16667"/>
              <a:gd name="adj2" fmla="val 0"/>
            </a:avLst>
          </a:prstGeom>
          <a:ln w="88900" cap="sq">
            <a:noFill/>
            <a:miter lim="800000"/>
          </a:ln>
          <a:effectLst>
            <a:outerShdw blurRad="254000" algn="tl" rotWithShape="0">
              <a:srgbClr val="000000">
                <a:alpha val="43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8" name="TextBox 29"/>
          <p:cNvSpPr txBox="1"/>
          <p:nvPr/>
        </p:nvSpPr>
        <p:spPr>
          <a:xfrm>
            <a:off x="11470706" y="2194279"/>
            <a:ext cx="436934" cy="1630382"/>
          </a:xfrm>
          <a:prstGeom prst="roundRect">
            <a:avLst/>
          </a:prstGeom>
          <a:solidFill>
            <a:srgbClr val="00B0F0"/>
          </a:solidFill>
          <a:ln w="57150">
            <a:solidFill>
              <a:srgbClr val="00B0F0"/>
            </a:solidFill>
          </a:ln>
          <a:scene3d>
            <a:camera prst="orthographicFront"/>
            <a:lightRig rig="soft" dir="t">
              <a:rot lat="0" lon="0" rev="10800000"/>
            </a:lightRig>
          </a:scene3d>
          <a:sp3d>
            <a:bevelT/>
          </a:sp3d>
        </p:spPr>
        <p:txBody>
          <a:bodyPr vert="horz" wrap="square" rtlCol="0">
            <a:spAutoFit/>
            <a:sp3d>
              <a:bevelT w="27940" h="12700"/>
              <a:contourClr>
                <a:srgbClr val="DDDDDD"/>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600" b="1" spc="150" dirty="0" smtClean="0">
                <a:ln w="11430"/>
                <a:solidFill>
                  <a:srgbClr val="F8F8F8"/>
                </a:solidFill>
                <a:effectLst>
                  <a:outerShdw blurRad="25400" algn="tl" rotWithShape="0">
                    <a:srgbClr val="000000">
                      <a:alpha val="43000"/>
                    </a:srgbClr>
                  </a:outerShdw>
                </a:effectLst>
              </a:rPr>
              <a:t>R</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E</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V</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I</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E</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W</a:t>
            </a:r>
            <a:endParaRPr lang="en-US" sz="1600" b="1" spc="150" dirty="0">
              <a:ln w="11430"/>
              <a:solidFill>
                <a:srgbClr val="F8F8F8"/>
              </a:solidFill>
              <a:effectLst>
                <a:outerShdw blurRad="25400" algn="tl" rotWithShape="0">
                  <a:srgbClr val="000000">
                    <a:alpha val="43000"/>
                  </a:srgbClr>
                </a:outerShdw>
              </a:effectLst>
            </a:endParaRPr>
          </a:p>
        </p:txBody>
      </p:sp>
      <p:grpSp>
        <p:nvGrpSpPr>
          <p:cNvPr id="3" name="Group 2"/>
          <p:cNvGrpSpPr/>
          <p:nvPr/>
        </p:nvGrpSpPr>
        <p:grpSpPr>
          <a:xfrm>
            <a:off x="6989817" y="1348359"/>
            <a:ext cx="4170276" cy="3088655"/>
            <a:chOff x="7482577" y="3344034"/>
            <a:chExt cx="4170276" cy="3088655"/>
          </a:xfrm>
        </p:grpSpPr>
        <p:pic>
          <p:nvPicPr>
            <p:cNvPr id="10" name="Picture 2" descr="C:\Users\Rae\Desktop\creation week days 1-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82577" y="3344034"/>
              <a:ext cx="4170276" cy="3088655"/>
            </a:xfrm>
            <a:prstGeom prst="rect">
              <a:avLst/>
            </a:prstGeom>
            <a:noFill/>
            <a:ln w="57150">
              <a:solidFill>
                <a:schemeClr val="accent4">
                  <a:lumMod val="60000"/>
                  <a:lumOff val="40000"/>
                </a:schemeClr>
              </a:solidFill>
            </a:ln>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11" name="Rounded Rectangle 10"/>
            <p:cNvSpPr/>
            <p:nvPr/>
          </p:nvSpPr>
          <p:spPr>
            <a:xfrm>
              <a:off x="8361706" y="3436183"/>
              <a:ext cx="3199626" cy="669608"/>
            </a:xfrm>
            <a:prstGeom prst="roundRect">
              <a:avLst>
                <a:gd name="adj" fmla="val 22436"/>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w="57150">
              <a:solidFill>
                <a:schemeClr val="accent4">
                  <a:lumMod val="40000"/>
                  <a:lumOff val="60000"/>
                </a:schemeClr>
              </a:solidFill>
            </a:ln>
            <a:scene3d>
              <a:camera prst="orthographicFront"/>
              <a:lightRig rig="balanced" dir="t">
                <a:rot lat="0" lon="0" rev="2100000"/>
              </a:lightRig>
            </a:scene3d>
            <a:sp3d>
              <a:bevelT w="152400" h="50800" prst="softRound"/>
            </a:sp3d>
          </p:spPr>
          <p:txBody>
            <a:bodyPr wrap="square" lIns="91440" tIns="45720" rIns="91440" bIns="45720">
              <a:spAutoFit/>
              <a:sp3d extrusionH="57150" prstMaterial="metal">
                <a:bevelT w="38100" h="25400"/>
                <a:contourClr>
                  <a:schemeClr val="bg2"/>
                </a:contourClr>
              </a:sp3d>
            </a:bodyPr>
            <a:lstStyle/>
            <a:p>
              <a:pPr algn="ctr"/>
              <a:r>
                <a:rPr lang="en-US" sz="3200" b="1" cap="none" spc="0" dirty="0" smtClean="0">
                  <a:ln w="50800"/>
                  <a:solidFill>
                    <a:schemeClr val="bg1">
                      <a:shade val="50000"/>
                    </a:schemeClr>
                  </a:solidFill>
                  <a:effectLst/>
                  <a:latin typeface="Arial Rounded MT Bold" pitchFamily="34" charset="0"/>
                </a:rPr>
                <a:t>Creation</a:t>
              </a:r>
              <a:r>
                <a:rPr lang="en-US" sz="2800" b="1" cap="none" spc="0" dirty="0" smtClean="0">
                  <a:ln w="50800"/>
                  <a:solidFill>
                    <a:schemeClr val="bg1">
                      <a:shade val="50000"/>
                    </a:schemeClr>
                  </a:solidFill>
                  <a:effectLst/>
                  <a:latin typeface="Arial Rounded MT Bold" pitchFamily="34" charset="0"/>
                </a:rPr>
                <a:t> </a:t>
              </a:r>
              <a:r>
                <a:rPr lang="en-US" sz="2800" b="1" dirty="0" err="1" smtClean="0">
                  <a:ln w="50800"/>
                  <a:solidFill>
                    <a:schemeClr val="bg1">
                      <a:shade val="50000"/>
                    </a:schemeClr>
                  </a:solidFill>
                  <a:latin typeface="Arial Rounded MT Bold" pitchFamily="34" charset="0"/>
                </a:rPr>
                <a:t>Vs</a:t>
              </a:r>
              <a:r>
                <a:rPr lang="en-US" sz="2800" b="1" dirty="0" smtClean="0">
                  <a:ln w="50800"/>
                  <a:solidFill>
                    <a:schemeClr val="bg1">
                      <a:shade val="50000"/>
                    </a:schemeClr>
                  </a:solidFill>
                  <a:latin typeface="Arial Rounded MT Bold" pitchFamily="34" charset="0"/>
                </a:rPr>
                <a:t> </a:t>
              </a:r>
              <a:r>
                <a:rPr lang="en-US" sz="2800" b="1" dirty="0" smtClean="0">
                  <a:ln w="50800"/>
                  <a:solidFill>
                    <a:srgbClr val="9900FF"/>
                  </a:solidFill>
                  <a:latin typeface="Arial Rounded MT Bold" pitchFamily="34" charset="0"/>
                </a:rPr>
                <a:t>1</a:t>
              </a:r>
              <a:r>
                <a:rPr lang="en-US" sz="2800" b="1" dirty="0" smtClean="0">
                  <a:ln w="50800"/>
                  <a:solidFill>
                    <a:schemeClr val="bg1">
                      <a:shade val="50000"/>
                    </a:schemeClr>
                  </a:solidFill>
                  <a:latin typeface="Arial Rounded MT Bold" pitchFamily="34" charset="0"/>
                </a:rPr>
                <a:t>!</a:t>
              </a:r>
              <a:endParaRPr lang="en-US" sz="2800" b="1" cap="none" spc="0" dirty="0">
                <a:ln w="50800"/>
                <a:solidFill>
                  <a:schemeClr val="bg1">
                    <a:shade val="50000"/>
                  </a:schemeClr>
                </a:solidFill>
                <a:effectLst/>
                <a:latin typeface="Arial Rounded MT Bold" pitchFamily="34" charset="0"/>
              </a:endParaRPr>
            </a:p>
          </p:txBody>
        </p:sp>
      </p:grpSp>
      <p:sp>
        <p:nvSpPr>
          <p:cNvPr id="5" name="Rectangle 4"/>
          <p:cNvSpPr/>
          <p:nvPr/>
        </p:nvSpPr>
        <p:spPr>
          <a:xfrm>
            <a:off x="6374828" y="4772986"/>
            <a:ext cx="5400253" cy="1815882"/>
          </a:xfrm>
          <a:prstGeom prst="rect">
            <a:avLst/>
          </a:prstGeom>
          <a:noFill/>
        </p:spPr>
        <p:txBody>
          <a:bodyPr wrap="square" lIns="91440" tIns="45720" rIns="91440" bIns="45720">
            <a:spAutoFit/>
            <a:scene3d>
              <a:camera prst="orthographicFront"/>
              <a:lightRig rig="threePt" dir="t"/>
            </a:scene3d>
            <a:sp3d extrusionH="57150">
              <a:bevelT w="38100" h="38100"/>
            </a:sp3d>
          </a:bodyPr>
          <a:lstStyle/>
          <a:p>
            <a:pPr algn="ctr"/>
            <a:r>
              <a:rPr lang="en-US" sz="2800" b="1" cap="none" spc="0" dirty="0" smtClean="0">
                <a:ln w="1905">
                  <a:solidFill>
                    <a:srgbClr val="002060"/>
                  </a:solidFill>
                </a:ln>
                <a:solidFill>
                  <a:srgbClr val="008080"/>
                </a:solidFill>
                <a:effectLst>
                  <a:innerShdw blurRad="69850" dist="43180" dir="5400000">
                    <a:srgbClr val="000000">
                      <a:alpha val="65000"/>
                    </a:srgbClr>
                  </a:innerShdw>
                </a:effectLst>
              </a:rPr>
              <a:t>Nothing </a:t>
            </a:r>
            <a:r>
              <a:rPr lang="en-US" sz="2800" b="1" cap="none" spc="0" dirty="0">
                <a:ln w="1905">
                  <a:solidFill>
                    <a:srgbClr val="002060"/>
                  </a:solidFill>
                </a:ln>
                <a:solidFill>
                  <a:srgbClr val="008080"/>
                </a:solidFill>
                <a:effectLst>
                  <a:innerShdw blurRad="69850" dist="43180" dir="5400000">
                    <a:srgbClr val="000000">
                      <a:alpha val="65000"/>
                    </a:srgbClr>
                  </a:innerShdw>
                </a:effectLst>
              </a:rPr>
              <a:t>was brought </a:t>
            </a:r>
            <a:r>
              <a:rPr lang="en-US" sz="2800" b="1" cap="none" spc="0" dirty="0" smtClean="0">
                <a:ln w="1905">
                  <a:solidFill>
                    <a:srgbClr val="002060"/>
                  </a:solidFill>
                </a:ln>
                <a:solidFill>
                  <a:srgbClr val="008080"/>
                </a:solidFill>
                <a:effectLst>
                  <a:innerShdw blurRad="69850" dist="43180" dir="5400000">
                    <a:srgbClr val="000000">
                      <a:alpha val="65000"/>
                    </a:srgbClr>
                  </a:innerShdw>
                </a:effectLst>
              </a:rPr>
              <a:t>forth </a:t>
            </a:r>
            <a:r>
              <a:rPr lang="en-US" sz="2800" b="1" cap="none" spc="0" dirty="0">
                <a:ln w="1905">
                  <a:solidFill>
                    <a:srgbClr val="002060"/>
                  </a:solidFill>
                </a:ln>
                <a:solidFill>
                  <a:srgbClr val="008080"/>
                </a:solidFill>
                <a:effectLst>
                  <a:innerShdw blurRad="69850" dist="43180" dir="5400000">
                    <a:srgbClr val="000000">
                      <a:alpha val="65000"/>
                    </a:srgbClr>
                  </a:innerShdw>
                </a:effectLst>
              </a:rPr>
              <a:t>in </a:t>
            </a:r>
            <a:r>
              <a:rPr lang="en-US" sz="2800" b="1" cap="none" spc="0" dirty="0" smtClean="0">
                <a:ln w="1905">
                  <a:solidFill>
                    <a:srgbClr val="002060"/>
                  </a:solidFill>
                </a:ln>
                <a:solidFill>
                  <a:srgbClr val="008080"/>
                </a:solidFill>
                <a:effectLst>
                  <a:innerShdw blurRad="69850" dist="43180" dir="5400000">
                    <a:srgbClr val="000000">
                      <a:alpha val="65000"/>
                    </a:srgbClr>
                  </a:innerShdw>
                </a:effectLst>
              </a:rPr>
              <a:t/>
            </a:r>
            <a:br>
              <a:rPr lang="en-US" sz="2800" b="1" cap="none" spc="0" dirty="0" smtClean="0">
                <a:ln w="1905">
                  <a:solidFill>
                    <a:srgbClr val="002060"/>
                  </a:solidFill>
                </a:ln>
                <a:solidFill>
                  <a:srgbClr val="008080"/>
                </a:solidFill>
                <a:effectLst>
                  <a:innerShdw blurRad="69850" dist="43180" dir="5400000">
                    <a:srgbClr val="000000">
                      <a:alpha val="65000"/>
                    </a:srgbClr>
                  </a:innerShdw>
                </a:effectLst>
              </a:rPr>
            </a:br>
            <a:r>
              <a:rPr lang="en-US" sz="2800" b="1" cap="none" spc="0" dirty="0" smtClean="0">
                <a:ln w="1905">
                  <a:solidFill>
                    <a:srgbClr val="002060"/>
                  </a:solidFill>
                </a:ln>
                <a:solidFill>
                  <a:srgbClr val="008080"/>
                </a:solidFill>
                <a:effectLst>
                  <a:innerShdw blurRad="69850" dist="43180" dir="5400000">
                    <a:srgbClr val="000000">
                      <a:alpha val="65000"/>
                    </a:srgbClr>
                  </a:innerShdw>
                </a:effectLst>
              </a:rPr>
              <a:t>Gen </a:t>
            </a:r>
            <a:r>
              <a:rPr lang="en-US" sz="2800" b="1" cap="none" spc="0" dirty="0">
                <a:ln w="1905">
                  <a:solidFill>
                    <a:srgbClr val="002060"/>
                  </a:solidFill>
                </a:ln>
                <a:solidFill>
                  <a:srgbClr val="008080"/>
                </a:solidFill>
                <a:effectLst>
                  <a:innerShdw blurRad="69850" dist="43180" dir="5400000">
                    <a:srgbClr val="000000">
                      <a:alpha val="65000"/>
                    </a:srgbClr>
                  </a:innerShdw>
                </a:effectLst>
              </a:rPr>
              <a:t>1:1 that would have </a:t>
            </a:r>
            <a:r>
              <a:rPr lang="en-US" sz="2800" b="1" cap="none" spc="0" dirty="0" smtClean="0">
                <a:ln w="1905">
                  <a:solidFill>
                    <a:srgbClr val="002060"/>
                  </a:solidFill>
                </a:ln>
                <a:solidFill>
                  <a:srgbClr val="008080"/>
                </a:solidFill>
                <a:effectLst>
                  <a:innerShdw blurRad="69850" dist="43180" dir="5400000">
                    <a:srgbClr val="000000">
                      <a:alpha val="65000"/>
                    </a:srgbClr>
                  </a:innerShdw>
                </a:effectLst>
              </a:rPr>
              <a:t>injured </a:t>
            </a:r>
            <a:br>
              <a:rPr lang="en-US" sz="2800" b="1" cap="none" spc="0" dirty="0" smtClean="0">
                <a:ln w="1905">
                  <a:solidFill>
                    <a:srgbClr val="002060"/>
                  </a:solidFill>
                </a:ln>
                <a:solidFill>
                  <a:srgbClr val="008080"/>
                </a:solidFill>
                <a:effectLst>
                  <a:innerShdw blurRad="69850" dist="43180" dir="5400000">
                    <a:srgbClr val="000000">
                      <a:alpha val="65000"/>
                    </a:srgbClr>
                  </a:innerShdw>
                </a:effectLst>
              </a:rPr>
            </a:br>
            <a:r>
              <a:rPr lang="en-US" sz="2800" b="1" cap="none" spc="0" dirty="0" smtClean="0">
                <a:ln w="1905">
                  <a:solidFill>
                    <a:srgbClr val="002060"/>
                  </a:solidFill>
                </a:ln>
                <a:solidFill>
                  <a:srgbClr val="008080"/>
                </a:solidFill>
                <a:effectLst>
                  <a:innerShdw blurRad="69850" dist="43180" dir="5400000">
                    <a:srgbClr val="000000">
                      <a:alpha val="65000"/>
                    </a:srgbClr>
                  </a:innerShdw>
                </a:effectLst>
              </a:rPr>
              <a:t>a </a:t>
            </a:r>
            <a:r>
              <a:rPr lang="en-US" sz="2800" b="1" cap="none" spc="0" dirty="0">
                <a:ln w="1905">
                  <a:solidFill>
                    <a:srgbClr val="002060"/>
                  </a:solidFill>
                </a:ln>
                <a:solidFill>
                  <a:srgbClr val="008080"/>
                </a:solidFill>
                <a:effectLst>
                  <a:innerShdw blurRad="69850" dist="43180" dir="5400000">
                    <a:srgbClr val="000000">
                      <a:alpha val="65000"/>
                    </a:srgbClr>
                  </a:innerShdw>
                </a:effectLst>
              </a:rPr>
              <a:t>“living soul” </a:t>
            </a:r>
            <a:r>
              <a:rPr lang="en-US" sz="2800" b="1" cap="none" spc="0" dirty="0" smtClean="0">
                <a:ln w="1905">
                  <a:solidFill>
                    <a:srgbClr val="002060"/>
                  </a:solidFill>
                </a:ln>
                <a:solidFill>
                  <a:srgbClr val="008080"/>
                </a:solidFill>
                <a:effectLst>
                  <a:innerShdw blurRad="69850" dist="43180" dir="5400000">
                    <a:srgbClr val="000000">
                      <a:alpha val="65000"/>
                    </a:srgbClr>
                  </a:innerShdw>
                </a:effectLst>
              </a:rPr>
              <a:t>such as animals of the land and sea, </a:t>
            </a:r>
            <a:r>
              <a:rPr lang="en-US" sz="2800" b="1" cap="none" spc="0" dirty="0">
                <a:ln w="1905">
                  <a:solidFill>
                    <a:srgbClr val="002060"/>
                  </a:solidFill>
                </a:ln>
                <a:solidFill>
                  <a:srgbClr val="008080"/>
                </a:solidFill>
                <a:effectLst>
                  <a:innerShdw blurRad="69850" dist="43180" dir="5400000">
                    <a:srgbClr val="000000">
                      <a:alpha val="65000"/>
                    </a:srgbClr>
                  </a:innerShdw>
                </a:effectLst>
              </a:rPr>
              <a:t>or mankind. </a:t>
            </a:r>
          </a:p>
        </p:txBody>
      </p:sp>
    </p:spTree>
    <p:extLst>
      <p:ext uri="{BB962C8B-B14F-4D97-AF65-F5344CB8AC3E}">
        <p14:creationId xmlns:p14="http://schemas.microsoft.com/office/powerpoint/2010/main" val="36836274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750"/>
                                        <p:tgtEl>
                                          <p:spTgt spid="8"/>
                                        </p:tgtEl>
                                      </p:cBhvr>
                                    </p:animEffect>
                                  </p:childTnLst>
                                </p:cTn>
                              </p:par>
                            </p:childTnLst>
                          </p:cTn>
                        </p:par>
                        <p:par>
                          <p:cTn id="8" fill="hold">
                            <p:stCondLst>
                              <p:cond delay="1750"/>
                            </p:stCondLst>
                            <p:childTnLst>
                              <p:par>
                                <p:cTn id="9" presetID="42" presetClass="entr" presetSubtype="0" fill="hold" nodeType="afterEffect">
                                  <p:stCondLst>
                                    <p:cond delay="100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1000"/>
                                        <p:tgtEl>
                                          <p:spTgt spid="7">
                                            <p:txEl>
                                              <p:pRg st="1" end="1"/>
                                            </p:txEl>
                                          </p:spTgt>
                                        </p:tgtEl>
                                      </p:cBhvr>
                                    </p:animEffect>
                                    <p:anim calcmode="lin" valueType="num">
                                      <p:cBhvr>
                                        <p:cTn id="12"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14" fill="hold">
                            <p:stCondLst>
                              <p:cond delay="3750"/>
                            </p:stCondLst>
                            <p:childTnLst>
                              <p:par>
                                <p:cTn id="15" presetID="42" presetClass="entr" presetSubtype="0" fill="hold" nodeType="afterEffect">
                                  <p:stCondLst>
                                    <p:cond delay="100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anim calcmode="lin" valueType="num">
                                      <p:cBhvr>
                                        <p:cTn id="1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7">
                                            <p:txEl>
                                              <p:pRg st="3" end="3"/>
                                            </p:txEl>
                                          </p:spTgt>
                                        </p:tgtEl>
                                        <p:attrNameLst>
                                          <p:attrName>style.visibility</p:attrName>
                                        </p:attrNameLst>
                                      </p:cBhvr>
                                      <p:to>
                                        <p:strVal val="visible"/>
                                      </p:to>
                                    </p:set>
                                    <p:animEffect transition="in" filter="barn(inVertical)">
                                      <p:cBhvr>
                                        <p:cTn id="24" dur="1000"/>
                                        <p:tgtEl>
                                          <p:spTgt spid="7">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7">
                                            <p:txEl>
                                              <p:pRg st="4" end="4"/>
                                            </p:txEl>
                                          </p:spTgt>
                                        </p:tgtEl>
                                        <p:attrNameLst>
                                          <p:attrName>style.visibility</p:attrName>
                                        </p:attrNameLst>
                                      </p:cBhvr>
                                      <p:to>
                                        <p:strVal val="visible"/>
                                      </p:to>
                                    </p:set>
                                    <p:animEffect transition="in" filter="barn(inVertical)">
                                      <p:cBhvr>
                                        <p:cTn id="29" dur="1250"/>
                                        <p:tgtEl>
                                          <p:spTgt spid="7">
                                            <p:txEl>
                                              <p:pRg st="4" end="4"/>
                                            </p:txEl>
                                          </p:spTgt>
                                        </p:tgtEl>
                                      </p:cBhvr>
                                    </p:animEffect>
                                  </p:childTnLst>
                                </p:cTn>
                              </p:par>
                            </p:childTnLst>
                          </p:cTn>
                        </p:par>
                        <p:par>
                          <p:cTn id="30" fill="hold">
                            <p:stCondLst>
                              <p:cond delay="1250"/>
                            </p:stCondLst>
                            <p:childTnLst>
                              <p:par>
                                <p:cTn id="31" presetID="21" presetClass="entr" presetSubtype="1"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heel(1)">
                                      <p:cBhvr>
                                        <p:cTn id="33" dur="20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nodeType="clickEffect">
                                  <p:stCondLst>
                                    <p:cond delay="0"/>
                                  </p:stCondLst>
                                  <p:childTnLst>
                                    <p:set>
                                      <p:cBhvr>
                                        <p:cTn id="37" dur="1" fill="hold">
                                          <p:stCondLst>
                                            <p:cond delay="0"/>
                                          </p:stCondLst>
                                        </p:cTn>
                                        <p:tgtEl>
                                          <p:spTgt spid="5">
                                            <p:txEl>
                                              <p:pRg st="0" end="0"/>
                                            </p:txEl>
                                          </p:spTgt>
                                        </p:tgtEl>
                                        <p:attrNameLst>
                                          <p:attrName>style.visibility</p:attrName>
                                        </p:attrNameLst>
                                      </p:cBhvr>
                                      <p:to>
                                        <p:strVal val="visible"/>
                                      </p:to>
                                    </p:set>
                                    <p:animEffect transition="in" filter="fade">
                                      <p:cBhvr>
                                        <p:cTn id="38" dur="1000"/>
                                        <p:tgtEl>
                                          <p:spTgt spid="5">
                                            <p:txEl>
                                              <p:pRg st="0" end="0"/>
                                            </p:txEl>
                                          </p:spTgt>
                                        </p:tgtEl>
                                      </p:cBhvr>
                                    </p:animEffect>
                                    <p:anim calcmode="lin" valueType="num">
                                      <p:cBhvr>
                                        <p:cTn id="39"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35000"/>
              </a:srgbClr>
            </a:gs>
            <a:gs pos="50000">
              <a:srgbClr val="E2FD59">
                <a:alpha val="67000"/>
              </a:srgbClr>
            </a:gs>
            <a:gs pos="100000">
              <a:srgbClr val="CC00FF">
                <a:alpha val="24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1" name="Right Brace 20"/>
          <p:cNvSpPr/>
          <p:nvPr/>
        </p:nvSpPr>
        <p:spPr>
          <a:xfrm rot="5400000">
            <a:off x="5950024" y="217421"/>
            <a:ext cx="334672" cy="9170554"/>
          </a:xfrm>
          <a:prstGeom prst="rightBrace">
            <a:avLst>
              <a:gd name="adj1" fmla="val 89206"/>
              <a:gd name="adj2" fmla="val 49419"/>
            </a:avLst>
          </a:prstGeom>
          <a:solidFill>
            <a:srgbClr val="DAF824"/>
          </a:solidFill>
          <a:ln w="57150">
            <a:solidFill>
              <a:srgbClr val="800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rtlCol="0" anchor="ctr">
            <a:sp3d extrusionH="57150">
              <a:bevelT w="38100" h="38100"/>
            </a:sp3d>
          </a:bodyPr>
          <a:lstStyle/>
          <a:p>
            <a:pPr algn="ctr"/>
            <a:endParaRPr lang="en-CA"/>
          </a:p>
        </p:txBody>
      </p:sp>
      <p:sp>
        <p:nvSpPr>
          <p:cNvPr id="8" name="Rectangle 7"/>
          <p:cNvSpPr/>
          <p:nvPr/>
        </p:nvSpPr>
        <p:spPr>
          <a:xfrm>
            <a:off x="6104658" y="4006342"/>
            <a:ext cx="4597977" cy="618259"/>
          </a:xfrm>
          <a:prstGeom prst="rect">
            <a:avLst/>
          </a:prstGeom>
          <a:solidFill>
            <a:schemeClr val="tx1"/>
          </a:solidFill>
          <a:ln w="38100">
            <a:solidFill>
              <a:schemeClr val="bg2">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dirty="0" smtClean="0"/>
              <a:t>Night</a:t>
            </a:r>
            <a:endParaRPr lang="en-CA" sz="3600" dirty="0"/>
          </a:p>
        </p:txBody>
      </p:sp>
      <p:sp>
        <p:nvSpPr>
          <p:cNvPr id="13" name="Rectangle 12"/>
          <p:cNvSpPr/>
          <p:nvPr/>
        </p:nvSpPr>
        <p:spPr>
          <a:xfrm>
            <a:off x="128724" y="924790"/>
            <a:ext cx="5833819" cy="2944239"/>
          </a:xfrm>
          <a:prstGeom prst="rect">
            <a:avLst/>
          </a:prstGeom>
          <a:solidFill>
            <a:schemeClr val="accent2">
              <a:lumMod val="60000"/>
              <a:lumOff val="40000"/>
            </a:schemeClr>
          </a:solidFill>
          <a:ln w="28575">
            <a:solidFill>
              <a:schemeClr val="bg2">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lvl="0" algn="ctr"/>
            <a:r>
              <a:rPr lang="en-CA" sz="3600" b="1" i="1" dirty="0" smtClean="0">
                <a:solidFill>
                  <a:prstClr val="black"/>
                </a:solidFill>
              </a:rPr>
              <a:t>SAME MORNING:  </a:t>
            </a:r>
            <a:r>
              <a:rPr lang="en-CA" sz="3600" b="1" i="1" u="sng" dirty="0" smtClean="0">
                <a:solidFill>
                  <a:prstClr val="black"/>
                </a:solidFill>
              </a:rPr>
              <a:t>REPEATED FROM LAST SLIDE</a:t>
            </a:r>
            <a:r>
              <a:rPr lang="en-CA" sz="3600" b="1" i="1" dirty="0" smtClean="0">
                <a:solidFill>
                  <a:prstClr val="black"/>
                </a:solidFill>
              </a:rPr>
              <a:t>!  </a:t>
            </a:r>
            <a:r>
              <a:rPr lang="en-CA" sz="2400" b="1" i="1" dirty="0" smtClean="0">
                <a:solidFill>
                  <a:prstClr val="black"/>
                </a:solidFill>
              </a:rPr>
              <a:t>1 </a:t>
            </a:r>
            <a:r>
              <a:rPr lang="en-CA" sz="2400" b="1" i="1" dirty="0">
                <a:solidFill>
                  <a:prstClr val="black"/>
                </a:solidFill>
              </a:rPr>
              <a:t>Sam 5:3  </a:t>
            </a:r>
            <a:r>
              <a:rPr lang="en-CA" sz="2400" dirty="0">
                <a:solidFill>
                  <a:srgbClr val="800000"/>
                </a:solidFill>
              </a:rPr>
              <a:t>And the </a:t>
            </a:r>
            <a:r>
              <a:rPr lang="en-CA" sz="2400" dirty="0" err="1">
                <a:solidFill>
                  <a:srgbClr val="800000"/>
                </a:solidFill>
              </a:rPr>
              <a:t>Ashdodites</a:t>
            </a:r>
            <a:r>
              <a:rPr lang="en-CA" sz="2400" dirty="0">
                <a:solidFill>
                  <a:srgbClr val="800000"/>
                </a:solidFill>
              </a:rPr>
              <a:t> </a:t>
            </a:r>
            <a:r>
              <a:rPr lang="en-CA" sz="2400" i="1" dirty="0">
                <a:solidFill>
                  <a:prstClr val="black"/>
                </a:solidFill>
              </a:rPr>
              <a:t>[</a:t>
            </a:r>
            <a:r>
              <a:rPr lang="en-CA" sz="2400" i="1" dirty="0" smtClean="0">
                <a:solidFill>
                  <a:prstClr val="black"/>
                </a:solidFill>
              </a:rPr>
              <a:t>Philistines</a:t>
            </a:r>
            <a:r>
              <a:rPr lang="en-CA" sz="2400" i="1" dirty="0">
                <a:solidFill>
                  <a:prstClr val="black"/>
                </a:solidFill>
              </a:rPr>
              <a:t>]</a:t>
            </a:r>
            <a:r>
              <a:rPr lang="en-CA" sz="2400" i="1" dirty="0" smtClean="0">
                <a:solidFill>
                  <a:prstClr val="black"/>
                </a:solidFill>
              </a:rPr>
              <a:t> </a:t>
            </a:r>
            <a:r>
              <a:rPr lang="en-CA" sz="2400" dirty="0">
                <a:solidFill>
                  <a:srgbClr val="800000"/>
                </a:solidFill>
              </a:rPr>
              <a:t>rose </a:t>
            </a:r>
            <a:r>
              <a:rPr lang="en-CA" sz="2400" b="1" dirty="0">
                <a:solidFill>
                  <a:prstClr val="black"/>
                </a:solidFill>
                <a:effectLst>
                  <a:glow rad="127000">
                    <a:srgbClr val="00FF00"/>
                  </a:glow>
                </a:effectLst>
              </a:rPr>
              <a:t>early in the morning [</a:t>
            </a:r>
            <a:r>
              <a:rPr lang="en-CA" sz="2400" b="1" dirty="0" err="1">
                <a:solidFill>
                  <a:prstClr val="black"/>
                </a:solidFill>
                <a:effectLst>
                  <a:glow rad="127000">
                    <a:srgbClr val="00FF00"/>
                  </a:glow>
                </a:effectLst>
              </a:rPr>
              <a:t>Boqer</a:t>
            </a:r>
            <a:r>
              <a:rPr lang="en-CA" sz="2400" b="1" dirty="0">
                <a:solidFill>
                  <a:prstClr val="black"/>
                </a:solidFill>
                <a:effectLst>
                  <a:glow rad="127000">
                    <a:srgbClr val="00FF00"/>
                  </a:glow>
                </a:effectLst>
              </a:rPr>
              <a:t>] </a:t>
            </a:r>
            <a:r>
              <a:rPr lang="en-CA" sz="2400" dirty="0">
                <a:solidFill>
                  <a:srgbClr val="800000"/>
                </a:solidFill>
              </a:rPr>
              <a:t>and saw Dagon fallen on </a:t>
            </a:r>
            <a:r>
              <a:rPr lang="en-CA" sz="2400" dirty="0" smtClean="0">
                <a:solidFill>
                  <a:srgbClr val="800000"/>
                </a:solidFill>
              </a:rPr>
              <a:t>its </a:t>
            </a:r>
            <a:r>
              <a:rPr lang="en-CA" sz="2400" dirty="0">
                <a:solidFill>
                  <a:srgbClr val="800000"/>
                </a:solidFill>
              </a:rPr>
              <a:t>face to the ground before the ark of </a:t>
            </a:r>
            <a:r>
              <a:rPr lang="en-CA" sz="2400" dirty="0">
                <a:solidFill>
                  <a:srgbClr val="0000CC"/>
                </a:solidFill>
              </a:rPr>
              <a:t>Yahuah. </a:t>
            </a:r>
            <a:r>
              <a:rPr lang="en-CA" sz="2400" dirty="0">
                <a:solidFill>
                  <a:srgbClr val="800000"/>
                </a:solidFill>
              </a:rPr>
              <a:t>So they took Dagon and put it </a:t>
            </a:r>
            <a:r>
              <a:rPr lang="en-CA" sz="2400" dirty="0" smtClean="0">
                <a:solidFill>
                  <a:srgbClr val="800000"/>
                </a:solidFill>
              </a:rPr>
              <a:t/>
            </a:r>
            <a:br>
              <a:rPr lang="en-CA" sz="2400" dirty="0" smtClean="0">
                <a:solidFill>
                  <a:srgbClr val="800000"/>
                </a:solidFill>
              </a:rPr>
            </a:br>
            <a:r>
              <a:rPr lang="en-CA" sz="2400" dirty="0" smtClean="0">
                <a:solidFill>
                  <a:srgbClr val="800000"/>
                </a:solidFill>
              </a:rPr>
              <a:t>in its </a:t>
            </a:r>
            <a:r>
              <a:rPr lang="en-CA" sz="2400" dirty="0">
                <a:solidFill>
                  <a:srgbClr val="800000"/>
                </a:solidFill>
              </a:rPr>
              <a:t>place again.</a:t>
            </a:r>
          </a:p>
        </p:txBody>
      </p:sp>
      <p:sp>
        <p:nvSpPr>
          <p:cNvPr id="20" name="Rectangle 19"/>
          <p:cNvSpPr/>
          <p:nvPr/>
        </p:nvSpPr>
        <p:spPr>
          <a:xfrm>
            <a:off x="118334" y="4973608"/>
            <a:ext cx="11919474" cy="1780400"/>
          </a:xfrm>
          <a:prstGeom prst="rect">
            <a:avLst/>
          </a:prstGeom>
          <a:solidFill>
            <a:schemeClr val="bg1">
              <a:lumMod val="75000"/>
            </a:schemeClr>
          </a:solidFill>
          <a:ln w="28575">
            <a:solidFill>
              <a:srgbClr val="80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400" dirty="0" smtClean="0">
                <a:solidFill>
                  <a:schemeClr val="tx1"/>
                </a:solidFill>
              </a:rPr>
              <a:t>The very </a:t>
            </a:r>
            <a:r>
              <a:rPr lang="en-CA" sz="2400" b="1" i="1" u="sng" dirty="0" smtClean="0">
                <a:solidFill>
                  <a:schemeClr val="tx1"/>
                </a:solidFill>
              </a:rPr>
              <a:t>two</a:t>
            </a:r>
            <a:r>
              <a:rPr lang="en-CA" sz="2400" dirty="0" smtClean="0">
                <a:solidFill>
                  <a:schemeClr val="tx1"/>
                </a:solidFill>
              </a:rPr>
              <a:t> Hebrew words – </a:t>
            </a:r>
            <a:r>
              <a:rPr lang="en-CA" sz="2400" b="1" dirty="0" smtClean="0">
                <a:solidFill>
                  <a:srgbClr val="CC0099"/>
                </a:solidFill>
              </a:rPr>
              <a:t>MORROW </a:t>
            </a:r>
            <a:r>
              <a:rPr lang="en-CA" sz="2400" dirty="0" smtClean="0">
                <a:solidFill>
                  <a:schemeClr val="tx1"/>
                </a:solidFill>
              </a:rPr>
              <a:t>&amp;</a:t>
            </a:r>
            <a:r>
              <a:rPr lang="en-CA" sz="2400" b="1" dirty="0" smtClean="0">
                <a:solidFill>
                  <a:srgbClr val="CC0099"/>
                </a:solidFill>
              </a:rPr>
              <a:t> MORNING </a:t>
            </a:r>
            <a:r>
              <a:rPr lang="en-CA" sz="2400" dirty="0" smtClean="0">
                <a:solidFill>
                  <a:schemeClr val="tx1"/>
                </a:solidFill>
              </a:rPr>
              <a:t>- </a:t>
            </a:r>
            <a:r>
              <a:rPr lang="en-CA" sz="2400" b="1" dirty="0" err="1" smtClean="0">
                <a:solidFill>
                  <a:schemeClr val="tx1"/>
                </a:solidFill>
                <a:effectLst>
                  <a:glow rad="127000">
                    <a:srgbClr val="7BEEFD"/>
                  </a:glow>
                </a:effectLst>
              </a:rPr>
              <a:t>mochoroth</a:t>
            </a:r>
            <a:r>
              <a:rPr lang="en-CA" sz="2400" dirty="0" smtClean="0">
                <a:solidFill>
                  <a:schemeClr val="tx1"/>
                </a:solidFill>
              </a:rPr>
              <a:t> &amp; </a:t>
            </a:r>
            <a:r>
              <a:rPr lang="en-CA" sz="2400" b="1" dirty="0" smtClean="0">
                <a:solidFill>
                  <a:schemeClr val="tx1"/>
                </a:solidFill>
                <a:effectLst>
                  <a:glow rad="127000">
                    <a:srgbClr val="7BEEFD"/>
                  </a:glow>
                </a:effectLst>
              </a:rPr>
              <a:t>boqer</a:t>
            </a:r>
            <a:r>
              <a:rPr lang="en-CA" sz="2400" dirty="0" smtClean="0">
                <a:solidFill>
                  <a:schemeClr val="tx1"/>
                </a:solidFill>
              </a:rPr>
              <a:t> – are used to pin point with </a:t>
            </a:r>
            <a:r>
              <a:rPr lang="en-CA" sz="2400" b="1" dirty="0" smtClean="0">
                <a:solidFill>
                  <a:schemeClr val="tx1"/>
                </a:solidFill>
                <a:effectLst>
                  <a:glow rad="127000">
                    <a:srgbClr val="66FF99"/>
                  </a:glow>
                </a:effectLst>
              </a:rPr>
              <a:t>absolute accuracy, the DAWN START </a:t>
            </a:r>
            <a:r>
              <a:rPr lang="en-CA" sz="2400" dirty="0" smtClean="0">
                <a:solidFill>
                  <a:schemeClr val="tx1"/>
                </a:solidFill>
              </a:rPr>
              <a:t>of a new 24 hour cycle.  </a:t>
            </a:r>
            <a:br>
              <a:rPr lang="en-CA" sz="2400" dirty="0" smtClean="0">
                <a:solidFill>
                  <a:schemeClr val="tx1"/>
                </a:solidFill>
              </a:rPr>
            </a:br>
            <a:r>
              <a:rPr lang="en-CA" sz="2400" dirty="0" smtClean="0">
                <a:solidFill>
                  <a:schemeClr val="tx1"/>
                </a:solidFill>
              </a:rPr>
              <a:t>If you do not understand the definitions of these words, it is imperative to research them fully.  Please, not just in Strong’s </a:t>
            </a:r>
            <a:r>
              <a:rPr lang="en-CA" sz="2400" u="sng" dirty="0" smtClean="0">
                <a:solidFill>
                  <a:schemeClr val="tx1"/>
                </a:solidFill>
              </a:rPr>
              <a:t>but also looking in other credible sources is just as important</a:t>
            </a:r>
            <a:r>
              <a:rPr lang="en-CA" sz="2400" dirty="0" smtClean="0">
                <a:solidFill>
                  <a:schemeClr val="tx1"/>
                </a:solidFill>
              </a:rPr>
              <a:t> </a:t>
            </a:r>
            <a:br>
              <a:rPr lang="en-CA" sz="2400" dirty="0" smtClean="0">
                <a:solidFill>
                  <a:schemeClr val="tx1"/>
                </a:solidFill>
              </a:rPr>
            </a:br>
            <a:r>
              <a:rPr lang="en-CA" sz="2400" dirty="0" smtClean="0">
                <a:solidFill>
                  <a:schemeClr val="tx1"/>
                </a:solidFill>
              </a:rPr>
              <a:t>as knowing the </a:t>
            </a:r>
            <a:r>
              <a:rPr lang="en-CA" sz="2400" b="1" dirty="0" smtClean="0">
                <a:solidFill>
                  <a:srgbClr val="FF0000"/>
                </a:solidFill>
              </a:rPr>
              <a:t>CORRECT, UNTAINTED </a:t>
            </a:r>
            <a:r>
              <a:rPr lang="en-CA" sz="2400" dirty="0" smtClean="0">
                <a:solidFill>
                  <a:schemeClr val="tx1"/>
                </a:solidFill>
              </a:rPr>
              <a:t>definitions. </a:t>
            </a:r>
            <a:endParaRPr lang="en-CA" sz="2400" dirty="0">
              <a:solidFill>
                <a:schemeClr val="tx1"/>
              </a:solidFill>
            </a:endParaRPr>
          </a:p>
        </p:txBody>
      </p:sp>
      <p:sp>
        <p:nvSpPr>
          <p:cNvPr id="15" name="Rectangle 14"/>
          <p:cNvSpPr/>
          <p:nvPr/>
        </p:nvSpPr>
        <p:spPr>
          <a:xfrm>
            <a:off x="6244936" y="935180"/>
            <a:ext cx="5792871" cy="2809761"/>
          </a:xfrm>
          <a:prstGeom prst="rect">
            <a:avLst/>
          </a:prstGeom>
          <a:solidFill>
            <a:schemeClr val="accent6">
              <a:lumMod val="60000"/>
              <a:lumOff val="40000"/>
            </a:schemeClr>
          </a:solidFill>
          <a:ln w="76200"/>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lvl="0" algn="ctr"/>
            <a:r>
              <a:rPr lang="en-CA" sz="2400" b="1" dirty="0" smtClean="0">
                <a:solidFill>
                  <a:schemeClr val="tx1"/>
                </a:solidFill>
              </a:rPr>
              <a:t>1 Sam 5:4  </a:t>
            </a:r>
            <a:r>
              <a:rPr lang="en-CA" sz="2400" dirty="0" smtClean="0">
                <a:solidFill>
                  <a:schemeClr val="tx1"/>
                </a:solidFill>
              </a:rPr>
              <a:t>- </a:t>
            </a:r>
            <a:r>
              <a:rPr lang="en-CA" sz="2400" dirty="0" smtClean="0">
                <a:solidFill>
                  <a:srgbClr val="800000"/>
                </a:solidFill>
              </a:rPr>
              <a:t>And when they arose early on the </a:t>
            </a:r>
            <a:r>
              <a:rPr lang="en-CA" sz="2400" b="1" dirty="0" smtClean="0">
                <a:solidFill>
                  <a:schemeClr val="tx1"/>
                </a:solidFill>
                <a:effectLst>
                  <a:glow rad="127000">
                    <a:srgbClr val="00FF00"/>
                  </a:glow>
                </a:effectLst>
              </a:rPr>
              <a:t>MORROW MORNING, </a:t>
            </a:r>
            <a:r>
              <a:rPr lang="en-CA" sz="2400" dirty="0" smtClean="0">
                <a:solidFill>
                  <a:srgbClr val="800000"/>
                </a:solidFill>
              </a:rPr>
              <a:t>behold Dagon was fallen upon his face to       the ground before the ark of </a:t>
            </a:r>
            <a:r>
              <a:rPr lang="en-CA" sz="2400" dirty="0" smtClean="0">
                <a:solidFill>
                  <a:srgbClr val="0000CC"/>
                </a:solidFill>
              </a:rPr>
              <a:t>[</a:t>
            </a:r>
            <a:r>
              <a:rPr lang="en-CA" sz="2400" dirty="0" err="1" smtClean="0">
                <a:solidFill>
                  <a:srgbClr val="0000CC"/>
                </a:solidFill>
              </a:rPr>
              <a:t>Yahuah</a:t>
            </a:r>
            <a:r>
              <a:rPr lang="en-CA" sz="2400" dirty="0" smtClean="0">
                <a:solidFill>
                  <a:srgbClr val="0000CC"/>
                </a:solidFill>
              </a:rPr>
              <a:t>], </a:t>
            </a:r>
            <a:r>
              <a:rPr lang="en-CA" sz="2400" dirty="0" smtClean="0">
                <a:solidFill>
                  <a:srgbClr val="800000"/>
                </a:solidFill>
              </a:rPr>
              <a:t>and     the head of Dagon and both the palms of his        hands were cut off upon the threshold: only       the stump of Dagon was left to him.                                   </a:t>
            </a:r>
            <a:r>
              <a:rPr lang="en-CA" sz="2400" dirty="0" smtClean="0">
                <a:solidFill>
                  <a:schemeClr val="tx1"/>
                </a:solidFill>
              </a:rPr>
              <a:t>KJV</a:t>
            </a:r>
            <a:r>
              <a:rPr lang="en-CA" sz="2400" dirty="0" smtClean="0">
                <a:solidFill>
                  <a:srgbClr val="0000CC"/>
                </a:solidFill>
              </a:rPr>
              <a:t> </a:t>
            </a:r>
            <a:endParaRPr lang="en-CA" sz="2400" dirty="0">
              <a:solidFill>
                <a:srgbClr val="0000CC"/>
              </a:solidFill>
            </a:endParaRPr>
          </a:p>
        </p:txBody>
      </p:sp>
      <p:sp>
        <p:nvSpPr>
          <p:cNvPr id="22" name="Oval 21"/>
          <p:cNvSpPr/>
          <p:nvPr/>
        </p:nvSpPr>
        <p:spPr>
          <a:xfrm>
            <a:off x="-1" y="3869633"/>
            <a:ext cx="1506681" cy="914400"/>
          </a:xfrm>
          <a:prstGeom prst="ellipse">
            <a:avLst/>
          </a:prstGeom>
          <a:solidFill>
            <a:srgbClr val="DAF824"/>
          </a:solidFill>
          <a:ln w="57150">
            <a:solidFill>
              <a:srgbClr val="80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b="1" dirty="0" smtClean="0">
                <a:solidFill>
                  <a:srgbClr val="CC0099"/>
                </a:solidFill>
              </a:rPr>
              <a:t>Dawn</a:t>
            </a:r>
            <a:endParaRPr lang="en-CA" sz="2800" b="1" dirty="0">
              <a:solidFill>
                <a:srgbClr val="CC0099"/>
              </a:solidFill>
            </a:endParaRPr>
          </a:p>
        </p:txBody>
      </p:sp>
      <p:sp>
        <p:nvSpPr>
          <p:cNvPr id="25" name="Oval 24"/>
          <p:cNvSpPr/>
          <p:nvPr/>
        </p:nvSpPr>
        <p:spPr>
          <a:xfrm>
            <a:off x="10702638" y="3869029"/>
            <a:ext cx="1489362" cy="914400"/>
          </a:xfrm>
          <a:prstGeom prst="ellipse">
            <a:avLst/>
          </a:prstGeom>
          <a:solidFill>
            <a:srgbClr val="DAF824"/>
          </a:solidFill>
          <a:ln w="57150">
            <a:solidFill>
              <a:srgbClr val="80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b="1" dirty="0" smtClean="0">
                <a:solidFill>
                  <a:srgbClr val="CC0099"/>
                </a:solidFill>
              </a:rPr>
              <a:t>Dawn</a:t>
            </a:r>
            <a:r>
              <a:rPr lang="en-CA" dirty="0" smtClean="0"/>
              <a:t>   </a:t>
            </a:r>
            <a:endParaRPr lang="en-CA" dirty="0"/>
          </a:p>
        </p:txBody>
      </p:sp>
      <p:sp>
        <p:nvSpPr>
          <p:cNvPr id="27" name="Rounded Rectangle 26"/>
          <p:cNvSpPr/>
          <p:nvPr/>
        </p:nvSpPr>
        <p:spPr>
          <a:xfrm>
            <a:off x="128724" y="131665"/>
            <a:ext cx="11909083" cy="615029"/>
          </a:xfrm>
          <a:prstGeom prst="roundRect">
            <a:avLst/>
          </a:prstGeom>
          <a:solidFill>
            <a:srgbClr val="7BEEFD"/>
          </a:solidFill>
          <a:ln w="38100">
            <a:solidFill>
              <a:srgbClr val="008080"/>
            </a:solidFill>
          </a:ln>
          <a:effectLst/>
          <a:scene3d>
            <a:camera prst="orthographicFront"/>
            <a:lightRig rig="brightRoom"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b="1" i="1" dirty="0" smtClean="0">
                <a:ln w="10160">
                  <a:solidFill>
                    <a:schemeClr val="accent1"/>
                  </a:solidFill>
                  <a:prstDash val="solid"/>
                </a:ln>
                <a:solidFill>
                  <a:schemeClr val="tx1"/>
                </a:solidFill>
                <a:effectLst>
                  <a:outerShdw blurRad="38100" dist="32000" dir="5400000" algn="tl">
                    <a:srgbClr val="000000">
                      <a:alpha val="30000"/>
                    </a:srgbClr>
                  </a:outerShdw>
                </a:effectLst>
                <a:latin typeface="Comic Sans MS" pitchFamily="66" charset="0"/>
              </a:rPr>
              <a:t>A </a:t>
            </a:r>
            <a:r>
              <a:rPr lang="en-CA" sz="3600" b="1" i="1" dirty="0" smtClean="0">
                <a:ln w="10160">
                  <a:solidFill>
                    <a:schemeClr val="accent1"/>
                  </a:solidFill>
                  <a:prstDash val="solid"/>
                </a:ln>
                <a:solidFill>
                  <a:srgbClr val="FF0000"/>
                </a:solidFill>
                <a:effectLst>
                  <a:outerShdw blurRad="38100" dist="32000" dir="5400000" algn="tl">
                    <a:srgbClr val="000000">
                      <a:alpha val="30000"/>
                    </a:srgbClr>
                  </a:outerShdw>
                </a:effectLst>
                <a:latin typeface="Comic Sans MS" pitchFamily="66" charset="0"/>
              </a:rPr>
              <a:t>Decapitation</a:t>
            </a:r>
            <a:r>
              <a:rPr lang="en-CA" sz="3600" b="1" i="1" dirty="0" smtClean="0">
                <a:ln w="10160">
                  <a:solidFill>
                    <a:schemeClr val="accent1"/>
                  </a:solidFill>
                  <a:prstDash val="solid"/>
                </a:ln>
                <a:solidFill>
                  <a:schemeClr val="tx1"/>
                </a:solidFill>
                <a:effectLst>
                  <a:outerShdw blurRad="38100" dist="32000" dir="5400000" algn="tl">
                    <a:srgbClr val="000000">
                      <a:alpha val="30000"/>
                    </a:srgbClr>
                  </a:outerShdw>
                </a:effectLst>
                <a:latin typeface="Comic Sans MS" pitchFamily="66" charset="0"/>
              </a:rPr>
              <a:t> provides more-</a:t>
            </a:r>
            <a:r>
              <a:rPr lang="en-CA" sz="3600" i="1" dirty="0" smtClean="0">
                <a:ln w="10160">
                  <a:solidFill>
                    <a:schemeClr val="accent1"/>
                  </a:solidFill>
                  <a:prstDash val="solid"/>
                </a:ln>
                <a:solidFill>
                  <a:srgbClr val="CC0099"/>
                </a:solidFill>
                <a:effectLst>
                  <a:outerShdw blurRad="38100" dist="32000" dir="5400000" algn="tl">
                    <a:srgbClr val="000000">
                      <a:alpha val="30000"/>
                    </a:srgbClr>
                  </a:outerShdw>
                </a:effectLst>
                <a:latin typeface="Comic Sans MS" pitchFamily="66" charset="0"/>
              </a:rPr>
              <a:t>Scriptural </a:t>
            </a:r>
            <a:r>
              <a:rPr lang="en-CA" sz="4000" i="1" dirty="0" smtClean="0">
                <a:ln w="10160">
                  <a:solidFill>
                    <a:schemeClr val="accent1"/>
                  </a:solidFill>
                  <a:prstDash val="solid"/>
                </a:ln>
                <a:solidFill>
                  <a:srgbClr val="CC0099"/>
                </a:solidFill>
                <a:effectLst>
                  <a:outerShdw blurRad="38100" dist="32000" dir="5400000" algn="tl">
                    <a:srgbClr val="000000">
                      <a:alpha val="30000"/>
                    </a:srgbClr>
                  </a:outerShdw>
                </a:effectLst>
                <a:latin typeface="Comic Sans MS" pitchFamily="66" charset="0"/>
              </a:rPr>
              <a:t>Alignment!   </a:t>
            </a:r>
            <a:endParaRPr lang="en-CA" sz="4000" i="1" dirty="0">
              <a:ln w="10160">
                <a:solidFill>
                  <a:schemeClr val="accent1"/>
                </a:solidFill>
                <a:prstDash val="solid"/>
              </a:ln>
              <a:solidFill>
                <a:srgbClr val="CC0099"/>
              </a:solidFill>
              <a:effectLst>
                <a:outerShdw blurRad="38100" dist="32000" dir="5400000" algn="tl">
                  <a:srgbClr val="000000">
                    <a:alpha val="30000"/>
                  </a:srgbClr>
                </a:outerShdw>
              </a:effectLst>
              <a:latin typeface="Comic Sans MS" pitchFamily="66" charset="0"/>
            </a:endParaRPr>
          </a:p>
        </p:txBody>
      </p:sp>
      <p:sp>
        <p:nvSpPr>
          <p:cNvPr id="11" name="Rectangle 10"/>
          <p:cNvSpPr/>
          <p:nvPr/>
        </p:nvSpPr>
        <p:spPr>
          <a:xfrm>
            <a:off x="1517437" y="4034115"/>
            <a:ext cx="4571391" cy="579728"/>
          </a:xfrm>
          <a:prstGeom prst="rect">
            <a:avLst/>
          </a:prstGeom>
          <a:ln w="57150">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200" dirty="0" smtClean="0">
                <a:solidFill>
                  <a:srgbClr val="DAF824"/>
                </a:solidFill>
              </a:rPr>
              <a:t>Light</a:t>
            </a:r>
            <a:endParaRPr lang="en-CA" sz="3200" dirty="0">
              <a:solidFill>
                <a:srgbClr val="DAF824"/>
              </a:solidFill>
            </a:endParaRPr>
          </a:p>
        </p:txBody>
      </p:sp>
      <p:sp>
        <p:nvSpPr>
          <p:cNvPr id="24" name="Oval 23"/>
          <p:cNvSpPr/>
          <p:nvPr/>
        </p:nvSpPr>
        <p:spPr>
          <a:xfrm>
            <a:off x="5569797" y="3997243"/>
            <a:ext cx="1321601" cy="619464"/>
          </a:xfrm>
          <a:prstGeom prst="ellipse">
            <a:avLst/>
          </a:prstGeom>
          <a:solidFill>
            <a:srgbClr val="DAF824"/>
          </a:solidFill>
          <a:ln w="57150">
            <a:solidFill>
              <a:srgbClr val="80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400" b="1" dirty="0" smtClean="0">
                <a:solidFill>
                  <a:srgbClr val="CC0099"/>
                </a:solidFill>
              </a:rPr>
              <a:t>- To -</a:t>
            </a:r>
            <a:endParaRPr lang="en-CA" sz="2400" b="1" dirty="0">
              <a:solidFill>
                <a:srgbClr val="CC0099"/>
              </a:solidFill>
            </a:endParaRPr>
          </a:p>
        </p:txBody>
      </p:sp>
      <p:cxnSp>
        <p:nvCxnSpPr>
          <p:cNvPr id="17" name="Straight Connector 16"/>
          <p:cNvCxnSpPr/>
          <p:nvPr/>
        </p:nvCxnSpPr>
        <p:spPr>
          <a:xfrm flipH="1" flipV="1">
            <a:off x="10702635" y="3869633"/>
            <a:ext cx="3" cy="765730"/>
          </a:xfrm>
          <a:prstGeom prst="line">
            <a:avLst/>
          </a:prstGeom>
          <a:ln w="76200"/>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3" name="Curved Down Arrow 2"/>
          <p:cNvSpPr/>
          <p:nvPr/>
        </p:nvSpPr>
        <p:spPr>
          <a:xfrm rot="881898">
            <a:off x="10682514" y="3333303"/>
            <a:ext cx="987608" cy="705403"/>
          </a:xfrm>
          <a:prstGeom prst="curvedDownArrow">
            <a:avLst>
              <a:gd name="adj1" fmla="val 25000"/>
              <a:gd name="adj2" fmla="val 81790"/>
              <a:gd name="adj3" fmla="val 43597"/>
            </a:avLst>
          </a:prstGeom>
          <a:solidFill>
            <a:srgbClr val="00FF00"/>
          </a:solidFill>
          <a:ln w="38100">
            <a:solidFill>
              <a:srgbClr val="CC0099"/>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solidFill>
                <a:schemeClr val="tx1"/>
              </a:solidFill>
            </a:endParaRPr>
          </a:p>
        </p:txBody>
      </p:sp>
      <p:cxnSp>
        <p:nvCxnSpPr>
          <p:cNvPr id="6" name="Straight Arrow Connector 5"/>
          <p:cNvCxnSpPr/>
          <p:nvPr/>
        </p:nvCxnSpPr>
        <p:spPr>
          <a:xfrm>
            <a:off x="236668" y="2689412"/>
            <a:ext cx="161364" cy="1463045"/>
          </a:xfrm>
          <a:prstGeom prst="straightConnector1">
            <a:avLst/>
          </a:prstGeom>
          <a:ln w="76200">
            <a:solidFill>
              <a:srgbClr val="9900FF"/>
            </a:solidFill>
            <a:tailEnd type="arrow"/>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a:off x="9057939" y="1742739"/>
            <a:ext cx="1563709" cy="2126290"/>
          </a:xfrm>
          <a:prstGeom prst="straightConnector1">
            <a:avLst/>
          </a:prstGeom>
          <a:ln w="76200">
            <a:solidFill>
              <a:srgbClr val="CC0099"/>
            </a:solidFill>
            <a:tailEnd type="arrow"/>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a:xfrm>
            <a:off x="9265233" y="6490047"/>
            <a:ext cx="2743200" cy="365125"/>
          </a:xfrm>
          <a:scene3d>
            <a:camera prst="orthographicFront"/>
            <a:lightRig rig="threePt" dir="t"/>
          </a:scene3d>
          <a:sp3d>
            <a:bevelT w="152400" h="50800" prst="softRound"/>
          </a:sp3d>
        </p:spPr>
        <p:txBody>
          <a:bodyPr>
            <a:sp3d extrusionH="57150">
              <a:bevelT w="38100" h="38100"/>
            </a:sp3d>
          </a:bodyPr>
          <a:lstStyle/>
          <a:p>
            <a:fld id="{79D454C9-693C-4B68-AEF7-F33F1BD73953}" type="slidenum">
              <a:rPr lang="en-US" sz="1400" b="1" smtClean="0">
                <a:solidFill>
                  <a:schemeClr val="tx1"/>
                </a:solidFill>
              </a:rPr>
              <a:t>60</a:t>
            </a:fld>
            <a:endParaRPr lang="en-US" sz="1400" b="1" dirty="0">
              <a:solidFill>
                <a:schemeClr val="tx1"/>
              </a:solidFill>
            </a:endParaRPr>
          </a:p>
        </p:txBody>
      </p:sp>
    </p:spTree>
    <p:extLst>
      <p:ext uri="{BB962C8B-B14F-4D97-AF65-F5344CB8AC3E}">
        <p14:creationId xmlns:p14="http://schemas.microsoft.com/office/powerpoint/2010/main" val="41943704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75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250"/>
                                        <p:tgtEl>
                                          <p:spTgt spid="13"/>
                                        </p:tgtEl>
                                      </p:cBhvr>
                                    </p:animEffect>
                                    <p:anim calcmode="lin" valueType="num">
                                      <p:cBhvr>
                                        <p:cTn id="8" dur="1250" fill="hold"/>
                                        <p:tgtEl>
                                          <p:spTgt spid="13"/>
                                        </p:tgtEl>
                                        <p:attrNameLst>
                                          <p:attrName>ppt_x</p:attrName>
                                        </p:attrNameLst>
                                      </p:cBhvr>
                                      <p:tavLst>
                                        <p:tav tm="0">
                                          <p:val>
                                            <p:strVal val="#ppt_x"/>
                                          </p:val>
                                        </p:tav>
                                        <p:tav tm="100000">
                                          <p:val>
                                            <p:strVal val="#ppt_x"/>
                                          </p:val>
                                        </p:tav>
                                      </p:tavLst>
                                    </p:anim>
                                    <p:anim calcmode="lin" valueType="num">
                                      <p:cBhvr>
                                        <p:cTn id="9" dur="1250" fill="hold"/>
                                        <p:tgtEl>
                                          <p:spTgt spid="13"/>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900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125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250"/>
                                        <p:tgtEl>
                                          <p:spTgt spid="15"/>
                                        </p:tgtEl>
                                      </p:cBhvr>
                                    </p:animEffect>
                                    <p:anim calcmode="lin" valueType="num">
                                      <p:cBhvr>
                                        <p:cTn id="18" dur="1250" fill="hold"/>
                                        <p:tgtEl>
                                          <p:spTgt spid="15"/>
                                        </p:tgtEl>
                                        <p:attrNameLst>
                                          <p:attrName>ppt_x</p:attrName>
                                        </p:attrNameLst>
                                      </p:cBhvr>
                                      <p:tavLst>
                                        <p:tav tm="0">
                                          <p:val>
                                            <p:strVal val="#ppt_x"/>
                                          </p:val>
                                        </p:tav>
                                        <p:tav tm="100000">
                                          <p:val>
                                            <p:strVal val="#ppt_x"/>
                                          </p:val>
                                        </p:tav>
                                      </p:tavLst>
                                    </p:anim>
                                    <p:anim calcmode="lin" valueType="num">
                                      <p:cBhvr>
                                        <p:cTn id="19" dur="1250" fill="hold"/>
                                        <p:tgtEl>
                                          <p:spTgt spid="15"/>
                                        </p:tgtEl>
                                        <p:attrNameLst>
                                          <p:attrName>ppt_y</p:attrName>
                                        </p:attrNameLst>
                                      </p:cBhvr>
                                      <p:tavLst>
                                        <p:tav tm="0">
                                          <p:val>
                                            <p:strVal val="#ppt_y+.1"/>
                                          </p:val>
                                        </p:tav>
                                        <p:tav tm="100000">
                                          <p:val>
                                            <p:strVal val="#ppt_y"/>
                                          </p:val>
                                        </p:tav>
                                      </p:tavLst>
                                    </p:anim>
                                  </p:childTnLst>
                                </p:cTn>
                              </p:par>
                              <p:par>
                                <p:cTn id="20" presetID="22" presetClass="entr" presetSubtype="1" fill="hold" nodeType="withEffect">
                                  <p:stCondLst>
                                    <p:cond delay="800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1250"/>
                                        <p:tgtEl>
                                          <p:spTgt spid="4"/>
                                        </p:tgtEl>
                                      </p:cBhvr>
                                    </p:animEffect>
                                  </p:childTnLst>
                                </p:cTn>
                              </p:par>
                              <p:par>
                                <p:cTn id="23" presetID="22" presetClass="entr" presetSubtype="8" fill="hold" grpId="0" nodeType="withEffect">
                                  <p:stCondLst>
                                    <p:cond delay="875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2000"/>
                                        <p:tgtEl>
                                          <p:spTgt spid="8"/>
                                        </p:tgtEl>
                                      </p:cBhvr>
                                    </p:animEffect>
                                  </p:childTnLst>
                                </p:cTn>
                              </p:par>
                              <p:par>
                                <p:cTn id="26" presetID="2" presetClass="entr" presetSubtype="6" fill="hold" nodeType="withEffect">
                                  <p:stCondLst>
                                    <p:cond delay="975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1000" fill="hold"/>
                                        <p:tgtEl>
                                          <p:spTgt spid="17"/>
                                        </p:tgtEl>
                                        <p:attrNameLst>
                                          <p:attrName>ppt_x</p:attrName>
                                        </p:attrNameLst>
                                      </p:cBhvr>
                                      <p:tavLst>
                                        <p:tav tm="0">
                                          <p:val>
                                            <p:strVal val="1+#ppt_w/2"/>
                                          </p:val>
                                        </p:tav>
                                        <p:tav tm="100000">
                                          <p:val>
                                            <p:strVal val="#ppt_x"/>
                                          </p:val>
                                        </p:tav>
                                      </p:tavLst>
                                    </p:anim>
                                    <p:anim calcmode="lin" valueType="num">
                                      <p:cBhvr additive="base">
                                        <p:cTn id="29" dur="1000" fill="hold"/>
                                        <p:tgtEl>
                                          <p:spTgt spid="17"/>
                                        </p:tgtEl>
                                        <p:attrNameLst>
                                          <p:attrName>ppt_y</p:attrName>
                                        </p:attrNameLst>
                                      </p:cBhvr>
                                      <p:tavLst>
                                        <p:tav tm="0">
                                          <p:val>
                                            <p:strVal val="1+#ppt_h/2"/>
                                          </p:val>
                                        </p:tav>
                                        <p:tav tm="100000">
                                          <p:val>
                                            <p:strVal val="#ppt_y"/>
                                          </p:val>
                                        </p:tav>
                                      </p:tavLst>
                                    </p:anim>
                                  </p:childTnLst>
                                </p:cTn>
                              </p:par>
                              <p:par>
                                <p:cTn id="30" presetID="31" presetClass="entr" presetSubtype="0" fill="hold" grpId="0" nodeType="withEffect">
                                  <p:stCondLst>
                                    <p:cond delay="11000"/>
                                  </p:stCondLst>
                                  <p:childTnLst>
                                    <p:set>
                                      <p:cBhvr>
                                        <p:cTn id="31" dur="1" fill="hold">
                                          <p:stCondLst>
                                            <p:cond delay="0"/>
                                          </p:stCondLst>
                                        </p:cTn>
                                        <p:tgtEl>
                                          <p:spTgt spid="3"/>
                                        </p:tgtEl>
                                        <p:attrNameLst>
                                          <p:attrName>style.visibility</p:attrName>
                                        </p:attrNameLst>
                                      </p:cBhvr>
                                      <p:to>
                                        <p:strVal val="visible"/>
                                      </p:to>
                                    </p:set>
                                    <p:anim calcmode="lin" valueType="num">
                                      <p:cBhvr>
                                        <p:cTn id="32" dur="1250" fill="hold"/>
                                        <p:tgtEl>
                                          <p:spTgt spid="3"/>
                                        </p:tgtEl>
                                        <p:attrNameLst>
                                          <p:attrName>ppt_w</p:attrName>
                                        </p:attrNameLst>
                                      </p:cBhvr>
                                      <p:tavLst>
                                        <p:tav tm="0">
                                          <p:val>
                                            <p:fltVal val="0"/>
                                          </p:val>
                                        </p:tav>
                                        <p:tav tm="100000">
                                          <p:val>
                                            <p:strVal val="#ppt_w"/>
                                          </p:val>
                                        </p:tav>
                                      </p:tavLst>
                                    </p:anim>
                                    <p:anim calcmode="lin" valueType="num">
                                      <p:cBhvr>
                                        <p:cTn id="33" dur="1250" fill="hold"/>
                                        <p:tgtEl>
                                          <p:spTgt spid="3"/>
                                        </p:tgtEl>
                                        <p:attrNameLst>
                                          <p:attrName>ppt_h</p:attrName>
                                        </p:attrNameLst>
                                      </p:cBhvr>
                                      <p:tavLst>
                                        <p:tav tm="0">
                                          <p:val>
                                            <p:fltVal val="0"/>
                                          </p:val>
                                        </p:tav>
                                        <p:tav tm="100000">
                                          <p:val>
                                            <p:strVal val="#ppt_h"/>
                                          </p:val>
                                        </p:tav>
                                      </p:tavLst>
                                    </p:anim>
                                    <p:anim calcmode="lin" valueType="num">
                                      <p:cBhvr>
                                        <p:cTn id="34" dur="1250" fill="hold"/>
                                        <p:tgtEl>
                                          <p:spTgt spid="3"/>
                                        </p:tgtEl>
                                        <p:attrNameLst>
                                          <p:attrName>style.rotation</p:attrName>
                                        </p:attrNameLst>
                                      </p:cBhvr>
                                      <p:tavLst>
                                        <p:tav tm="0">
                                          <p:val>
                                            <p:fltVal val="90"/>
                                          </p:val>
                                        </p:tav>
                                        <p:tav tm="100000">
                                          <p:val>
                                            <p:fltVal val="0"/>
                                          </p:val>
                                        </p:tav>
                                      </p:tavLst>
                                    </p:anim>
                                    <p:animEffect transition="in" filter="fade">
                                      <p:cBhvr>
                                        <p:cTn id="35" dur="125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repeatCount="3000"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up)">
                                      <p:cBhvr>
                                        <p:cTn id="40" dur="500"/>
                                        <p:tgtEl>
                                          <p:spTgt spid="6"/>
                                        </p:tgtEl>
                                      </p:cBhvr>
                                    </p:animEffect>
                                  </p:childTnLst>
                                </p:cTn>
                              </p:par>
                              <p:par>
                                <p:cTn id="41" presetID="42" presetClass="entr" presetSubtype="0" fill="hold" grpId="0" nodeType="withEffect">
                                  <p:stCondLst>
                                    <p:cond delay="125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250"/>
                                        <p:tgtEl>
                                          <p:spTgt spid="22"/>
                                        </p:tgtEl>
                                      </p:cBhvr>
                                    </p:animEffect>
                                    <p:anim calcmode="lin" valueType="num">
                                      <p:cBhvr>
                                        <p:cTn id="44" dur="1250" fill="hold"/>
                                        <p:tgtEl>
                                          <p:spTgt spid="22"/>
                                        </p:tgtEl>
                                        <p:attrNameLst>
                                          <p:attrName>ppt_x</p:attrName>
                                        </p:attrNameLst>
                                      </p:cBhvr>
                                      <p:tavLst>
                                        <p:tav tm="0">
                                          <p:val>
                                            <p:strVal val="#ppt_x"/>
                                          </p:val>
                                        </p:tav>
                                        <p:tav tm="100000">
                                          <p:val>
                                            <p:strVal val="#ppt_x"/>
                                          </p:val>
                                        </p:tav>
                                      </p:tavLst>
                                    </p:anim>
                                    <p:anim calcmode="lin" valueType="num">
                                      <p:cBhvr>
                                        <p:cTn id="45" dur="1250" fill="hold"/>
                                        <p:tgtEl>
                                          <p:spTgt spid="22"/>
                                        </p:tgtEl>
                                        <p:attrNameLst>
                                          <p:attrName>ppt_y</p:attrName>
                                        </p:attrNameLst>
                                      </p:cBhvr>
                                      <p:tavLst>
                                        <p:tav tm="0">
                                          <p:val>
                                            <p:strVal val="#ppt_y+.1"/>
                                          </p:val>
                                        </p:tav>
                                        <p:tav tm="100000">
                                          <p:val>
                                            <p:strVal val="#ppt_y"/>
                                          </p:val>
                                        </p:tav>
                                      </p:tavLst>
                                    </p:anim>
                                  </p:childTnLst>
                                </p:cTn>
                              </p:par>
                              <p:par>
                                <p:cTn id="46" presetID="22" presetClass="entr" presetSubtype="8" fill="hold" grpId="0" nodeType="withEffect">
                                  <p:stCondLst>
                                    <p:cond delay="1500"/>
                                  </p:stCondLst>
                                  <p:childTnLst>
                                    <p:set>
                                      <p:cBhvr>
                                        <p:cTn id="47" dur="1" fill="hold">
                                          <p:stCondLst>
                                            <p:cond delay="0"/>
                                          </p:stCondLst>
                                        </p:cTn>
                                        <p:tgtEl>
                                          <p:spTgt spid="21"/>
                                        </p:tgtEl>
                                        <p:attrNameLst>
                                          <p:attrName>style.visibility</p:attrName>
                                        </p:attrNameLst>
                                      </p:cBhvr>
                                      <p:to>
                                        <p:strVal val="visible"/>
                                      </p:to>
                                    </p:set>
                                    <p:animEffect transition="in" filter="wipe(left)">
                                      <p:cBhvr>
                                        <p:cTn id="48" dur="2750"/>
                                        <p:tgtEl>
                                          <p:spTgt spid="21"/>
                                        </p:tgtEl>
                                      </p:cBhvr>
                                    </p:animEffect>
                                  </p:childTnLst>
                                </p:cTn>
                              </p:par>
                              <p:par>
                                <p:cTn id="49" presetID="2" presetClass="entr" presetSubtype="4" fill="hold" grpId="0" nodeType="withEffect">
                                  <p:stCondLst>
                                    <p:cond delay="250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42" presetClass="entr" presetSubtype="0" fill="hold" grpId="0" nodeType="withEffect">
                                  <p:stCondLst>
                                    <p:cond delay="375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1250"/>
                                        <p:tgtEl>
                                          <p:spTgt spid="25"/>
                                        </p:tgtEl>
                                      </p:cBhvr>
                                    </p:animEffect>
                                    <p:anim calcmode="lin" valueType="num">
                                      <p:cBhvr>
                                        <p:cTn id="56" dur="1250" fill="hold"/>
                                        <p:tgtEl>
                                          <p:spTgt spid="25"/>
                                        </p:tgtEl>
                                        <p:attrNameLst>
                                          <p:attrName>ppt_x</p:attrName>
                                        </p:attrNameLst>
                                      </p:cBhvr>
                                      <p:tavLst>
                                        <p:tav tm="0">
                                          <p:val>
                                            <p:strVal val="#ppt_x"/>
                                          </p:val>
                                        </p:tav>
                                        <p:tav tm="100000">
                                          <p:val>
                                            <p:strVal val="#ppt_x"/>
                                          </p:val>
                                        </p:tav>
                                      </p:tavLst>
                                    </p:anim>
                                    <p:anim calcmode="lin" valueType="num">
                                      <p:cBhvr>
                                        <p:cTn id="57" dur="125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checkerboard(across)">
                                      <p:cBhvr>
                                        <p:cTn id="62" dur="12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8" grpId="0" animBg="1"/>
      <p:bldP spid="13" grpId="0" animBg="1"/>
      <p:bldP spid="20" grpId="0" animBg="1"/>
      <p:bldP spid="15" grpId="0" animBg="1"/>
      <p:bldP spid="22" grpId="0" animBg="1"/>
      <p:bldP spid="25" grpId="0" animBg="1"/>
      <p:bldP spid="11" grpId="0" animBg="1"/>
      <p:bldP spid="24" grpId="0" animBg="1"/>
      <p:bldP spid="3"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gradFill flip="none" rotWithShape="1">
          <a:gsLst>
            <a:gs pos="19000">
              <a:srgbClr val="00B0F0">
                <a:alpha val="35000"/>
              </a:srgbClr>
            </a:gs>
            <a:gs pos="68000">
              <a:srgbClr val="E2FD59">
                <a:alpha val="67000"/>
              </a:srgbClr>
            </a:gs>
            <a:gs pos="100000">
              <a:srgbClr val="CC00FF">
                <a:alpha val="24000"/>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 name="Cloud 3"/>
          <p:cNvSpPr/>
          <p:nvPr/>
        </p:nvSpPr>
        <p:spPr>
          <a:xfrm>
            <a:off x="376518" y="344244"/>
            <a:ext cx="11306287" cy="6153375"/>
          </a:xfrm>
          <a:prstGeom prst="cloud">
            <a:avLst/>
          </a:prstGeom>
          <a:solidFill>
            <a:schemeClr val="accent4">
              <a:lumMod val="20000"/>
              <a:lumOff val="80000"/>
            </a:schemeClr>
          </a:solidFill>
          <a:ln w="76200">
            <a:solidFill>
              <a:srgbClr val="800000"/>
            </a:solidFill>
          </a:ln>
          <a:effectLst>
            <a:glow rad="482600">
              <a:srgbClr val="00808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6600" dirty="0" smtClean="0">
                <a:solidFill>
                  <a:schemeClr val="tx1"/>
                </a:solidFill>
              </a:rPr>
              <a:t>Who and what were created on the </a:t>
            </a:r>
            <a:r>
              <a:rPr lang="en-CA" sz="6600" dirty="0" smtClean="0">
                <a:solidFill>
                  <a:srgbClr val="9900FF"/>
                </a:solidFill>
              </a:rPr>
              <a:t>1</a:t>
            </a:r>
            <a:r>
              <a:rPr lang="en-CA" sz="6600" baseline="30000" dirty="0" smtClean="0">
                <a:solidFill>
                  <a:srgbClr val="9900FF"/>
                </a:solidFill>
              </a:rPr>
              <a:t>st</a:t>
            </a:r>
            <a:r>
              <a:rPr lang="en-CA" sz="6600" dirty="0" smtClean="0">
                <a:solidFill>
                  <a:srgbClr val="9900FF"/>
                </a:solidFill>
              </a:rPr>
              <a:t> Preparation Cycle – </a:t>
            </a:r>
            <a:r>
              <a:rPr lang="en-CA" sz="6600" dirty="0" smtClean="0">
                <a:solidFill>
                  <a:schemeClr val="tx1"/>
                </a:solidFill>
              </a:rPr>
              <a:t/>
            </a:r>
            <a:br>
              <a:rPr lang="en-CA" sz="6600" dirty="0" smtClean="0">
                <a:solidFill>
                  <a:schemeClr val="tx1"/>
                </a:solidFill>
              </a:rPr>
            </a:br>
            <a:r>
              <a:rPr lang="en-CA" sz="6600" dirty="0" smtClean="0">
                <a:solidFill>
                  <a:schemeClr val="tx1"/>
                </a:solidFill>
              </a:rPr>
              <a:t>the </a:t>
            </a:r>
            <a:r>
              <a:rPr lang="en-CA" sz="6600" b="1" dirty="0" smtClean="0">
                <a:solidFill>
                  <a:srgbClr val="FF0000"/>
                </a:solidFill>
              </a:rPr>
              <a:t>6</a:t>
            </a:r>
            <a:r>
              <a:rPr lang="en-CA" sz="6600" b="1" baseline="30000" dirty="0" smtClean="0">
                <a:solidFill>
                  <a:srgbClr val="FF0000"/>
                </a:solidFill>
              </a:rPr>
              <a:t>th</a:t>
            </a:r>
            <a:r>
              <a:rPr lang="en-CA" sz="6600" dirty="0" smtClean="0">
                <a:solidFill>
                  <a:schemeClr val="tx1"/>
                </a:solidFill>
              </a:rPr>
              <a:t> day?  </a:t>
            </a:r>
            <a:endParaRPr lang="en-CA" sz="6600" dirty="0">
              <a:solidFill>
                <a:schemeClr val="tx1"/>
              </a:solidFill>
            </a:endParaRPr>
          </a:p>
        </p:txBody>
      </p:sp>
      <p:sp>
        <p:nvSpPr>
          <p:cNvPr id="2" name="Slide Number Placeholder 1"/>
          <p:cNvSpPr>
            <a:spLocks noGrp="1"/>
          </p:cNvSpPr>
          <p:nvPr>
            <p:ph type="sldNum" sz="quarter" idx="12"/>
          </p:nvPr>
        </p:nvSpPr>
        <p:spPr>
          <a:xfrm>
            <a:off x="9348355" y="6418696"/>
            <a:ext cx="2743200" cy="365125"/>
          </a:xfrm>
          <a:scene3d>
            <a:camera prst="orthographicFront"/>
            <a:lightRig rig="threePt" dir="t"/>
          </a:scene3d>
          <a:sp3d>
            <a:bevelT w="152400" h="50800" prst="softRound"/>
          </a:sp3d>
        </p:spPr>
        <p:txBody>
          <a:bodyPr>
            <a:sp3d extrusionH="57150">
              <a:bevelT w="38100" h="38100"/>
            </a:sp3d>
          </a:bodyPr>
          <a:lstStyle/>
          <a:p>
            <a:fld id="{79D454C9-693C-4B68-AEF7-F33F1BD73953}" type="slidenum">
              <a:rPr lang="en-US" sz="1400" b="1" smtClean="0">
                <a:solidFill>
                  <a:schemeClr val="tx1"/>
                </a:solidFill>
              </a:rPr>
              <a:t>61</a:t>
            </a:fld>
            <a:endParaRPr lang="en-US" sz="1400" b="1" dirty="0">
              <a:solidFill>
                <a:schemeClr val="tx1"/>
              </a:solidFill>
            </a:endParaRPr>
          </a:p>
        </p:txBody>
      </p:sp>
    </p:spTree>
    <p:extLst>
      <p:ext uri="{BB962C8B-B14F-4D97-AF65-F5344CB8AC3E}">
        <p14:creationId xmlns:p14="http://schemas.microsoft.com/office/powerpoint/2010/main" val="597029854"/>
      </p:ext>
    </p:extLst>
  </p:cSld>
  <p:clrMapOvr>
    <a:masterClrMapping/>
  </p:clrMapOvr>
  <p:transition spd="slow">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gradFill flip="none" rotWithShape="1">
          <a:gsLst>
            <a:gs pos="19000">
              <a:srgbClr val="00B0F0">
                <a:alpha val="35000"/>
              </a:srgbClr>
            </a:gs>
            <a:gs pos="68000">
              <a:srgbClr val="E2FD59">
                <a:alpha val="67000"/>
              </a:srgbClr>
            </a:gs>
            <a:gs pos="100000">
              <a:srgbClr val="CC00FF">
                <a:alpha val="24000"/>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Horizontal Scroll 1"/>
          <p:cNvSpPr/>
          <p:nvPr/>
        </p:nvSpPr>
        <p:spPr>
          <a:xfrm>
            <a:off x="820882" y="335932"/>
            <a:ext cx="10464751" cy="6086383"/>
          </a:xfrm>
          <a:prstGeom prst="horizontalScroll">
            <a:avLst/>
          </a:prstGeom>
          <a:blipFill dpi="0" rotWithShape="1">
            <a:blip r:embed="rId2">
              <a:extLst>
                <a:ext uri="{28A0092B-C50C-407E-A947-70E740481C1C}">
                  <a14:useLocalDpi xmlns:a14="http://schemas.microsoft.com/office/drawing/2010/main" val="0"/>
                </a:ext>
              </a:extLst>
            </a:blip>
            <a:srcRect/>
            <a:stretch>
              <a:fillRect/>
            </a:stretch>
          </a:blipFill>
          <a:ln w="76200">
            <a:solidFill>
              <a:srgbClr val="9900FF"/>
            </a:solidFill>
          </a:ln>
          <a:effectLst>
            <a:glow rad="863600">
              <a:srgbClr val="66FF99"/>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CA" sz="3600" b="1" dirty="0" smtClean="0">
                <a:solidFill>
                  <a:srgbClr val="008080"/>
                </a:solidFill>
              </a:rPr>
              <a:t>Thoughts to Ponder:</a:t>
            </a:r>
            <a:endParaRPr lang="en-CA" sz="3600" b="1" dirty="0">
              <a:solidFill>
                <a:srgbClr val="008080"/>
              </a:solidFill>
            </a:endParaRPr>
          </a:p>
          <a:p>
            <a:pPr marL="742950" lvl="0" indent="-742950" algn="ctr">
              <a:buAutoNum type="arabicPeriod"/>
            </a:pPr>
            <a:r>
              <a:rPr lang="en-CA" sz="3600" b="1" dirty="0" smtClean="0">
                <a:solidFill>
                  <a:schemeClr val="tx1"/>
                </a:solidFill>
              </a:rPr>
              <a:t>The 6</a:t>
            </a:r>
            <a:r>
              <a:rPr lang="en-CA" sz="3600" b="1" baseline="30000" dirty="0" smtClean="0">
                <a:solidFill>
                  <a:schemeClr val="tx1"/>
                </a:solidFill>
              </a:rPr>
              <a:t>th</a:t>
            </a:r>
            <a:r>
              <a:rPr lang="en-CA" sz="3600" b="1" dirty="0" smtClean="0">
                <a:solidFill>
                  <a:schemeClr val="tx1"/>
                </a:solidFill>
              </a:rPr>
              <a:t> Cycle of Creation </a:t>
            </a:r>
            <a:r>
              <a:rPr lang="en-CA" sz="3600" b="1" u="sng" dirty="0" smtClean="0">
                <a:solidFill>
                  <a:schemeClr val="tx1"/>
                </a:solidFill>
              </a:rPr>
              <a:t>started at Dawn</a:t>
            </a:r>
            <a:r>
              <a:rPr lang="en-CA" sz="3600" b="1" dirty="0">
                <a:solidFill>
                  <a:schemeClr val="tx1"/>
                </a:solidFill>
              </a:rPr>
              <a:t>!</a:t>
            </a:r>
          </a:p>
          <a:p>
            <a:pPr lvl="0" algn="ctr"/>
            <a:r>
              <a:rPr lang="en-CA" sz="3600" b="1" dirty="0" smtClean="0">
                <a:solidFill>
                  <a:srgbClr val="FF0000"/>
                </a:solidFill>
              </a:rPr>
              <a:t>  </a:t>
            </a:r>
            <a:r>
              <a:rPr lang="en-CA" sz="3200" dirty="0" smtClean="0">
                <a:solidFill>
                  <a:prstClr val="black"/>
                </a:solidFill>
              </a:rPr>
              <a:t>The first </a:t>
            </a:r>
            <a:r>
              <a:rPr lang="en-CA" sz="3200" b="1" dirty="0" smtClean="0">
                <a:solidFill>
                  <a:srgbClr val="CC0099"/>
                </a:solidFill>
              </a:rPr>
              <a:t>Preparation</a:t>
            </a:r>
            <a:r>
              <a:rPr lang="en-CA" sz="3200" dirty="0" smtClean="0">
                <a:solidFill>
                  <a:prstClr val="black"/>
                </a:solidFill>
              </a:rPr>
              <a:t> cycle of Creation </a:t>
            </a:r>
            <a:br>
              <a:rPr lang="en-CA" sz="3200" dirty="0" smtClean="0">
                <a:solidFill>
                  <a:prstClr val="black"/>
                </a:solidFill>
              </a:rPr>
            </a:br>
            <a:r>
              <a:rPr lang="en-CA" sz="3200" dirty="0" smtClean="0">
                <a:solidFill>
                  <a:prstClr val="black"/>
                </a:solidFill>
              </a:rPr>
              <a:t>ended at </a:t>
            </a:r>
            <a:r>
              <a:rPr lang="en-CA" sz="3200" b="1" dirty="0" smtClean="0">
                <a:solidFill>
                  <a:prstClr val="black"/>
                </a:solidFill>
                <a:effectLst>
                  <a:glow rad="127000">
                    <a:srgbClr val="7BEEFD"/>
                  </a:glow>
                </a:effectLst>
              </a:rPr>
              <a:t>DAWN</a:t>
            </a:r>
            <a:r>
              <a:rPr lang="en-CA" sz="3200" b="1" dirty="0">
                <a:solidFill>
                  <a:prstClr val="black"/>
                </a:solidFill>
                <a:effectLst>
                  <a:glow rad="127000">
                    <a:srgbClr val="7BEEFD"/>
                  </a:glow>
                </a:effectLst>
              </a:rPr>
              <a:t>!</a:t>
            </a:r>
          </a:p>
          <a:p>
            <a:pPr lvl="0"/>
            <a:r>
              <a:rPr lang="en-CA" sz="3200" b="1" dirty="0" smtClean="0">
                <a:solidFill>
                  <a:srgbClr val="FF0000"/>
                </a:solidFill>
              </a:rPr>
              <a:t>  </a:t>
            </a:r>
          </a:p>
          <a:p>
            <a:pPr lvl="0"/>
            <a:endParaRPr lang="en-CA" sz="3200" b="1" dirty="0">
              <a:solidFill>
                <a:srgbClr val="FF0000"/>
              </a:solidFill>
            </a:endParaRPr>
          </a:p>
          <a:p>
            <a:pPr lvl="0"/>
            <a:endParaRPr lang="en-CA" sz="3200" b="1" dirty="0" smtClean="0">
              <a:solidFill>
                <a:srgbClr val="FF0000"/>
              </a:solidFill>
            </a:endParaRPr>
          </a:p>
          <a:p>
            <a:pPr lvl="0"/>
            <a:endParaRPr lang="en-CA" sz="3200" b="1" dirty="0">
              <a:solidFill>
                <a:srgbClr val="FF0000"/>
              </a:solidFill>
            </a:endParaRPr>
          </a:p>
          <a:p>
            <a:pPr lvl="0"/>
            <a:r>
              <a:rPr lang="en-CA" sz="3200" dirty="0" smtClean="0">
                <a:solidFill>
                  <a:prstClr val="black"/>
                </a:solidFill>
              </a:rPr>
              <a:t>    </a:t>
            </a:r>
            <a:endParaRPr lang="en-CA" sz="3200" dirty="0">
              <a:solidFill>
                <a:prstClr val="black"/>
              </a:solidFill>
            </a:endParaRPr>
          </a:p>
        </p:txBody>
      </p:sp>
      <p:sp>
        <p:nvSpPr>
          <p:cNvPr id="3" name="Rectangle 2"/>
          <p:cNvSpPr/>
          <p:nvPr/>
        </p:nvSpPr>
        <p:spPr>
          <a:xfrm>
            <a:off x="1576490" y="3259568"/>
            <a:ext cx="9198881" cy="21838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r>
              <a:rPr lang="en-CA" sz="3200" b="1" dirty="0">
                <a:solidFill>
                  <a:srgbClr val="FF0000"/>
                </a:solidFill>
              </a:rPr>
              <a:t>2.     Can we find Scriptural alignment in </a:t>
            </a:r>
            <a:r>
              <a:rPr lang="en-CA" sz="3200" b="1" dirty="0" smtClean="0">
                <a:solidFill>
                  <a:srgbClr val="FF0000"/>
                </a:solidFill>
              </a:rPr>
              <a:t>the </a:t>
            </a:r>
            <a:br>
              <a:rPr lang="en-CA" sz="3200" b="1" dirty="0" smtClean="0">
                <a:solidFill>
                  <a:srgbClr val="FF0000"/>
                </a:solidFill>
              </a:rPr>
            </a:br>
            <a:r>
              <a:rPr lang="en-CA" sz="3200" b="1" dirty="0" smtClean="0">
                <a:solidFill>
                  <a:srgbClr val="FF0000"/>
                </a:solidFill>
              </a:rPr>
              <a:t>death </a:t>
            </a:r>
            <a:r>
              <a:rPr lang="en-CA" sz="3200" b="1" dirty="0">
                <a:solidFill>
                  <a:srgbClr val="FF0000"/>
                </a:solidFill>
              </a:rPr>
              <a:t>and burial </a:t>
            </a:r>
            <a:r>
              <a:rPr lang="en-CA" sz="3200" b="1" dirty="0" smtClean="0">
                <a:solidFill>
                  <a:srgbClr val="FF0000"/>
                </a:solidFill>
              </a:rPr>
              <a:t>of </a:t>
            </a:r>
            <a:r>
              <a:rPr lang="en-CA" sz="3200" b="1" dirty="0" smtClean="0">
                <a:solidFill>
                  <a:srgbClr val="0000CC"/>
                </a:solidFill>
              </a:rPr>
              <a:t>Yahusha</a:t>
            </a:r>
            <a:r>
              <a:rPr lang="en-CA" sz="3200" b="1" dirty="0">
                <a:solidFill>
                  <a:srgbClr val="0000CC"/>
                </a:solidFill>
              </a:rPr>
              <a:t>?</a:t>
            </a:r>
            <a:r>
              <a:rPr lang="en-CA" sz="3200" b="1" dirty="0">
                <a:solidFill>
                  <a:srgbClr val="FF0000"/>
                </a:solidFill>
              </a:rPr>
              <a:t/>
            </a:r>
            <a:br>
              <a:rPr lang="en-CA" sz="3200" b="1" dirty="0">
                <a:solidFill>
                  <a:srgbClr val="FF0000"/>
                </a:solidFill>
              </a:rPr>
            </a:br>
            <a:r>
              <a:rPr lang="en-CA" sz="3200" b="1" dirty="0">
                <a:solidFill>
                  <a:srgbClr val="FF0000"/>
                </a:solidFill>
              </a:rPr>
              <a:t>	</a:t>
            </a:r>
            <a:r>
              <a:rPr lang="en-CA" sz="3200" b="1" dirty="0">
                <a:solidFill>
                  <a:srgbClr val="008080"/>
                </a:solidFill>
              </a:rPr>
              <a:t>Hint! </a:t>
            </a:r>
            <a:r>
              <a:rPr lang="en-CA" sz="3200" b="1" dirty="0" smtClean="0">
                <a:solidFill>
                  <a:srgbClr val="008080"/>
                </a:solidFill>
              </a:rPr>
              <a:t>– </a:t>
            </a:r>
            <a:r>
              <a:rPr lang="en-CA" sz="3200" b="1" u="sng" dirty="0" err="1" smtClean="0">
                <a:solidFill>
                  <a:prstClr val="black"/>
                </a:solidFill>
              </a:rPr>
              <a:t>Miryam</a:t>
            </a:r>
            <a:r>
              <a:rPr lang="en-CA" sz="3200" b="1" u="sng" dirty="0" smtClean="0">
                <a:solidFill>
                  <a:prstClr val="black"/>
                </a:solidFill>
              </a:rPr>
              <a:t> of </a:t>
            </a:r>
            <a:r>
              <a:rPr lang="en-CA" sz="3200" b="1" u="sng" dirty="0" err="1" smtClean="0">
                <a:solidFill>
                  <a:prstClr val="black"/>
                </a:solidFill>
              </a:rPr>
              <a:t>Magdala</a:t>
            </a:r>
            <a:r>
              <a:rPr lang="en-CA" sz="3200" b="1" dirty="0" smtClean="0">
                <a:solidFill>
                  <a:prstClr val="black"/>
                </a:solidFill>
              </a:rPr>
              <a:t>, </a:t>
            </a:r>
            <a:r>
              <a:rPr lang="en-CA" sz="3200" b="1" u="sng" dirty="0" err="1" smtClean="0">
                <a:solidFill>
                  <a:prstClr val="black"/>
                </a:solidFill>
              </a:rPr>
              <a:t>Miryam</a:t>
            </a:r>
            <a:r>
              <a:rPr lang="en-CA" sz="3200" b="1" u="sng" dirty="0" smtClean="0">
                <a:solidFill>
                  <a:prstClr val="black"/>
                </a:solidFill>
              </a:rPr>
              <a:t> of </a:t>
            </a:r>
            <a:r>
              <a:rPr lang="en-CA" sz="3200" b="1" u="sng" dirty="0" err="1" smtClean="0">
                <a:solidFill>
                  <a:prstClr val="black"/>
                </a:solidFill>
              </a:rPr>
              <a:t>Ya’aqob</a:t>
            </a:r>
            <a:r>
              <a:rPr lang="en-CA" sz="3200" b="1" u="sng" dirty="0" smtClean="0">
                <a:solidFill>
                  <a:prstClr val="black"/>
                </a:solidFill>
              </a:rPr>
              <a:t> and </a:t>
            </a:r>
            <a:r>
              <a:rPr lang="en-CA" sz="3200" b="1" u="sng" dirty="0" err="1" smtClean="0">
                <a:solidFill>
                  <a:prstClr val="black"/>
                </a:solidFill>
              </a:rPr>
              <a:t>Shelomah</a:t>
            </a:r>
            <a:r>
              <a:rPr lang="en-CA" sz="3200" b="1" dirty="0" smtClean="0">
                <a:solidFill>
                  <a:prstClr val="black"/>
                </a:solidFill>
              </a:rPr>
              <a:t> </a:t>
            </a:r>
            <a:r>
              <a:rPr lang="en-CA" sz="3200" dirty="0" smtClean="0">
                <a:solidFill>
                  <a:prstClr val="black"/>
                </a:solidFill>
              </a:rPr>
              <a:t>bought a  </a:t>
            </a:r>
            <a:r>
              <a:rPr lang="en-CA" sz="3200" b="1" u="sng" dirty="0" smtClean="0">
                <a:solidFill>
                  <a:prstClr val="black"/>
                </a:solidFill>
                <a:effectLst>
                  <a:glow rad="127000">
                    <a:srgbClr val="FFFF00"/>
                  </a:glow>
                </a:effectLst>
              </a:rPr>
              <a:t>2</a:t>
            </a:r>
            <a:r>
              <a:rPr lang="en-CA" sz="3200" b="1" u="sng" baseline="30000" dirty="0" smtClean="0">
                <a:solidFill>
                  <a:prstClr val="black"/>
                </a:solidFill>
                <a:effectLst>
                  <a:glow rad="127000">
                    <a:srgbClr val="FFFF00"/>
                  </a:glow>
                </a:effectLst>
              </a:rPr>
              <a:t>nd</a:t>
            </a:r>
            <a:r>
              <a:rPr lang="en-CA" sz="3200" b="1" u="sng" dirty="0" smtClean="0">
                <a:solidFill>
                  <a:prstClr val="black"/>
                </a:solidFill>
                <a:effectLst>
                  <a:glow rad="127000">
                    <a:srgbClr val="FFFF00"/>
                  </a:glow>
                </a:effectLst>
              </a:rPr>
              <a:t> batch </a:t>
            </a:r>
            <a:r>
              <a:rPr lang="en-CA" sz="3200" b="1" dirty="0" smtClean="0">
                <a:solidFill>
                  <a:prstClr val="black"/>
                </a:solidFill>
              </a:rPr>
              <a:t/>
            </a:r>
            <a:br>
              <a:rPr lang="en-CA" sz="3200" b="1" dirty="0" smtClean="0">
                <a:solidFill>
                  <a:prstClr val="black"/>
                </a:solidFill>
              </a:rPr>
            </a:br>
            <a:r>
              <a:rPr lang="en-CA" sz="3200" dirty="0" smtClean="0">
                <a:solidFill>
                  <a:prstClr val="black"/>
                </a:solidFill>
              </a:rPr>
              <a:t>of spices </a:t>
            </a:r>
            <a:r>
              <a:rPr lang="en-CA" sz="3200" dirty="0">
                <a:solidFill>
                  <a:prstClr val="black"/>
                </a:solidFill>
              </a:rPr>
              <a:t>and </a:t>
            </a:r>
            <a:r>
              <a:rPr lang="en-CA" sz="3200" dirty="0" smtClean="0">
                <a:solidFill>
                  <a:prstClr val="black"/>
                </a:solidFill>
              </a:rPr>
              <a:t>ointments!</a:t>
            </a:r>
            <a:endParaRPr lang="en-CA" dirty="0"/>
          </a:p>
        </p:txBody>
      </p:sp>
      <p:sp>
        <p:nvSpPr>
          <p:cNvPr id="4" name="Slide Number Placeholder 3"/>
          <p:cNvSpPr>
            <a:spLocks noGrp="1"/>
          </p:cNvSpPr>
          <p:nvPr>
            <p:ph type="sldNum" sz="quarter" idx="12"/>
          </p:nvPr>
        </p:nvSpPr>
        <p:spPr>
          <a:xfrm>
            <a:off x="9317182" y="6422315"/>
            <a:ext cx="2743200" cy="365125"/>
          </a:xfrm>
        </p:spPr>
        <p:txBody>
          <a:bodyPr/>
          <a:lstStyle/>
          <a:p>
            <a:fld id="{79D454C9-693C-4B68-AEF7-F33F1BD73953}" type="slidenum">
              <a:rPr lang="en-US" sz="1400" b="1" smtClean="0">
                <a:solidFill>
                  <a:schemeClr val="tx1"/>
                </a:solidFill>
              </a:rPr>
              <a:t>62</a:t>
            </a:fld>
            <a:endParaRPr lang="en-US" sz="1400" b="1" dirty="0">
              <a:solidFill>
                <a:schemeClr val="tx1"/>
              </a:solidFill>
            </a:endParaRPr>
          </a:p>
        </p:txBody>
      </p:sp>
    </p:spTree>
    <p:extLst>
      <p:ext uri="{BB962C8B-B14F-4D97-AF65-F5344CB8AC3E}">
        <p14:creationId xmlns:p14="http://schemas.microsoft.com/office/powerpoint/2010/main" val="41150532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35000"/>
              </a:srgbClr>
            </a:gs>
            <a:gs pos="50000">
              <a:srgbClr val="E2FD59">
                <a:alpha val="67000"/>
              </a:srgbClr>
            </a:gs>
            <a:gs pos="100000">
              <a:srgbClr val="CC00FF">
                <a:alpha val="24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hord 1"/>
          <p:cNvSpPr/>
          <p:nvPr/>
        </p:nvSpPr>
        <p:spPr>
          <a:xfrm rot="7973960">
            <a:off x="5624931" y="3854304"/>
            <a:ext cx="2498213" cy="2567364"/>
          </a:xfrm>
          <a:prstGeom prst="chord">
            <a:avLst>
              <a:gd name="adj1" fmla="val 2700000"/>
              <a:gd name="adj2" fmla="val 13802171"/>
            </a:avLst>
          </a:prstGeom>
          <a:effectLst>
            <a:glow rad="139700">
              <a:schemeClr val="accent4">
                <a:satMod val="175000"/>
                <a:alpha val="4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p>
        </p:txBody>
      </p:sp>
      <p:sp>
        <p:nvSpPr>
          <p:cNvPr id="7" name="Curved Down Arrow 6"/>
          <p:cNvSpPr/>
          <p:nvPr/>
        </p:nvSpPr>
        <p:spPr>
          <a:xfrm>
            <a:off x="5293932" y="3480138"/>
            <a:ext cx="3664449" cy="1413164"/>
          </a:xfrm>
          <a:prstGeom prst="curvedDownArrow">
            <a:avLst>
              <a:gd name="adj1" fmla="val 7629"/>
              <a:gd name="adj2" fmla="val 50000"/>
              <a:gd name="adj3" fmla="val 33088"/>
            </a:avLst>
          </a:prstGeom>
          <a:solidFill>
            <a:schemeClr val="accent2">
              <a:lumMod val="75000"/>
            </a:schemeClr>
          </a:solidFill>
          <a:ln w="28575">
            <a:solidFill>
              <a:srgbClr val="0000CC"/>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solidFill>
                <a:schemeClr val="tx1"/>
              </a:solidFill>
            </a:endParaRPr>
          </a:p>
        </p:txBody>
      </p:sp>
      <p:sp>
        <p:nvSpPr>
          <p:cNvPr id="10" name="Pie 9"/>
          <p:cNvSpPr/>
          <p:nvPr/>
        </p:nvSpPr>
        <p:spPr>
          <a:xfrm rot="10380312">
            <a:off x="5656683" y="4271689"/>
            <a:ext cx="2536746" cy="1831119"/>
          </a:xfrm>
          <a:prstGeom prst="pie">
            <a:avLst>
              <a:gd name="adj1" fmla="val 10757645"/>
              <a:gd name="adj2" fmla="val 11295914"/>
            </a:avLst>
          </a:prstGeom>
          <a:solidFill>
            <a:schemeClr val="tx1">
              <a:lumMod val="75000"/>
              <a:lumOff val="25000"/>
            </a:schemeClr>
          </a:solidFill>
          <a:ln>
            <a:solidFill>
              <a:srgbClr val="FF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solidFill>
                <a:schemeClr val="tx1"/>
              </a:solidFill>
            </a:endParaRPr>
          </a:p>
        </p:txBody>
      </p:sp>
      <p:cxnSp>
        <p:nvCxnSpPr>
          <p:cNvPr id="8" name="Straight Connector 7"/>
          <p:cNvCxnSpPr/>
          <p:nvPr/>
        </p:nvCxnSpPr>
        <p:spPr>
          <a:xfrm flipV="1">
            <a:off x="6896573" y="4772842"/>
            <a:ext cx="2943618" cy="379482"/>
          </a:xfrm>
          <a:prstGeom prst="line">
            <a:avLst/>
          </a:prstGeom>
          <a:ln w="57150">
            <a:solidFill>
              <a:srgbClr val="99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8996899" y="4482273"/>
            <a:ext cx="2599355" cy="705830"/>
          </a:xfrm>
          <a:prstGeom prst="rect">
            <a:avLst/>
          </a:prstGeom>
          <a:no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lvl="0">
              <a:lnSpc>
                <a:spcPct val="90000"/>
              </a:lnSpc>
              <a:spcBef>
                <a:spcPts val="1000"/>
              </a:spcBef>
            </a:pPr>
            <a:r>
              <a:rPr lang="en-US" sz="2800" b="1" dirty="0" smtClean="0">
                <a:solidFill>
                  <a:srgbClr val="9900FF"/>
                </a:solidFill>
                <a:effectLst/>
              </a:rPr>
              <a:t>The   </a:t>
            </a:r>
            <a:r>
              <a:rPr lang="en-US" sz="2800" b="1" dirty="0" smtClean="0">
                <a:solidFill>
                  <a:srgbClr val="9900FF"/>
                </a:solidFill>
                <a:effectLst>
                  <a:glow rad="431800">
                    <a:srgbClr val="FFFF00"/>
                  </a:glow>
                </a:effectLst>
              </a:rPr>
              <a:t>SUNLIGHT</a:t>
            </a:r>
            <a:br>
              <a:rPr lang="en-US" sz="2800" b="1" dirty="0" smtClean="0">
                <a:solidFill>
                  <a:srgbClr val="9900FF"/>
                </a:solidFill>
                <a:effectLst>
                  <a:glow rad="431800">
                    <a:srgbClr val="FFFF00"/>
                  </a:glow>
                </a:effectLst>
              </a:rPr>
            </a:br>
            <a:r>
              <a:rPr lang="en-US" sz="2800" b="1" dirty="0" smtClean="0">
                <a:solidFill>
                  <a:srgbClr val="9900FF"/>
                </a:solidFill>
                <a:effectLst>
                  <a:glow rad="431800">
                    <a:srgbClr val="FFFF00"/>
                  </a:glow>
                </a:effectLst>
              </a:rPr>
              <a:t>      </a:t>
            </a:r>
            <a:r>
              <a:rPr lang="en-US" sz="2800" b="1" dirty="0" smtClean="0">
                <a:solidFill>
                  <a:srgbClr val="9900FF"/>
                </a:solidFill>
              </a:rPr>
              <a:t>withdraws!</a:t>
            </a:r>
            <a:endParaRPr lang="en-US" sz="2800" b="1" dirty="0">
              <a:solidFill>
                <a:srgbClr val="9900FF"/>
              </a:solidFill>
            </a:endParaRPr>
          </a:p>
        </p:txBody>
      </p:sp>
      <p:cxnSp>
        <p:nvCxnSpPr>
          <p:cNvPr id="12" name="Straight Arrow Connector 11"/>
          <p:cNvCxnSpPr/>
          <p:nvPr/>
        </p:nvCxnSpPr>
        <p:spPr>
          <a:xfrm>
            <a:off x="8165252" y="5165733"/>
            <a:ext cx="925166" cy="698247"/>
          </a:xfrm>
          <a:prstGeom prst="straightConnector1">
            <a:avLst/>
          </a:prstGeom>
          <a:ln w="57150">
            <a:solidFill>
              <a:schemeClr val="tx1">
                <a:lumMod val="65000"/>
                <a:lumOff val="35000"/>
              </a:schemeClr>
            </a:solidFill>
            <a:tailEnd type="arrow"/>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8764737" y="5221730"/>
            <a:ext cx="2711652" cy="1467196"/>
          </a:xfrm>
          <a:prstGeom prst="rect">
            <a:avLst/>
          </a:prstGeom>
          <a:noFill/>
          <a:ln>
            <a:solidFill>
              <a:schemeClr val="accent2">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b="1" dirty="0" smtClean="0">
                <a:solidFill>
                  <a:schemeClr val="tx1">
                    <a:lumMod val="50000"/>
                    <a:lumOff val="50000"/>
                  </a:schemeClr>
                </a:solidFill>
              </a:rPr>
              <a:t>Arrival of the </a:t>
            </a:r>
            <a:r>
              <a:rPr lang="en-CA" sz="2800" b="1" dirty="0" err="1" smtClean="0">
                <a:solidFill>
                  <a:srgbClr val="FF0000"/>
                </a:solidFill>
              </a:rPr>
              <a:t>Ereb</a:t>
            </a:r>
            <a:r>
              <a:rPr lang="en-CA" sz="2800" b="1" dirty="0" smtClean="0">
                <a:solidFill>
                  <a:schemeClr val="tx1">
                    <a:lumMod val="50000"/>
                    <a:lumOff val="50000"/>
                  </a:schemeClr>
                </a:solidFill>
              </a:rPr>
              <a:t>/evening </a:t>
            </a:r>
            <a:br>
              <a:rPr lang="en-CA" sz="2800" b="1" dirty="0" smtClean="0">
                <a:solidFill>
                  <a:schemeClr val="tx1">
                    <a:lumMod val="50000"/>
                    <a:lumOff val="50000"/>
                  </a:schemeClr>
                </a:solidFill>
              </a:rPr>
            </a:br>
            <a:r>
              <a:rPr lang="en-CA" sz="2800" b="1" dirty="0" smtClean="0">
                <a:solidFill>
                  <a:schemeClr val="tx1">
                    <a:lumMod val="50000"/>
                    <a:lumOff val="50000"/>
                  </a:schemeClr>
                </a:solidFill>
              </a:rPr>
              <a:t>twilight </a:t>
            </a:r>
            <a:r>
              <a:rPr lang="en-CA" sz="2800" b="1" dirty="0" smtClean="0">
                <a:solidFill>
                  <a:srgbClr val="FF0000"/>
                </a:solidFill>
              </a:rPr>
              <a:t>mixture.</a:t>
            </a:r>
            <a:endParaRPr lang="en-CA" sz="2800" b="1" dirty="0">
              <a:solidFill>
                <a:srgbClr val="FF0000"/>
              </a:solidFill>
            </a:endParaRPr>
          </a:p>
        </p:txBody>
      </p:sp>
      <p:sp>
        <p:nvSpPr>
          <p:cNvPr id="15" name="Notched Right Arrow 14"/>
          <p:cNvSpPr/>
          <p:nvPr/>
        </p:nvSpPr>
        <p:spPr>
          <a:xfrm rot="5240225">
            <a:off x="7036982" y="4018596"/>
            <a:ext cx="1633120" cy="464634"/>
          </a:xfrm>
          <a:prstGeom prst="notchedRightArrow">
            <a:avLst>
              <a:gd name="adj1" fmla="val 26657"/>
              <a:gd name="adj2" fmla="val 137873"/>
            </a:avLst>
          </a:prstGeom>
          <a:solidFill>
            <a:schemeClr val="bg2">
              <a:lumMod val="50000"/>
            </a:schemeClr>
          </a:solidFill>
          <a:ln w="19050">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p>
        </p:txBody>
      </p:sp>
      <p:sp>
        <p:nvSpPr>
          <p:cNvPr id="18" name="Curved Down Arrow 17"/>
          <p:cNvSpPr/>
          <p:nvPr/>
        </p:nvSpPr>
        <p:spPr>
          <a:xfrm rot="10800000">
            <a:off x="4491003" y="5203740"/>
            <a:ext cx="4096453" cy="1454157"/>
          </a:xfrm>
          <a:prstGeom prst="curvedDownArrow">
            <a:avLst>
              <a:gd name="adj1" fmla="val 7629"/>
              <a:gd name="adj2" fmla="val 50000"/>
              <a:gd name="adj3" fmla="val 33088"/>
            </a:avLst>
          </a:prstGeom>
          <a:solidFill>
            <a:schemeClr val="tx1"/>
          </a:solidFill>
          <a:ln w="28575">
            <a:solidFill>
              <a:srgbClr val="00FF00"/>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solidFill>
                <a:schemeClr val="tx1"/>
              </a:solidFill>
            </a:endParaRPr>
          </a:p>
        </p:txBody>
      </p:sp>
      <p:sp>
        <p:nvSpPr>
          <p:cNvPr id="17" name="Pie 16"/>
          <p:cNvSpPr/>
          <p:nvPr/>
        </p:nvSpPr>
        <p:spPr>
          <a:xfrm>
            <a:off x="4743240" y="3833138"/>
            <a:ext cx="4016467" cy="2708223"/>
          </a:xfrm>
          <a:prstGeom prst="pie">
            <a:avLst>
              <a:gd name="adj1" fmla="val 10713154"/>
              <a:gd name="adj2" fmla="val 11065007"/>
            </a:avLst>
          </a:prstGeom>
          <a:solidFill>
            <a:srgbClr val="FFFF00"/>
          </a:solidFill>
          <a:ln w="28575">
            <a:solidFill>
              <a:srgbClr val="0000C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solidFill>
                <a:schemeClr val="tx1"/>
              </a:solidFill>
            </a:endParaRPr>
          </a:p>
        </p:txBody>
      </p:sp>
      <p:sp>
        <p:nvSpPr>
          <p:cNvPr id="16" name="Pie 15"/>
          <p:cNvSpPr/>
          <p:nvPr/>
        </p:nvSpPr>
        <p:spPr>
          <a:xfrm>
            <a:off x="5624530" y="3993075"/>
            <a:ext cx="2499014" cy="2418580"/>
          </a:xfrm>
          <a:prstGeom prst="pie">
            <a:avLst>
              <a:gd name="adj1" fmla="val 21598990"/>
              <a:gd name="adj2" fmla="val 10773670"/>
            </a:avLst>
          </a:prstGeom>
          <a:scene3d>
            <a:camera prst="orthographicFront"/>
            <a:lightRig rig="threePt" dir="t"/>
          </a:scene3d>
          <a:sp3d>
            <a:bevelT w="152400" h="50800" prst="softRound"/>
          </a:sp3d>
        </p:spPr>
        <p:style>
          <a:lnRef idx="2">
            <a:schemeClr val="dk1">
              <a:shade val="50000"/>
            </a:schemeClr>
          </a:lnRef>
          <a:fillRef idx="1">
            <a:schemeClr val="dk1"/>
          </a:fillRef>
          <a:effectRef idx="0">
            <a:schemeClr val="dk1"/>
          </a:effectRef>
          <a:fontRef idx="minor">
            <a:schemeClr val="lt1"/>
          </a:fontRef>
        </p:style>
        <p:txBody>
          <a:bodyPr rtlCol="0" anchor="ctr">
            <a:sp3d extrusionH="57150">
              <a:bevelT w="38100" h="38100"/>
            </a:sp3d>
          </a:bodyPr>
          <a:lstStyle/>
          <a:p>
            <a:pPr algn="ctr"/>
            <a:endParaRPr lang="en-CA">
              <a:solidFill>
                <a:schemeClr val="tx1"/>
              </a:solidFill>
            </a:endParaRPr>
          </a:p>
        </p:txBody>
      </p:sp>
      <p:sp>
        <p:nvSpPr>
          <p:cNvPr id="21" name="Cloud 20"/>
          <p:cNvSpPr/>
          <p:nvPr/>
        </p:nvSpPr>
        <p:spPr>
          <a:xfrm>
            <a:off x="49478" y="3501654"/>
            <a:ext cx="4585776" cy="3279020"/>
          </a:xfrm>
          <a:prstGeom prst="cloud">
            <a:avLst/>
          </a:prstGeom>
          <a:solidFill>
            <a:srgbClr val="7BEEFD"/>
          </a:solidFill>
          <a:ln w="57150">
            <a:solidFill>
              <a:srgbClr val="FF33CC"/>
            </a:solidFill>
          </a:ln>
          <a:effectLst>
            <a:glow rad="127000">
              <a:srgbClr val="66FF99"/>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lvl="0" algn="ctr"/>
            <a:r>
              <a:rPr lang="en-CA" sz="3200" dirty="0">
                <a:solidFill>
                  <a:prstClr val="black"/>
                </a:solidFill>
              </a:rPr>
              <a:t>… and there was </a:t>
            </a:r>
            <a:r>
              <a:rPr lang="en-CA" sz="3200" dirty="0" smtClean="0">
                <a:solidFill>
                  <a:prstClr val="black"/>
                </a:solidFill>
              </a:rPr>
              <a:t>morning, </a:t>
            </a:r>
            <a:r>
              <a:rPr lang="en-CA" sz="3200" b="1" dirty="0">
                <a:solidFill>
                  <a:srgbClr val="0000CC"/>
                </a:solidFill>
              </a:rPr>
              <a:t>[BOQER] </a:t>
            </a:r>
            <a:r>
              <a:rPr lang="en-CA" sz="3200" dirty="0">
                <a:solidFill>
                  <a:prstClr val="white"/>
                </a:solidFill>
              </a:rPr>
              <a:t/>
            </a:r>
            <a:br>
              <a:rPr lang="en-CA" sz="3200" dirty="0">
                <a:solidFill>
                  <a:prstClr val="white"/>
                </a:solidFill>
              </a:rPr>
            </a:br>
            <a:endParaRPr lang="en-CA" sz="3200" dirty="0">
              <a:solidFill>
                <a:prstClr val="white"/>
              </a:solidFill>
            </a:endParaRPr>
          </a:p>
          <a:p>
            <a:pPr lvl="0" algn="ctr"/>
            <a:r>
              <a:rPr lang="en-CA" dirty="0">
                <a:solidFill>
                  <a:prstClr val="white"/>
                </a:solidFill>
              </a:rPr>
              <a:t/>
            </a:r>
            <a:br>
              <a:rPr lang="en-CA" dirty="0">
                <a:solidFill>
                  <a:prstClr val="white"/>
                </a:solidFill>
              </a:rPr>
            </a:br>
            <a:endParaRPr lang="en-CA" sz="1200" dirty="0">
              <a:solidFill>
                <a:prstClr val="black"/>
              </a:solidFill>
            </a:endParaRPr>
          </a:p>
        </p:txBody>
      </p:sp>
      <p:sp>
        <p:nvSpPr>
          <p:cNvPr id="20" name="Rectangle 19"/>
          <p:cNvSpPr/>
          <p:nvPr/>
        </p:nvSpPr>
        <p:spPr>
          <a:xfrm>
            <a:off x="580915" y="5368068"/>
            <a:ext cx="3045413" cy="1077236"/>
          </a:xfrm>
          <a:prstGeom prst="rect">
            <a:avLst/>
          </a:prstGeom>
          <a:solidFill>
            <a:schemeClr val="bg1">
              <a:lumMod val="50000"/>
            </a:schemeClr>
          </a:solidFill>
          <a:ln w="38100">
            <a:solidFill>
              <a:srgbClr val="9900FF"/>
            </a:solidFill>
          </a:ln>
          <a:effectLst>
            <a:glow rad="127000">
              <a:srgbClr val="66FF99"/>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b="1" dirty="0" smtClean="0">
                <a:ln>
                  <a:solidFill>
                    <a:sysClr val="windowText" lastClr="000000"/>
                  </a:solidFill>
                </a:ln>
                <a:solidFill>
                  <a:srgbClr val="FFFF00"/>
                </a:solidFill>
                <a:latin typeface="Arial Black" pitchFamily="34" charset="0"/>
              </a:rPr>
              <a:t>the</a:t>
            </a:r>
            <a:r>
              <a:rPr lang="en-CA" sz="4000" b="1" dirty="0" smtClean="0">
                <a:ln>
                  <a:solidFill>
                    <a:sysClr val="windowText" lastClr="000000"/>
                  </a:solidFill>
                </a:ln>
                <a:solidFill>
                  <a:srgbClr val="FFFF00"/>
                </a:solidFill>
                <a:latin typeface="Arial Black" pitchFamily="34" charset="0"/>
              </a:rPr>
              <a:t> </a:t>
            </a:r>
            <a:r>
              <a:rPr lang="en-CA" sz="4000" b="1" u="sng" dirty="0" smtClean="0">
                <a:ln>
                  <a:solidFill>
                    <a:sysClr val="windowText" lastClr="000000"/>
                  </a:solidFill>
                </a:ln>
                <a:solidFill>
                  <a:srgbClr val="FFFF00"/>
                </a:solidFill>
                <a:latin typeface="Arial Black" pitchFamily="34" charset="0"/>
              </a:rPr>
              <a:t>Sixth</a:t>
            </a:r>
            <a:r>
              <a:rPr lang="en-CA" sz="4000" b="1" dirty="0" smtClean="0">
                <a:ln>
                  <a:solidFill>
                    <a:sysClr val="windowText" lastClr="000000"/>
                  </a:solidFill>
                </a:ln>
                <a:solidFill>
                  <a:srgbClr val="FFFF00"/>
                </a:solidFill>
                <a:latin typeface="Arial Black" pitchFamily="34" charset="0"/>
              </a:rPr>
              <a:t> </a:t>
            </a:r>
            <a:r>
              <a:rPr lang="en-CA" sz="2800" b="1" dirty="0" smtClean="0">
                <a:ln>
                  <a:solidFill>
                    <a:sysClr val="windowText" lastClr="000000"/>
                  </a:solidFill>
                </a:ln>
                <a:solidFill>
                  <a:srgbClr val="FFFF00"/>
                </a:solidFill>
                <a:latin typeface="Arial Black" pitchFamily="34" charset="0"/>
              </a:rPr>
              <a:t>Day </a:t>
            </a:r>
            <a:r>
              <a:rPr lang="en-CA" sz="2000" dirty="0" smtClean="0">
                <a:ln>
                  <a:solidFill>
                    <a:sysClr val="windowText" lastClr="000000"/>
                  </a:solidFill>
                </a:ln>
                <a:solidFill>
                  <a:srgbClr val="FFFF00"/>
                </a:solidFill>
                <a:latin typeface="Arial Black" pitchFamily="34" charset="0"/>
              </a:rPr>
              <a:t>[completed].</a:t>
            </a:r>
            <a:endParaRPr lang="en-CA" sz="2000" dirty="0">
              <a:solidFill>
                <a:srgbClr val="FFFF00"/>
              </a:solidFill>
            </a:endParaRPr>
          </a:p>
        </p:txBody>
      </p:sp>
      <p:sp>
        <p:nvSpPr>
          <p:cNvPr id="3" name="Title 2"/>
          <p:cNvSpPr>
            <a:spLocks noGrp="1"/>
          </p:cNvSpPr>
          <p:nvPr>
            <p:ph type="title"/>
          </p:nvPr>
        </p:nvSpPr>
        <p:spPr>
          <a:xfrm>
            <a:off x="839094" y="2932488"/>
            <a:ext cx="9520516" cy="612198"/>
          </a:xfrm>
          <a:scene3d>
            <a:camera prst="orthographicFront"/>
            <a:lightRig rig="threePt" dir="t"/>
          </a:scene3d>
          <a:sp3d>
            <a:bevelT w="152400" h="50800" prst="softRound"/>
          </a:sp3d>
        </p:spPr>
        <p:txBody>
          <a:bodyPr>
            <a:normAutofit fontScale="90000"/>
            <a:sp3d extrusionH="57150">
              <a:bevelT w="38100" h="38100"/>
            </a:sp3d>
          </a:bodyPr>
          <a:lstStyle/>
          <a:p>
            <a:pPr marL="0" marR="0">
              <a:lnSpc>
                <a:spcPct val="115000"/>
              </a:lnSpc>
              <a:spcBef>
                <a:spcPts val="0"/>
              </a:spcBef>
              <a:spcAft>
                <a:spcPts val="1000"/>
              </a:spcAft>
            </a:pPr>
            <a:r>
              <a:rPr lang="en-US" sz="3600" dirty="0" smtClean="0">
                <a:solidFill>
                  <a:prstClr val="black"/>
                </a:solidFill>
                <a:latin typeface="Calibri"/>
              </a:rPr>
              <a:t/>
            </a:r>
            <a:br>
              <a:rPr lang="en-US" sz="3600" dirty="0" smtClean="0">
                <a:solidFill>
                  <a:prstClr val="black"/>
                </a:solidFill>
                <a:latin typeface="Calibri"/>
              </a:rPr>
            </a:br>
            <a:r>
              <a:rPr lang="en-US" sz="3600" b="1" dirty="0" smtClean="0">
                <a:solidFill>
                  <a:srgbClr val="00B050"/>
                </a:solidFill>
                <a:latin typeface="Calibri" panose="020F0502020204030204" pitchFamily="34" charset="0"/>
                <a:ea typeface="Calibri" panose="020F0502020204030204" pitchFamily="34" charset="0"/>
                <a:cs typeface="Calibri" panose="020F0502020204030204" pitchFamily="34" charset="0"/>
              </a:rPr>
              <a:t>Gen 1:31 </a:t>
            </a:r>
            <a:r>
              <a:rPr lang="en-US" sz="3600" b="1" u="sng" dirty="0" smtClean="0">
                <a:solidFill>
                  <a:srgbClr val="FF0000"/>
                </a:solidFill>
                <a:latin typeface="Calibri" panose="020F0502020204030204" pitchFamily="34" charset="0"/>
                <a:ea typeface="Calibri" panose="020F0502020204030204" pitchFamily="34" charset="0"/>
                <a:cs typeface="Calibri" panose="020F0502020204030204" pitchFamily="34" charset="0"/>
              </a:rPr>
              <a:t>b</a:t>
            </a:r>
            <a:r>
              <a:rPr lang="en-US" sz="36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3600" dirty="0" smtClean="0">
                <a:solidFill>
                  <a:srgbClr val="996633"/>
                </a:solidFill>
                <a:latin typeface="Calibri" panose="020F0502020204030204" pitchFamily="34" charset="0"/>
                <a:ea typeface="Calibri" panose="020F0502020204030204" pitchFamily="34" charset="0"/>
                <a:cs typeface="Calibri" panose="020F0502020204030204" pitchFamily="34" charset="0"/>
              </a:rPr>
              <a:t>… </a:t>
            </a:r>
            <a:r>
              <a:rPr lang="en-US" sz="3600" dirty="0">
                <a:solidFill>
                  <a:srgbClr val="000000"/>
                </a:solidFill>
                <a:latin typeface="Calibri" panose="020F0502020204030204" pitchFamily="34" charset="0"/>
                <a:ea typeface="Calibri" panose="020F0502020204030204" pitchFamily="34" charset="0"/>
                <a:cs typeface="Calibri" panose="020F0502020204030204" pitchFamily="34" charset="0"/>
              </a:rPr>
              <a:t>And there </a:t>
            </a:r>
            <a:r>
              <a:rPr lang="en-US"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came to be </a:t>
            </a:r>
            <a:r>
              <a:rPr lang="en-US" sz="3600" b="1" dirty="0" err="1" smtClean="0">
                <a:ln>
                  <a:solidFill>
                    <a:sysClr val="windowText" lastClr="000000"/>
                  </a:solidFill>
                </a:ln>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ereb</a:t>
            </a:r>
            <a:r>
              <a:rPr lang="en-US" sz="3600" b="1" dirty="0" smtClean="0">
                <a:ln>
                  <a:solidFill>
                    <a:sysClr val="windowText" lastClr="000000"/>
                  </a:solidFill>
                </a:ln>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 (evening)</a:t>
            </a:r>
            <a:r>
              <a:rPr lang="en-US"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en-US" sz="2400" dirty="0">
              <a:latin typeface="+mn-lt"/>
            </a:endParaRPr>
          </a:p>
        </p:txBody>
      </p:sp>
      <p:sp>
        <p:nvSpPr>
          <p:cNvPr id="23" name="Bent Arrow 22"/>
          <p:cNvSpPr/>
          <p:nvPr/>
        </p:nvSpPr>
        <p:spPr>
          <a:xfrm flipV="1">
            <a:off x="5190022" y="2947594"/>
            <a:ext cx="1631124" cy="2056625"/>
          </a:xfrm>
          <a:prstGeom prst="bentArrow">
            <a:avLst>
              <a:gd name="adj1" fmla="val 6758"/>
              <a:gd name="adj2" fmla="val 20301"/>
              <a:gd name="adj3" fmla="val 50000"/>
              <a:gd name="adj4" fmla="val 80268"/>
            </a:avLst>
          </a:prstGeom>
          <a:solidFill>
            <a:srgbClr val="00FF00"/>
          </a:solidFill>
          <a:ln w="38100">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solidFill>
                <a:schemeClr val="tx1"/>
              </a:solidFill>
            </a:endParaRPr>
          </a:p>
        </p:txBody>
      </p:sp>
      <p:cxnSp>
        <p:nvCxnSpPr>
          <p:cNvPr id="25" name="Straight Arrow Connector 24"/>
          <p:cNvCxnSpPr/>
          <p:nvPr/>
        </p:nvCxnSpPr>
        <p:spPr>
          <a:xfrm>
            <a:off x="2947595" y="5077385"/>
            <a:ext cx="1795645" cy="144345"/>
          </a:xfrm>
          <a:prstGeom prst="straightConnector1">
            <a:avLst/>
          </a:prstGeom>
          <a:ln w="76200">
            <a:solidFill>
              <a:schemeClr val="tx1"/>
            </a:solidFill>
            <a:tailEnd type="arrow"/>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3151991" y="5186883"/>
            <a:ext cx="1194098" cy="439366"/>
          </a:xfrm>
          <a:prstGeom prst="line">
            <a:avLst/>
          </a:prstGeom>
          <a:ln w="76200">
            <a:solidFill>
              <a:schemeClr val="tx1"/>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279699" y="118325"/>
            <a:ext cx="11596743" cy="1011228"/>
          </a:xfrm>
          <a:prstGeom prst="ellipse">
            <a:avLst/>
          </a:prstGeom>
          <a:solidFill>
            <a:schemeClr val="accent2">
              <a:lumMod val="40000"/>
              <a:lumOff val="60000"/>
            </a:schemeClr>
          </a:solidFill>
          <a:ln w="57150">
            <a:solidFill>
              <a:schemeClr val="tx1"/>
            </a:solidFill>
          </a:ln>
          <a:effectLst>
            <a:glow rad="127000">
              <a:srgbClr val="66FF99"/>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sp3d extrusionH="57150">
              <a:bevelT w="38100" h="38100"/>
            </a:sp3d>
          </a:bodyPr>
          <a:lstStyle/>
          <a:p>
            <a:pPr algn="ctr"/>
            <a:r>
              <a:rPr lang="en-CA" sz="4800" b="1" dirty="0" smtClean="0">
                <a:solidFill>
                  <a:srgbClr val="00B050"/>
                </a:solidFill>
              </a:rPr>
              <a:t>The</a:t>
            </a:r>
            <a:r>
              <a:rPr lang="en-CA" sz="4800" b="1" dirty="0" smtClean="0">
                <a:solidFill>
                  <a:srgbClr val="FF0000"/>
                </a:solidFill>
              </a:rPr>
              <a:t> </a:t>
            </a:r>
            <a:r>
              <a:rPr lang="en-CA" sz="4800" b="1" dirty="0" smtClean="0">
                <a:ln>
                  <a:solidFill>
                    <a:schemeClr val="tx1"/>
                  </a:solidFill>
                </a:ln>
                <a:solidFill>
                  <a:srgbClr val="7BEEFD"/>
                </a:solidFill>
              </a:rPr>
              <a:t>6</a:t>
            </a:r>
            <a:r>
              <a:rPr lang="en-CA" sz="4800" b="1" baseline="30000" dirty="0" smtClean="0">
                <a:ln>
                  <a:solidFill>
                    <a:schemeClr val="tx1"/>
                  </a:solidFill>
                </a:ln>
                <a:solidFill>
                  <a:srgbClr val="7BEEFD"/>
                </a:solidFill>
              </a:rPr>
              <a:t>th</a:t>
            </a:r>
            <a:r>
              <a:rPr lang="en-CA" sz="4800" b="1" dirty="0" smtClean="0">
                <a:solidFill>
                  <a:srgbClr val="7BEEFD"/>
                </a:solidFill>
              </a:rPr>
              <a:t> </a:t>
            </a:r>
            <a:r>
              <a:rPr lang="en-CA" sz="4800" b="1" dirty="0" smtClean="0">
                <a:solidFill>
                  <a:srgbClr val="FF0000"/>
                </a:solidFill>
              </a:rPr>
              <a:t> </a:t>
            </a:r>
            <a:r>
              <a:rPr lang="en-CA" sz="4800" b="1" dirty="0" smtClean="0">
                <a:ln>
                  <a:solidFill>
                    <a:schemeClr val="tx1"/>
                  </a:solidFill>
                </a:ln>
                <a:solidFill>
                  <a:srgbClr val="7BEEFD"/>
                </a:solidFill>
              </a:rPr>
              <a:t>Cycle</a:t>
            </a:r>
            <a:r>
              <a:rPr lang="en-CA" sz="4800" b="1" dirty="0" smtClean="0">
                <a:solidFill>
                  <a:srgbClr val="FF0000"/>
                </a:solidFill>
              </a:rPr>
              <a:t> </a:t>
            </a:r>
            <a:r>
              <a:rPr lang="en-CA" sz="4800" b="1" dirty="0" smtClean="0">
                <a:solidFill>
                  <a:srgbClr val="00B050"/>
                </a:solidFill>
              </a:rPr>
              <a:t>of Creation</a:t>
            </a:r>
          </a:p>
          <a:p>
            <a:pPr algn="ctr"/>
            <a:r>
              <a:rPr lang="en-CA" sz="2800" b="1" dirty="0" smtClean="0">
                <a:solidFill>
                  <a:srgbClr val="00B050"/>
                </a:solidFill>
              </a:rPr>
              <a:t> </a:t>
            </a:r>
            <a:endParaRPr lang="en-CA" sz="2800" b="1" dirty="0">
              <a:solidFill>
                <a:srgbClr val="00B050"/>
              </a:solidFill>
            </a:endParaRPr>
          </a:p>
        </p:txBody>
      </p:sp>
      <p:sp>
        <p:nvSpPr>
          <p:cNvPr id="9" name="Rectangle 8"/>
          <p:cNvSpPr/>
          <p:nvPr/>
        </p:nvSpPr>
        <p:spPr>
          <a:xfrm>
            <a:off x="182880" y="1301675"/>
            <a:ext cx="11811896" cy="1645921"/>
          </a:xfrm>
          <a:prstGeom prst="rect">
            <a:avLst/>
          </a:prstGeom>
          <a:solidFill>
            <a:schemeClr val="accent1">
              <a:lumMod val="60000"/>
              <a:lumOff val="40000"/>
            </a:schemeClr>
          </a:solidFill>
          <a:ln w="28575">
            <a:solidFill>
              <a:schemeClr val="accent2">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400" dirty="0" smtClean="0">
                <a:solidFill>
                  <a:schemeClr val="tx1"/>
                </a:solidFill>
              </a:rPr>
              <a:t>And </a:t>
            </a:r>
            <a:r>
              <a:rPr lang="en-CA" sz="2400" dirty="0" err="1" smtClean="0">
                <a:solidFill>
                  <a:schemeClr val="tx1"/>
                </a:solidFill>
              </a:rPr>
              <a:t>Elohim</a:t>
            </a:r>
            <a:r>
              <a:rPr lang="en-CA" sz="2400" dirty="0" smtClean="0">
                <a:solidFill>
                  <a:schemeClr val="tx1"/>
                </a:solidFill>
              </a:rPr>
              <a:t> said, let the earth bring forth the living creature according to its kind: livestock and creeping creatures and beasts of the earth, according to its kind. And it came to be so.        </a:t>
            </a:r>
            <a:r>
              <a:rPr lang="en-CA" sz="2600" b="1" dirty="0" smtClean="0">
                <a:solidFill>
                  <a:schemeClr val="tx1"/>
                </a:solidFill>
                <a:effectLst>
                  <a:glow rad="127000">
                    <a:srgbClr val="00FF00"/>
                  </a:glow>
                </a:effectLst>
              </a:rPr>
              <a:t>And </a:t>
            </a:r>
            <a:r>
              <a:rPr lang="en-CA" sz="2600" b="1" dirty="0" err="1" smtClean="0">
                <a:solidFill>
                  <a:schemeClr val="tx1"/>
                </a:solidFill>
                <a:effectLst>
                  <a:glow rad="127000">
                    <a:srgbClr val="00FF00"/>
                  </a:glow>
                </a:effectLst>
              </a:rPr>
              <a:t>Elohim</a:t>
            </a:r>
            <a:r>
              <a:rPr lang="en-CA" sz="2600" b="1" dirty="0" smtClean="0">
                <a:solidFill>
                  <a:schemeClr val="tx1"/>
                </a:solidFill>
                <a:effectLst>
                  <a:glow rad="127000">
                    <a:srgbClr val="00FF00"/>
                  </a:glow>
                </a:effectLst>
              </a:rPr>
              <a:t> created the man in His image, in the image of </a:t>
            </a:r>
            <a:r>
              <a:rPr lang="en-CA" sz="2600" b="1" dirty="0" err="1" smtClean="0">
                <a:solidFill>
                  <a:schemeClr val="tx1"/>
                </a:solidFill>
                <a:effectLst>
                  <a:glow rad="127000">
                    <a:srgbClr val="00FF00"/>
                  </a:glow>
                </a:effectLst>
              </a:rPr>
              <a:t>Elohim</a:t>
            </a:r>
            <a:r>
              <a:rPr lang="en-CA" sz="2600" b="1" dirty="0" smtClean="0">
                <a:solidFill>
                  <a:schemeClr val="tx1"/>
                </a:solidFill>
                <a:effectLst>
                  <a:glow rad="127000">
                    <a:srgbClr val="00FF00"/>
                  </a:glow>
                </a:effectLst>
              </a:rPr>
              <a:t> He created him – male and female He created them. </a:t>
            </a:r>
            <a:r>
              <a:rPr lang="en-CA" sz="2400" dirty="0" smtClean="0">
                <a:solidFill>
                  <a:schemeClr val="tx1"/>
                </a:solidFill>
              </a:rPr>
              <a:t>	</a:t>
            </a:r>
            <a:r>
              <a:rPr lang="en-CA" sz="2000" b="1" dirty="0" smtClean="0">
                <a:solidFill>
                  <a:schemeClr val="accent2">
                    <a:lumMod val="75000"/>
                  </a:schemeClr>
                </a:solidFill>
              </a:rPr>
              <a:t>Gen 1:24, 27 </a:t>
            </a:r>
            <a:r>
              <a:rPr lang="en-CA" sz="2000" dirty="0" smtClean="0">
                <a:solidFill>
                  <a:schemeClr val="tx1"/>
                </a:solidFill>
              </a:rPr>
              <a:t>  </a:t>
            </a:r>
            <a:endParaRPr lang="en-CA" sz="2000" dirty="0">
              <a:solidFill>
                <a:srgbClr val="008080"/>
              </a:solidFill>
            </a:endParaRPr>
          </a:p>
        </p:txBody>
      </p:sp>
      <p:sp>
        <p:nvSpPr>
          <p:cNvPr id="5" name="Rectangle 4"/>
          <p:cNvSpPr/>
          <p:nvPr/>
        </p:nvSpPr>
        <p:spPr>
          <a:xfrm>
            <a:off x="6246076" y="5452862"/>
            <a:ext cx="1255925" cy="550845"/>
          </a:xfrm>
          <a:prstGeom prst="rect">
            <a:avLst/>
          </a:prstGeom>
          <a:no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3200" b="1" dirty="0" err="1">
                <a:solidFill>
                  <a:prstClr val="black"/>
                </a:solidFill>
                <a:effectLst>
                  <a:glow rad="101600">
                    <a:srgbClr val="FF33CC">
                      <a:alpha val="60000"/>
                    </a:srgbClr>
                  </a:glow>
                </a:effectLst>
              </a:rPr>
              <a:t>Layil</a:t>
            </a:r>
            <a:endParaRPr lang="en-CA" sz="3200" dirty="0"/>
          </a:p>
        </p:txBody>
      </p:sp>
      <p:sp>
        <p:nvSpPr>
          <p:cNvPr id="4" name="Slide Number Placeholder 3"/>
          <p:cNvSpPr>
            <a:spLocks noGrp="1"/>
          </p:cNvSpPr>
          <p:nvPr>
            <p:ph type="sldNum" sz="quarter" idx="12"/>
          </p:nvPr>
        </p:nvSpPr>
        <p:spPr>
          <a:xfrm>
            <a:off x="9365876" y="6454553"/>
            <a:ext cx="2743200" cy="365125"/>
          </a:xfrm>
          <a:scene3d>
            <a:camera prst="orthographicFront"/>
            <a:lightRig rig="threePt" dir="t"/>
          </a:scene3d>
          <a:sp3d>
            <a:bevelT w="152400" h="50800" prst="softRound"/>
          </a:sp3d>
        </p:spPr>
        <p:txBody>
          <a:bodyPr>
            <a:sp3d extrusionH="57150">
              <a:bevelT w="38100" h="38100"/>
            </a:sp3d>
          </a:bodyPr>
          <a:lstStyle/>
          <a:p>
            <a:fld id="{79D454C9-693C-4B68-AEF7-F33F1BD73953}" type="slidenum">
              <a:rPr lang="en-US" sz="1400" b="1" smtClean="0">
                <a:solidFill>
                  <a:schemeClr val="tx1"/>
                </a:solidFill>
              </a:rPr>
              <a:t>63</a:t>
            </a:fld>
            <a:endParaRPr lang="en-US" sz="1400" b="1" dirty="0">
              <a:solidFill>
                <a:schemeClr val="tx1"/>
              </a:solidFill>
            </a:endParaRPr>
          </a:p>
        </p:txBody>
      </p:sp>
    </p:spTree>
    <p:extLst>
      <p:ext uri="{BB962C8B-B14F-4D97-AF65-F5344CB8AC3E}">
        <p14:creationId xmlns:p14="http://schemas.microsoft.com/office/powerpoint/2010/main" val="21885841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2"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1750"/>
                                        <p:tgtEl>
                                          <p:spTgt spid="2"/>
                                        </p:tgtEl>
                                      </p:cBhvr>
                                    </p:animEffect>
                                  </p:childTnLst>
                                </p:cTn>
                              </p:par>
                              <p:par>
                                <p:cTn id="11" presetID="22" presetClass="entr" presetSubtype="8" fill="hold" grpId="0" nodeType="withEffect">
                                  <p:stCondLst>
                                    <p:cond delay="125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1750"/>
                                        <p:tgtEl>
                                          <p:spTgt spid="7"/>
                                        </p:tgtEl>
                                      </p:cBhvr>
                                    </p:animEffect>
                                  </p:childTnLst>
                                </p:cTn>
                              </p:par>
                              <p:par>
                                <p:cTn id="14" presetID="22" presetClass="entr" presetSubtype="1" fill="hold" grpId="0" nodeType="withEffect">
                                  <p:stCondLst>
                                    <p:cond delay="250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1750"/>
                                        <p:tgtEl>
                                          <p:spTgt spid="9"/>
                                        </p:tgtEl>
                                      </p:cBhvr>
                                    </p:animEffect>
                                  </p:childTnLst>
                                </p:cTn>
                              </p:par>
                              <p:par>
                                <p:cTn id="17" presetID="2" presetClass="entr" presetSubtype="8" fill="hold" grpId="0" nodeType="withEffect">
                                  <p:stCondLst>
                                    <p:cond delay="250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1250" fill="hold"/>
                                        <p:tgtEl>
                                          <p:spTgt spid="23"/>
                                        </p:tgtEl>
                                        <p:attrNameLst>
                                          <p:attrName>ppt_x</p:attrName>
                                        </p:attrNameLst>
                                      </p:cBhvr>
                                      <p:tavLst>
                                        <p:tav tm="0">
                                          <p:val>
                                            <p:strVal val="0-#ppt_w/2"/>
                                          </p:val>
                                        </p:tav>
                                        <p:tav tm="100000">
                                          <p:val>
                                            <p:strVal val="#ppt_x"/>
                                          </p:val>
                                        </p:tav>
                                      </p:tavLst>
                                    </p:anim>
                                    <p:anim calcmode="lin" valueType="num">
                                      <p:cBhvr additive="base">
                                        <p:cTn id="20" dur="125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1250" fill="hold"/>
                                        <p:tgtEl>
                                          <p:spTgt spid="8"/>
                                        </p:tgtEl>
                                        <p:attrNameLst>
                                          <p:attrName>ppt_x</p:attrName>
                                        </p:attrNameLst>
                                      </p:cBhvr>
                                      <p:tavLst>
                                        <p:tav tm="0">
                                          <p:val>
                                            <p:strVal val="0-#ppt_w/2"/>
                                          </p:val>
                                        </p:tav>
                                        <p:tav tm="100000">
                                          <p:val>
                                            <p:strVal val="#ppt_x"/>
                                          </p:val>
                                        </p:tav>
                                      </p:tavLst>
                                    </p:anim>
                                    <p:anim calcmode="lin" valueType="num">
                                      <p:cBhvr additive="base">
                                        <p:cTn id="26" dur="1250" fill="hold"/>
                                        <p:tgtEl>
                                          <p:spTgt spid="8"/>
                                        </p:tgtEl>
                                        <p:attrNameLst>
                                          <p:attrName>ppt_y</p:attrName>
                                        </p:attrNameLst>
                                      </p:cBhvr>
                                      <p:tavLst>
                                        <p:tav tm="0">
                                          <p:val>
                                            <p:strVal val="0-#ppt_h/2"/>
                                          </p:val>
                                        </p:tav>
                                        <p:tav tm="100000">
                                          <p:val>
                                            <p:strVal val="#ppt_y"/>
                                          </p:val>
                                        </p:tav>
                                      </p:tavLst>
                                    </p:anim>
                                  </p:childTnLst>
                                </p:cTn>
                              </p:par>
                              <p:par>
                                <p:cTn id="27" presetID="2" presetClass="entr" presetSubtype="9"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1250" fill="hold"/>
                                        <p:tgtEl>
                                          <p:spTgt spid="13"/>
                                        </p:tgtEl>
                                        <p:attrNameLst>
                                          <p:attrName>ppt_x</p:attrName>
                                        </p:attrNameLst>
                                      </p:cBhvr>
                                      <p:tavLst>
                                        <p:tav tm="0">
                                          <p:val>
                                            <p:strVal val="0-#ppt_w/2"/>
                                          </p:val>
                                        </p:tav>
                                        <p:tav tm="100000">
                                          <p:val>
                                            <p:strVal val="#ppt_x"/>
                                          </p:val>
                                        </p:tav>
                                      </p:tavLst>
                                    </p:anim>
                                    <p:anim calcmode="lin" valueType="num">
                                      <p:cBhvr additive="base">
                                        <p:cTn id="30" dur="125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left)">
                                      <p:cBhvr>
                                        <p:cTn id="35" dur="1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3"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1750" fill="hold"/>
                                        <p:tgtEl>
                                          <p:spTgt spid="10"/>
                                        </p:tgtEl>
                                        <p:attrNameLst>
                                          <p:attrName>ppt_x</p:attrName>
                                        </p:attrNameLst>
                                      </p:cBhvr>
                                      <p:tavLst>
                                        <p:tav tm="0">
                                          <p:val>
                                            <p:strVal val="1+#ppt_w/2"/>
                                          </p:val>
                                        </p:tav>
                                        <p:tav tm="100000">
                                          <p:val>
                                            <p:strVal val="#ppt_x"/>
                                          </p:val>
                                        </p:tav>
                                      </p:tavLst>
                                    </p:anim>
                                    <p:anim calcmode="lin" valueType="num">
                                      <p:cBhvr additive="base">
                                        <p:cTn id="41" dur="1750" fill="hold"/>
                                        <p:tgtEl>
                                          <p:spTgt spid="10"/>
                                        </p:tgtEl>
                                        <p:attrNameLst>
                                          <p:attrName>ppt_y</p:attrName>
                                        </p:attrNameLst>
                                      </p:cBhvr>
                                      <p:tavLst>
                                        <p:tav tm="0">
                                          <p:val>
                                            <p:strVal val="0-#ppt_h/2"/>
                                          </p:val>
                                        </p:tav>
                                        <p:tav tm="100000">
                                          <p:val>
                                            <p:strVal val="#ppt_y"/>
                                          </p:val>
                                        </p:tav>
                                      </p:tavLst>
                                    </p:anim>
                                  </p:childTnLst>
                                </p:cTn>
                              </p:par>
                              <p:par>
                                <p:cTn id="42" presetID="22" presetClass="entr" presetSubtype="8" fill="hold" nodeType="withEffect">
                                  <p:stCondLst>
                                    <p:cond delay="1500"/>
                                  </p:stCondLst>
                                  <p:childTnLst>
                                    <p:set>
                                      <p:cBhvr>
                                        <p:cTn id="43" dur="1" fill="hold">
                                          <p:stCondLst>
                                            <p:cond delay="0"/>
                                          </p:stCondLst>
                                        </p:cTn>
                                        <p:tgtEl>
                                          <p:spTgt spid="12"/>
                                        </p:tgtEl>
                                        <p:attrNameLst>
                                          <p:attrName>style.visibility</p:attrName>
                                        </p:attrNameLst>
                                      </p:cBhvr>
                                      <p:to>
                                        <p:strVal val="visible"/>
                                      </p:to>
                                    </p:set>
                                    <p:animEffect transition="in" filter="wipe(left)">
                                      <p:cBhvr>
                                        <p:cTn id="44" dur="1250"/>
                                        <p:tgtEl>
                                          <p:spTgt spid="12"/>
                                        </p:tgtEl>
                                      </p:cBhvr>
                                    </p:animEffect>
                                  </p:childTnLst>
                                </p:cTn>
                              </p:par>
                              <p:par>
                                <p:cTn id="45" presetID="22" presetClass="entr" presetSubtype="8" fill="hold" grpId="0" nodeType="withEffect">
                                  <p:stCondLst>
                                    <p:cond delay="150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1250"/>
                                        <p:tgtEl>
                                          <p:spTgt spid="14"/>
                                        </p:tgtEl>
                                      </p:cBhvr>
                                    </p:animEffect>
                                  </p:childTnLst>
                                </p:cTn>
                              </p:par>
                              <p:par>
                                <p:cTn id="48" presetID="22" presetClass="entr" presetSubtype="1" fill="hold" grpId="0" nodeType="withEffect">
                                  <p:stCondLst>
                                    <p:cond delay="1250"/>
                                  </p:stCondLst>
                                  <p:childTnLst>
                                    <p:set>
                                      <p:cBhvr>
                                        <p:cTn id="49" dur="1" fill="hold">
                                          <p:stCondLst>
                                            <p:cond delay="0"/>
                                          </p:stCondLst>
                                        </p:cTn>
                                        <p:tgtEl>
                                          <p:spTgt spid="15"/>
                                        </p:tgtEl>
                                        <p:attrNameLst>
                                          <p:attrName>style.visibility</p:attrName>
                                        </p:attrNameLst>
                                      </p:cBhvr>
                                      <p:to>
                                        <p:strVal val="visible"/>
                                      </p:to>
                                    </p:set>
                                    <p:animEffect transition="in" filter="wipe(up)">
                                      <p:cBhvr>
                                        <p:cTn id="50" dur="1500"/>
                                        <p:tgtEl>
                                          <p:spTgt spid="15"/>
                                        </p:tgtEl>
                                      </p:cBhvr>
                                    </p:animEffect>
                                  </p:childTnLst>
                                </p:cTn>
                              </p:par>
                              <p:par>
                                <p:cTn id="51" presetID="8" presetClass="emph" presetSubtype="0" repeatCount="2000" fill="hold" grpId="1" nodeType="withEffect">
                                  <p:stCondLst>
                                    <p:cond delay="1250"/>
                                  </p:stCondLst>
                                  <p:childTnLst>
                                    <p:animRot by="21600000">
                                      <p:cBhvr>
                                        <p:cTn id="52" dur="1000" fill="hold"/>
                                        <p:tgtEl>
                                          <p:spTgt spid="10"/>
                                        </p:tgtEl>
                                        <p:attrNameLst>
                                          <p:attrName>r</p:attrName>
                                        </p:attrNameLst>
                                      </p:cBhvr>
                                    </p:animRo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1250" fill="hold"/>
                                        <p:tgtEl>
                                          <p:spTgt spid="16"/>
                                        </p:tgtEl>
                                        <p:attrNameLst>
                                          <p:attrName>ppt_w</p:attrName>
                                        </p:attrNameLst>
                                      </p:cBhvr>
                                      <p:tavLst>
                                        <p:tav tm="0">
                                          <p:val>
                                            <p:fltVal val="0"/>
                                          </p:val>
                                        </p:tav>
                                        <p:tav tm="100000">
                                          <p:val>
                                            <p:strVal val="#ppt_w"/>
                                          </p:val>
                                        </p:tav>
                                      </p:tavLst>
                                    </p:anim>
                                    <p:anim calcmode="lin" valueType="num">
                                      <p:cBhvr>
                                        <p:cTn id="58" dur="1250" fill="hold"/>
                                        <p:tgtEl>
                                          <p:spTgt spid="16"/>
                                        </p:tgtEl>
                                        <p:attrNameLst>
                                          <p:attrName>ppt_h</p:attrName>
                                        </p:attrNameLst>
                                      </p:cBhvr>
                                      <p:tavLst>
                                        <p:tav tm="0">
                                          <p:val>
                                            <p:fltVal val="0"/>
                                          </p:val>
                                        </p:tav>
                                        <p:tav tm="100000">
                                          <p:val>
                                            <p:strVal val="#ppt_h"/>
                                          </p:val>
                                        </p:tav>
                                      </p:tavLst>
                                    </p:anim>
                                    <p:anim calcmode="lin" valueType="num">
                                      <p:cBhvr>
                                        <p:cTn id="59" dur="1250" fill="hold"/>
                                        <p:tgtEl>
                                          <p:spTgt spid="16"/>
                                        </p:tgtEl>
                                        <p:attrNameLst>
                                          <p:attrName>style.rotation</p:attrName>
                                        </p:attrNameLst>
                                      </p:cBhvr>
                                      <p:tavLst>
                                        <p:tav tm="0">
                                          <p:val>
                                            <p:fltVal val="90"/>
                                          </p:val>
                                        </p:tav>
                                        <p:tav tm="100000">
                                          <p:val>
                                            <p:fltVal val="0"/>
                                          </p:val>
                                        </p:tav>
                                      </p:tavLst>
                                    </p:anim>
                                    <p:animEffect transition="in" filter="fade">
                                      <p:cBhvr>
                                        <p:cTn id="60" dur="1250"/>
                                        <p:tgtEl>
                                          <p:spTgt spid="16"/>
                                        </p:tgtEl>
                                      </p:cBhvr>
                                    </p:animEffect>
                                  </p:childTnLst>
                                </p:cTn>
                              </p:par>
                              <p:par>
                                <p:cTn id="61" presetID="42" presetClass="entr" presetSubtype="0" fill="hold" grpId="0" nodeType="withEffect">
                                  <p:stCondLst>
                                    <p:cond delay="1250"/>
                                  </p:stCondLst>
                                  <p:childTnLst>
                                    <p:set>
                                      <p:cBhvr>
                                        <p:cTn id="62" dur="1" fill="hold">
                                          <p:stCondLst>
                                            <p:cond delay="0"/>
                                          </p:stCondLst>
                                        </p:cTn>
                                        <p:tgtEl>
                                          <p:spTgt spid="5"/>
                                        </p:tgtEl>
                                        <p:attrNameLst>
                                          <p:attrName>style.visibility</p:attrName>
                                        </p:attrNameLst>
                                      </p:cBhvr>
                                      <p:to>
                                        <p:strVal val="visible"/>
                                      </p:to>
                                    </p:set>
                                    <p:animEffect transition="in" filter="fade">
                                      <p:cBhvr>
                                        <p:cTn id="63" dur="1000"/>
                                        <p:tgtEl>
                                          <p:spTgt spid="5"/>
                                        </p:tgtEl>
                                      </p:cBhvr>
                                    </p:animEffect>
                                    <p:anim calcmode="lin" valueType="num">
                                      <p:cBhvr>
                                        <p:cTn id="64" dur="1000" fill="hold"/>
                                        <p:tgtEl>
                                          <p:spTgt spid="5"/>
                                        </p:tgtEl>
                                        <p:attrNameLst>
                                          <p:attrName>ppt_x</p:attrName>
                                        </p:attrNameLst>
                                      </p:cBhvr>
                                      <p:tavLst>
                                        <p:tav tm="0">
                                          <p:val>
                                            <p:strVal val="#ppt_x"/>
                                          </p:val>
                                        </p:tav>
                                        <p:tav tm="100000">
                                          <p:val>
                                            <p:strVal val="#ppt_x"/>
                                          </p:val>
                                        </p:tav>
                                      </p:tavLst>
                                    </p:anim>
                                    <p:anim calcmode="lin" valueType="num">
                                      <p:cBhvr>
                                        <p:cTn id="65" dur="1000" fill="hold"/>
                                        <p:tgtEl>
                                          <p:spTgt spid="5"/>
                                        </p:tgtEl>
                                        <p:attrNameLst>
                                          <p:attrName>ppt_y</p:attrName>
                                        </p:attrNameLst>
                                      </p:cBhvr>
                                      <p:tavLst>
                                        <p:tav tm="0">
                                          <p:val>
                                            <p:strVal val="#ppt_y+.1"/>
                                          </p:val>
                                        </p:tav>
                                        <p:tav tm="100000">
                                          <p:val>
                                            <p:strVal val="#ppt_y"/>
                                          </p:val>
                                        </p:tav>
                                      </p:tavLst>
                                    </p:anim>
                                  </p:childTnLst>
                                </p:cTn>
                              </p:par>
                              <p:par>
                                <p:cTn id="66" presetID="22" presetClass="entr" presetSubtype="2" fill="hold" grpId="0" nodeType="withEffect">
                                  <p:stCondLst>
                                    <p:cond delay="1250"/>
                                  </p:stCondLst>
                                  <p:childTnLst>
                                    <p:set>
                                      <p:cBhvr>
                                        <p:cTn id="67" dur="1" fill="hold">
                                          <p:stCondLst>
                                            <p:cond delay="0"/>
                                          </p:stCondLst>
                                        </p:cTn>
                                        <p:tgtEl>
                                          <p:spTgt spid="18"/>
                                        </p:tgtEl>
                                        <p:attrNameLst>
                                          <p:attrName>style.visibility</p:attrName>
                                        </p:attrNameLst>
                                      </p:cBhvr>
                                      <p:to>
                                        <p:strVal val="visible"/>
                                      </p:to>
                                    </p:set>
                                    <p:animEffect transition="in" filter="wipe(right)">
                                      <p:cBhvr>
                                        <p:cTn id="68" dur="2500"/>
                                        <p:tgtEl>
                                          <p:spTgt spid="18"/>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6"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1500" fill="hold"/>
                                        <p:tgtEl>
                                          <p:spTgt spid="17"/>
                                        </p:tgtEl>
                                        <p:attrNameLst>
                                          <p:attrName>ppt_x</p:attrName>
                                        </p:attrNameLst>
                                      </p:cBhvr>
                                      <p:tavLst>
                                        <p:tav tm="0">
                                          <p:val>
                                            <p:strVal val="1+#ppt_w/2"/>
                                          </p:val>
                                        </p:tav>
                                        <p:tav tm="100000">
                                          <p:val>
                                            <p:strVal val="#ppt_x"/>
                                          </p:val>
                                        </p:tav>
                                      </p:tavLst>
                                    </p:anim>
                                    <p:anim calcmode="lin" valueType="num">
                                      <p:cBhvr additive="base">
                                        <p:cTn id="74" dur="1500" fill="hold"/>
                                        <p:tgtEl>
                                          <p:spTgt spid="17"/>
                                        </p:tgtEl>
                                        <p:attrNameLst>
                                          <p:attrName>ppt_y</p:attrName>
                                        </p:attrNameLst>
                                      </p:cBhvr>
                                      <p:tavLst>
                                        <p:tav tm="0">
                                          <p:val>
                                            <p:strVal val="1+#ppt_h/2"/>
                                          </p:val>
                                        </p:tav>
                                        <p:tav tm="100000">
                                          <p:val>
                                            <p:strVal val="#ppt_y"/>
                                          </p:val>
                                        </p:tav>
                                      </p:tavLst>
                                    </p:anim>
                                  </p:childTnLst>
                                </p:cTn>
                              </p:par>
                              <p:par>
                                <p:cTn id="75" presetID="8" presetClass="emph" presetSubtype="0" repeatCount="2000" fill="hold" grpId="1" nodeType="withEffect">
                                  <p:stCondLst>
                                    <p:cond delay="1500"/>
                                  </p:stCondLst>
                                  <p:childTnLst>
                                    <p:animRot by="21600000">
                                      <p:cBhvr>
                                        <p:cTn id="76" dur="2000" fill="hold"/>
                                        <p:tgtEl>
                                          <p:spTgt spid="17"/>
                                        </p:tgtEl>
                                        <p:attrNameLst>
                                          <p:attrName>r</p:attrName>
                                        </p:attrNameLst>
                                      </p:cBhvr>
                                    </p:animRot>
                                  </p:childTnLst>
                                </p:cTn>
                              </p:par>
                              <p:par>
                                <p:cTn id="77" presetID="31" presetClass="entr" presetSubtype="0" fill="hold" grpId="0" nodeType="withEffect">
                                  <p:stCondLst>
                                    <p:cond delay="3500"/>
                                  </p:stCondLst>
                                  <p:childTnLst>
                                    <p:set>
                                      <p:cBhvr>
                                        <p:cTn id="78" dur="1" fill="hold">
                                          <p:stCondLst>
                                            <p:cond delay="0"/>
                                          </p:stCondLst>
                                        </p:cTn>
                                        <p:tgtEl>
                                          <p:spTgt spid="21"/>
                                        </p:tgtEl>
                                        <p:attrNameLst>
                                          <p:attrName>style.visibility</p:attrName>
                                        </p:attrNameLst>
                                      </p:cBhvr>
                                      <p:to>
                                        <p:strVal val="visible"/>
                                      </p:to>
                                    </p:set>
                                    <p:anim calcmode="lin" valueType="num">
                                      <p:cBhvr>
                                        <p:cTn id="79" dur="1250" fill="hold"/>
                                        <p:tgtEl>
                                          <p:spTgt spid="21"/>
                                        </p:tgtEl>
                                        <p:attrNameLst>
                                          <p:attrName>ppt_w</p:attrName>
                                        </p:attrNameLst>
                                      </p:cBhvr>
                                      <p:tavLst>
                                        <p:tav tm="0">
                                          <p:val>
                                            <p:fltVal val="0"/>
                                          </p:val>
                                        </p:tav>
                                        <p:tav tm="100000">
                                          <p:val>
                                            <p:strVal val="#ppt_w"/>
                                          </p:val>
                                        </p:tav>
                                      </p:tavLst>
                                    </p:anim>
                                    <p:anim calcmode="lin" valueType="num">
                                      <p:cBhvr>
                                        <p:cTn id="80" dur="1250" fill="hold"/>
                                        <p:tgtEl>
                                          <p:spTgt spid="21"/>
                                        </p:tgtEl>
                                        <p:attrNameLst>
                                          <p:attrName>ppt_h</p:attrName>
                                        </p:attrNameLst>
                                      </p:cBhvr>
                                      <p:tavLst>
                                        <p:tav tm="0">
                                          <p:val>
                                            <p:fltVal val="0"/>
                                          </p:val>
                                        </p:tav>
                                        <p:tav tm="100000">
                                          <p:val>
                                            <p:strVal val="#ppt_h"/>
                                          </p:val>
                                        </p:tav>
                                      </p:tavLst>
                                    </p:anim>
                                    <p:anim calcmode="lin" valueType="num">
                                      <p:cBhvr>
                                        <p:cTn id="81" dur="1250" fill="hold"/>
                                        <p:tgtEl>
                                          <p:spTgt spid="21"/>
                                        </p:tgtEl>
                                        <p:attrNameLst>
                                          <p:attrName>style.rotation</p:attrName>
                                        </p:attrNameLst>
                                      </p:cBhvr>
                                      <p:tavLst>
                                        <p:tav tm="0">
                                          <p:val>
                                            <p:fltVal val="90"/>
                                          </p:val>
                                        </p:tav>
                                        <p:tav tm="100000">
                                          <p:val>
                                            <p:fltVal val="0"/>
                                          </p:val>
                                        </p:tav>
                                      </p:tavLst>
                                    </p:anim>
                                    <p:animEffect transition="in" filter="fade">
                                      <p:cBhvr>
                                        <p:cTn id="82" dur="1250"/>
                                        <p:tgtEl>
                                          <p:spTgt spid="21"/>
                                        </p:tgtEl>
                                      </p:cBhvr>
                                    </p:animEffect>
                                  </p:childTnLst>
                                </p:cTn>
                              </p:par>
                              <p:par>
                                <p:cTn id="83" presetID="42" presetClass="entr" presetSubtype="0" fill="hold" grpId="0" nodeType="withEffect">
                                  <p:stCondLst>
                                    <p:cond delay="4750"/>
                                  </p:stCondLst>
                                  <p:childTnLst>
                                    <p:set>
                                      <p:cBhvr>
                                        <p:cTn id="84" dur="1" fill="hold">
                                          <p:stCondLst>
                                            <p:cond delay="0"/>
                                          </p:stCondLst>
                                        </p:cTn>
                                        <p:tgtEl>
                                          <p:spTgt spid="20"/>
                                        </p:tgtEl>
                                        <p:attrNameLst>
                                          <p:attrName>style.visibility</p:attrName>
                                        </p:attrNameLst>
                                      </p:cBhvr>
                                      <p:to>
                                        <p:strVal val="visible"/>
                                      </p:to>
                                    </p:set>
                                    <p:animEffect transition="in" filter="fade">
                                      <p:cBhvr>
                                        <p:cTn id="85" dur="1500"/>
                                        <p:tgtEl>
                                          <p:spTgt spid="20"/>
                                        </p:tgtEl>
                                      </p:cBhvr>
                                    </p:animEffect>
                                    <p:anim calcmode="lin" valueType="num">
                                      <p:cBhvr>
                                        <p:cTn id="86" dur="1500" fill="hold"/>
                                        <p:tgtEl>
                                          <p:spTgt spid="20"/>
                                        </p:tgtEl>
                                        <p:attrNameLst>
                                          <p:attrName>ppt_x</p:attrName>
                                        </p:attrNameLst>
                                      </p:cBhvr>
                                      <p:tavLst>
                                        <p:tav tm="0">
                                          <p:val>
                                            <p:strVal val="#ppt_x"/>
                                          </p:val>
                                        </p:tav>
                                        <p:tav tm="100000">
                                          <p:val>
                                            <p:strVal val="#ppt_x"/>
                                          </p:val>
                                        </p:tav>
                                      </p:tavLst>
                                    </p:anim>
                                    <p:anim calcmode="lin" valueType="num">
                                      <p:cBhvr>
                                        <p:cTn id="87" dur="1500" fill="hold"/>
                                        <p:tgtEl>
                                          <p:spTgt spid="20"/>
                                        </p:tgtEl>
                                        <p:attrNameLst>
                                          <p:attrName>ppt_y</p:attrName>
                                        </p:attrNameLst>
                                      </p:cBhvr>
                                      <p:tavLst>
                                        <p:tav tm="0">
                                          <p:val>
                                            <p:strVal val="#ppt_y+.1"/>
                                          </p:val>
                                        </p:tav>
                                        <p:tav tm="100000">
                                          <p:val>
                                            <p:strVal val="#ppt_y"/>
                                          </p:val>
                                        </p:tav>
                                      </p:tavLst>
                                    </p:anim>
                                  </p:childTnLst>
                                </p:cTn>
                              </p:par>
                              <p:par>
                                <p:cTn id="88" presetID="22" presetClass="entr" presetSubtype="8" fill="hold" nodeType="withEffect">
                                  <p:stCondLst>
                                    <p:cond delay="6250"/>
                                  </p:stCondLst>
                                  <p:childTnLst>
                                    <p:set>
                                      <p:cBhvr>
                                        <p:cTn id="89" dur="1" fill="hold">
                                          <p:stCondLst>
                                            <p:cond delay="0"/>
                                          </p:stCondLst>
                                        </p:cTn>
                                        <p:tgtEl>
                                          <p:spTgt spid="25"/>
                                        </p:tgtEl>
                                        <p:attrNameLst>
                                          <p:attrName>style.visibility</p:attrName>
                                        </p:attrNameLst>
                                      </p:cBhvr>
                                      <p:to>
                                        <p:strVal val="visible"/>
                                      </p:to>
                                    </p:set>
                                    <p:animEffect transition="in" filter="wipe(left)">
                                      <p:cBhvr>
                                        <p:cTn id="90" dur="1500"/>
                                        <p:tgtEl>
                                          <p:spTgt spid="25"/>
                                        </p:tgtEl>
                                      </p:cBhvr>
                                    </p:animEffect>
                                  </p:childTnLst>
                                </p:cTn>
                              </p:par>
                              <p:par>
                                <p:cTn id="91" presetID="22" presetClass="entr" presetSubtype="4" fill="hold" nodeType="withEffect">
                                  <p:stCondLst>
                                    <p:cond delay="6250"/>
                                  </p:stCondLst>
                                  <p:childTnLst>
                                    <p:set>
                                      <p:cBhvr>
                                        <p:cTn id="92" dur="1" fill="hold">
                                          <p:stCondLst>
                                            <p:cond delay="0"/>
                                          </p:stCondLst>
                                        </p:cTn>
                                        <p:tgtEl>
                                          <p:spTgt spid="22"/>
                                        </p:tgtEl>
                                        <p:attrNameLst>
                                          <p:attrName>style.visibility</p:attrName>
                                        </p:attrNameLst>
                                      </p:cBhvr>
                                      <p:to>
                                        <p:strVal val="visible"/>
                                      </p:to>
                                    </p:set>
                                    <p:animEffect transition="in" filter="wipe(down)">
                                      <p:cBhvr>
                                        <p:cTn id="93" dur="1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0" grpId="0" animBg="1"/>
      <p:bldP spid="10" grpId="1" animBg="1"/>
      <p:bldP spid="13" grpId="0"/>
      <p:bldP spid="14" grpId="0" animBg="1"/>
      <p:bldP spid="15" grpId="0" animBg="1"/>
      <p:bldP spid="18" grpId="0" animBg="1"/>
      <p:bldP spid="17" grpId="0" animBg="1"/>
      <p:bldP spid="17" grpId="1" animBg="1"/>
      <p:bldP spid="17" grpId="2" animBg="1"/>
      <p:bldP spid="16" grpId="0" animBg="1"/>
      <p:bldP spid="21" grpId="0" animBg="1"/>
      <p:bldP spid="20" grpId="0" animBg="1"/>
      <p:bldP spid="3" grpId="0"/>
      <p:bldP spid="23" grpId="0" animBg="1"/>
      <p:bldP spid="9" grpId="0" animBg="1"/>
      <p:bldP spid="5"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gradFill flip="none" rotWithShape="1">
          <a:gsLst>
            <a:gs pos="19000">
              <a:srgbClr val="00B0F0">
                <a:alpha val="35000"/>
              </a:srgbClr>
            </a:gs>
            <a:gs pos="68000">
              <a:srgbClr val="E2FD59">
                <a:alpha val="67000"/>
              </a:srgbClr>
            </a:gs>
            <a:gs pos="100000">
              <a:srgbClr val="CC00FF">
                <a:alpha val="24000"/>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Horizontal Scroll 1"/>
          <p:cNvSpPr/>
          <p:nvPr/>
        </p:nvSpPr>
        <p:spPr>
          <a:xfrm>
            <a:off x="820882" y="203200"/>
            <a:ext cx="10464751" cy="6337300"/>
          </a:xfrm>
          <a:prstGeom prst="horizontalScroll">
            <a:avLst/>
          </a:prstGeom>
          <a:blipFill dpi="0" rotWithShape="1">
            <a:blip r:embed="rId2">
              <a:extLst>
                <a:ext uri="{28A0092B-C50C-407E-A947-70E740481C1C}">
                  <a14:useLocalDpi xmlns:a14="http://schemas.microsoft.com/office/drawing/2010/main" val="0"/>
                </a:ext>
              </a:extLst>
            </a:blip>
            <a:srcRect/>
            <a:stretch>
              <a:fillRect/>
            </a:stretch>
          </a:blipFill>
          <a:ln w="76200">
            <a:solidFill>
              <a:srgbClr val="9900FF"/>
            </a:solidFill>
          </a:ln>
          <a:effectLst>
            <a:glow rad="863600">
              <a:srgbClr val="66FF99"/>
            </a:glo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CA" sz="3600" b="1" dirty="0" smtClean="0">
                <a:solidFill>
                  <a:srgbClr val="008080"/>
                </a:solidFill>
              </a:rPr>
              <a:t>Let’s search for Scriptural alignment –</a:t>
            </a:r>
            <a:br>
              <a:rPr lang="en-CA" sz="3600" b="1" dirty="0" smtClean="0">
                <a:solidFill>
                  <a:srgbClr val="008080"/>
                </a:solidFill>
              </a:rPr>
            </a:br>
            <a:r>
              <a:rPr lang="en-CA" sz="3600" b="1" dirty="0" smtClean="0">
                <a:solidFill>
                  <a:srgbClr val="FF0000"/>
                </a:solidFill>
              </a:rPr>
              <a:t>in </a:t>
            </a:r>
            <a:r>
              <a:rPr lang="en-CA" sz="3600" b="1" dirty="0">
                <a:solidFill>
                  <a:srgbClr val="FF0000"/>
                </a:solidFill>
              </a:rPr>
              <a:t>the death and burial of </a:t>
            </a:r>
            <a:r>
              <a:rPr lang="en-CA" sz="3600" b="1" dirty="0" err="1">
                <a:solidFill>
                  <a:srgbClr val="0000CC"/>
                </a:solidFill>
              </a:rPr>
              <a:t>Yahusha</a:t>
            </a:r>
            <a:r>
              <a:rPr lang="en-CA" sz="3600" b="1" dirty="0">
                <a:solidFill>
                  <a:srgbClr val="0000CC"/>
                </a:solidFill>
              </a:rPr>
              <a:t>!</a:t>
            </a:r>
            <a:r>
              <a:rPr lang="en-CA" sz="3600" b="1" dirty="0" smtClean="0">
                <a:solidFill>
                  <a:srgbClr val="008080"/>
                </a:solidFill>
              </a:rPr>
              <a:t/>
            </a:r>
            <a:br>
              <a:rPr lang="en-CA" sz="3600" b="1" dirty="0" smtClean="0">
                <a:solidFill>
                  <a:srgbClr val="008080"/>
                </a:solidFill>
              </a:rPr>
            </a:br>
            <a:endParaRPr lang="en-CA" sz="3600" b="1" dirty="0">
              <a:solidFill>
                <a:srgbClr val="008080"/>
              </a:solidFill>
            </a:endParaRPr>
          </a:p>
          <a:p>
            <a:pPr lvl="0"/>
            <a:r>
              <a:rPr lang="en-CA" sz="3200" b="1" dirty="0" smtClean="0">
                <a:solidFill>
                  <a:srgbClr val="FF0000"/>
                </a:solidFill>
              </a:rPr>
              <a:t>  </a:t>
            </a:r>
          </a:p>
          <a:p>
            <a:pPr lvl="0"/>
            <a:endParaRPr lang="en-CA" sz="3200" b="1" dirty="0" smtClean="0">
              <a:solidFill>
                <a:srgbClr val="FF0000"/>
              </a:solidFill>
            </a:endParaRPr>
          </a:p>
          <a:p>
            <a:pPr lvl="0"/>
            <a:endParaRPr lang="en-CA" sz="3200" b="1" dirty="0" smtClean="0">
              <a:solidFill>
                <a:srgbClr val="FF0000"/>
              </a:solidFill>
            </a:endParaRPr>
          </a:p>
          <a:p>
            <a:pPr lvl="0"/>
            <a:endParaRPr lang="en-CA" sz="3200" b="1" dirty="0">
              <a:solidFill>
                <a:srgbClr val="FF0000"/>
              </a:solidFill>
            </a:endParaRPr>
          </a:p>
          <a:p>
            <a:pPr lvl="0"/>
            <a:r>
              <a:rPr lang="en-CA" sz="3200" dirty="0" smtClean="0">
                <a:solidFill>
                  <a:prstClr val="black"/>
                </a:solidFill>
              </a:rPr>
              <a:t>    </a:t>
            </a:r>
            <a:endParaRPr lang="en-CA" sz="3200" dirty="0">
              <a:solidFill>
                <a:prstClr val="black"/>
              </a:solidFill>
            </a:endParaRPr>
          </a:p>
        </p:txBody>
      </p:sp>
      <p:sp>
        <p:nvSpPr>
          <p:cNvPr id="3" name="Rectangle 2"/>
          <p:cNvSpPr/>
          <p:nvPr/>
        </p:nvSpPr>
        <p:spPr>
          <a:xfrm>
            <a:off x="1576490" y="2374900"/>
            <a:ext cx="9198881" cy="30684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r>
              <a:rPr lang="en-CA" sz="3200" dirty="0" smtClean="0">
                <a:solidFill>
                  <a:prstClr val="black"/>
                </a:solidFill>
              </a:rPr>
              <a:t>Was it </a:t>
            </a:r>
            <a:r>
              <a:rPr lang="en-CA" sz="3200" b="1" u="sng" dirty="0" smtClean="0">
                <a:solidFill>
                  <a:srgbClr val="FF0000"/>
                </a:solidFill>
              </a:rPr>
              <a:t>also</a:t>
            </a:r>
            <a:r>
              <a:rPr lang="en-CA" sz="3200" dirty="0" smtClean="0">
                <a:solidFill>
                  <a:prstClr val="black"/>
                </a:solidFill>
              </a:rPr>
              <a:t> </a:t>
            </a:r>
            <a:r>
              <a:rPr lang="en-CA" sz="3200" dirty="0">
                <a:solidFill>
                  <a:prstClr val="black"/>
                </a:solidFill>
              </a:rPr>
              <a:t>a</a:t>
            </a:r>
            <a:r>
              <a:rPr lang="en-CA" sz="3200" dirty="0" smtClean="0">
                <a:solidFill>
                  <a:prstClr val="black"/>
                </a:solidFill>
              </a:rPr>
              <a:t> </a:t>
            </a:r>
            <a:r>
              <a:rPr lang="en-CA" sz="3200" b="1" u="sng" dirty="0">
                <a:solidFill>
                  <a:prstClr val="black"/>
                </a:solidFill>
              </a:rPr>
              <a:t>6</a:t>
            </a:r>
            <a:r>
              <a:rPr lang="en-CA" sz="3200" b="1" u="sng" baseline="30000" dirty="0">
                <a:solidFill>
                  <a:prstClr val="black"/>
                </a:solidFill>
              </a:rPr>
              <a:t>th</a:t>
            </a:r>
            <a:r>
              <a:rPr lang="en-CA" sz="3200" b="1" u="sng" dirty="0">
                <a:solidFill>
                  <a:prstClr val="black"/>
                </a:solidFill>
              </a:rPr>
              <a:t> Cycle </a:t>
            </a:r>
            <a:r>
              <a:rPr lang="en-CA" sz="3200" b="1" u="sng" dirty="0" smtClean="0">
                <a:solidFill>
                  <a:prstClr val="black"/>
                </a:solidFill>
              </a:rPr>
              <a:t>Preparation day</a:t>
            </a:r>
            <a:r>
              <a:rPr lang="en-CA" sz="3200" b="1" dirty="0" smtClean="0">
                <a:solidFill>
                  <a:prstClr val="black"/>
                </a:solidFill>
              </a:rPr>
              <a:t> </a:t>
            </a:r>
            <a:r>
              <a:rPr lang="en-CA" sz="3200" dirty="0" smtClean="0">
                <a:solidFill>
                  <a:prstClr val="black"/>
                </a:solidFill>
              </a:rPr>
              <a:t>when the ladies bought  the </a:t>
            </a:r>
            <a:r>
              <a:rPr lang="en-CA" sz="3200" b="1" dirty="0" smtClean="0">
                <a:solidFill>
                  <a:prstClr val="black"/>
                </a:solidFill>
                <a:effectLst>
                  <a:glow rad="127000">
                    <a:srgbClr val="FFFF00"/>
                  </a:glow>
                </a:effectLst>
              </a:rPr>
              <a:t>2</a:t>
            </a:r>
            <a:r>
              <a:rPr lang="en-CA" sz="3200" b="1" baseline="30000" dirty="0" smtClean="0">
                <a:solidFill>
                  <a:prstClr val="black"/>
                </a:solidFill>
                <a:effectLst>
                  <a:glow rad="127000">
                    <a:srgbClr val="FFFF00"/>
                  </a:glow>
                </a:effectLst>
              </a:rPr>
              <a:t>nd</a:t>
            </a:r>
            <a:r>
              <a:rPr lang="en-CA" sz="3200" b="1" dirty="0" smtClean="0">
                <a:solidFill>
                  <a:prstClr val="black"/>
                </a:solidFill>
                <a:effectLst>
                  <a:glow rad="127000">
                    <a:srgbClr val="FFFF00"/>
                  </a:glow>
                </a:effectLst>
              </a:rPr>
              <a:t>  batch </a:t>
            </a:r>
            <a:r>
              <a:rPr lang="en-CA" sz="3200" dirty="0" smtClean="0">
                <a:solidFill>
                  <a:prstClr val="black"/>
                </a:solidFill>
              </a:rPr>
              <a:t>of </a:t>
            </a:r>
            <a:r>
              <a:rPr lang="en-CA" sz="3200" dirty="0" smtClean="0">
                <a:solidFill>
                  <a:schemeClr val="tx1"/>
                </a:solidFill>
              </a:rPr>
              <a:t>spices </a:t>
            </a:r>
            <a:r>
              <a:rPr lang="en-CA" sz="3200" dirty="0">
                <a:solidFill>
                  <a:schemeClr val="tx1"/>
                </a:solidFill>
              </a:rPr>
              <a:t>and </a:t>
            </a:r>
            <a:r>
              <a:rPr lang="en-CA" sz="3200" dirty="0" smtClean="0">
                <a:solidFill>
                  <a:schemeClr val="tx1"/>
                </a:solidFill>
              </a:rPr>
              <a:t>ointments, intending to continue  embalming the body of </a:t>
            </a:r>
            <a:r>
              <a:rPr lang="en-CA" sz="3200" b="1" dirty="0" err="1" smtClean="0">
                <a:solidFill>
                  <a:srgbClr val="0000CC"/>
                </a:solidFill>
              </a:rPr>
              <a:t>Yahusha</a:t>
            </a:r>
            <a:r>
              <a:rPr lang="en-CA" sz="3200" b="1" dirty="0" smtClean="0">
                <a:solidFill>
                  <a:srgbClr val="0000CC"/>
                </a:solidFill>
              </a:rPr>
              <a:t>  </a:t>
            </a:r>
            <a:r>
              <a:rPr lang="en-CA" sz="3200" dirty="0" smtClean="0">
                <a:solidFill>
                  <a:schemeClr val="tx1"/>
                </a:solidFill>
              </a:rPr>
              <a:t>- 1</a:t>
            </a:r>
            <a:r>
              <a:rPr lang="en-CA" sz="3200" baseline="30000" dirty="0" smtClean="0">
                <a:solidFill>
                  <a:schemeClr val="tx1"/>
                </a:solidFill>
              </a:rPr>
              <a:t>st</a:t>
            </a:r>
            <a:r>
              <a:rPr lang="en-CA" sz="3200" dirty="0" smtClean="0">
                <a:solidFill>
                  <a:schemeClr val="tx1"/>
                </a:solidFill>
              </a:rPr>
              <a:t> cycle morning?? </a:t>
            </a:r>
            <a:r>
              <a:rPr lang="en-CA" sz="3200" b="1" dirty="0" smtClean="0">
                <a:solidFill>
                  <a:srgbClr val="0000CC"/>
                </a:solidFill>
              </a:rPr>
              <a:t/>
            </a:r>
            <a:br>
              <a:rPr lang="en-CA" sz="3200" b="1" dirty="0" smtClean="0">
                <a:solidFill>
                  <a:srgbClr val="0000CC"/>
                </a:solidFill>
              </a:rPr>
            </a:br>
            <a:r>
              <a:rPr lang="en-CA" sz="3200" b="1" dirty="0" smtClean="0">
                <a:ln>
                  <a:solidFill>
                    <a:srgbClr val="0000CC"/>
                  </a:solidFill>
                </a:ln>
                <a:solidFill>
                  <a:srgbClr val="FF33CC"/>
                </a:solidFill>
                <a:effectLst>
                  <a:glow rad="127000">
                    <a:srgbClr val="FFFF00"/>
                  </a:glow>
                </a:effectLst>
              </a:rPr>
              <a:t>(Mark 16:1 </a:t>
            </a:r>
            <a:r>
              <a:rPr lang="en-CA" sz="3200" b="1" dirty="0" smtClean="0">
                <a:solidFill>
                  <a:srgbClr val="FF33CC"/>
                </a:solidFill>
              </a:rPr>
              <a:t>- Luke 23:56/24:1)</a:t>
            </a:r>
            <a:endParaRPr lang="en-CA" b="1" dirty="0">
              <a:solidFill>
                <a:srgbClr val="FF33CC"/>
              </a:solidFill>
            </a:endParaRPr>
          </a:p>
        </p:txBody>
      </p:sp>
      <p:sp>
        <p:nvSpPr>
          <p:cNvPr id="4" name="Slide Number Placeholder 3"/>
          <p:cNvSpPr>
            <a:spLocks noGrp="1"/>
          </p:cNvSpPr>
          <p:nvPr>
            <p:ph type="sldNum" sz="quarter" idx="12"/>
          </p:nvPr>
        </p:nvSpPr>
        <p:spPr>
          <a:xfrm>
            <a:off x="9372598" y="6432706"/>
            <a:ext cx="2743200" cy="365125"/>
          </a:xfrm>
        </p:spPr>
        <p:txBody>
          <a:bodyPr/>
          <a:lstStyle/>
          <a:p>
            <a:fld id="{79D454C9-693C-4B68-AEF7-F33F1BD73953}" type="slidenum">
              <a:rPr lang="en-US" sz="1400" b="1" smtClean="0">
                <a:solidFill>
                  <a:schemeClr val="tx1"/>
                </a:solidFill>
              </a:rPr>
              <a:t>64</a:t>
            </a:fld>
            <a:endParaRPr lang="en-US" sz="1400" b="1" dirty="0">
              <a:solidFill>
                <a:schemeClr val="tx1"/>
              </a:solidFill>
            </a:endParaRPr>
          </a:p>
        </p:txBody>
      </p:sp>
    </p:spTree>
    <p:extLst>
      <p:ext uri="{BB962C8B-B14F-4D97-AF65-F5344CB8AC3E}">
        <p14:creationId xmlns:p14="http://schemas.microsoft.com/office/powerpoint/2010/main" val="18051515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gradFill flip="none" rotWithShape="1">
          <a:gsLst>
            <a:gs pos="19000">
              <a:srgbClr val="00B0F0">
                <a:alpha val="35000"/>
              </a:srgbClr>
            </a:gs>
            <a:gs pos="68000">
              <a:srgbClr val="E2FD59">
                <a:alpha val="67000"/>
              </a:srgbClr>
            </a:gs>
            <a:gs pos="100000">
              <a:srgbClr val="CC00FF">
                <a:alpha val="24000"/>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 name="Frame 3"/>
          <p:cNvSpPr/>
          <p:nvPr/>
        </p:nvSpPr>
        <p:spPr>
          <a:xfrm>
            <a:off x="254001" y="384464"/>
            <a:ext cx="11539682" cy="6141028"/>
          </a:xfrm>
          <a:prstGeom prst="frame">
            <a:avLst>
              <a:gd name="adj1" fmla="val 3624"/>
            </a:avLst>
          </a:prstGeom>
          <a:solidFill>
            <a:srgbClr val="66FF99"/>
          </a:solidFill>
          <a:ln w="28575">
            <a:solidFill>
              <a:srgbClr val="9900FF"/>
            </a:solidFill>
          </a:ln>
          <a:effectLst>
            <a:glow rad="228600">
              <a:schemeClr val="accent4">
                <a:satMod val="175000"/>
                <a:alpha val="4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solidFill>
                <a:schemeClr val="tx1"/>
              </a:solidFill>
            </a:endParaRPr>
          </a:p>
        </p:txBody>
      </p:sp>
      <p:sp>
        <p:nvSpPr>
          <p:cNvPr id="5" name="Rounded Rectangle 4"/>
          <p:cNvSpPr/>
          <p:nvPr/>
        </p:nvSpPr>
        <p:spPr>
          <a:xfrm>
            <a:off x="673100" y="838200"/>
            <a:ext cx="10680700" cy="5232399"/>
          </a:xfrm>
          <a:prstGeom prst="roundRect">
            <a:avLst>
              <a:gd name="adj" fmla="val 4811"/>
            </a:avLst>
          </a:prstGeom>
          <a:blipFill dpi="0" rotWithShape="1">
            <a:blip r:embed="rId2">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200" dirty="0" smtClean="0">
                <a:solidFill>
                  <a:srgbClr val="0000CC"/>
                </a:solidFill>
              </a:rPr>
              <a:t>The sacrifices and oblations ceased in </a:t>
            </a:r>
            <a:r>
              <a:rPr lang="en-CA" sz="3200" dirty="0" smtClean="0">
                <a:solidFill>
                  <a:schemeClr val="tx1"/>
                </a:solidFill>
              </a:rPr>
              <a:t>the </a:t>
            </a:r>
            <a:r>
              <a:rPr lang="en-CA" sz="3200" b="1" i="1" dirty="0" smtClean="0">
                <a:solidFill>
                  <a:schemeClr val="tx1"/>
                </a:solidFill>
              </a:rPr>
              <a:t>MIDST OF THE WEEK </a:t>
            </a:r>
            <a:r>
              <a:rPr lang="en-CA" sz="3200" dirty="0" smtClean="0">
                <a:solidFill>
                  <a:schemeClr val="tx1"/>
                </a:solidFill>
              </a:rPr>
              <a:t>(</a:t>
            </a:r>
            <a:r>
              <a:rPr lang="en-CA" sz="3200" dirty="0">
                <a:solidFill>
                  <a:schemeClr val="tx1"/>
                </a:solidFill>
              </a:rPr>
              <a:t>Dan </a:t>
            </a:r>
            <a:r>
              <a:rPr lang="en-CA" sz="3200" dirty="0" smtClean="0">
                <a:solidFill>
                  <a:schemeClr val="tx1"/>
                </a:solidFill>
              </a:rPr>
              <a:t>9:27) which was the </a:t>
            </a:r>
            <a:r>
              <a:rPr lang="en-CA" sz="3200" u="sng" dirty="0" smtClean="0">
                <a:solidFill>
                  <a:srgbClr val="FF0000"/>
                </a:solidFill>
              </a:rPr>
              <a:t>4</a:t>
            </a:r>
            <a:r>
              <a:rPr lang="en-CA" sz="3200" u="sng" baseline="30000" dirty="0" smtClean="0">
                <a:solidFill>
                  <a:srgbClr val="FF0000"/>
                </a:solidFill>
              </a:rPr>
              <a:t>TH</a:t>
            </a:r>
            <a:r>
              <a:rPr lang="en-CA" sz="3200" dirty="0" smtClean="0">
                <a:solidFill>
                  <a:schemeClr val="tx1"/>
                </a:solidFill>
              </a:rPr>
              <a:t> </a:t>
            </a:r>
            <a:r>
              <a:rPr lang="en-CA" sz="3200" u="sng" dirty="0" smtClean="0">
                <a:solidFill>
                  <a:schemeClr val="tx1"/>
                </a:solidFill>
              </a:rPr>
              <a:t>CYCLE MARKED BY </a:t>
            </a:r>
            <a:r>
              <a:rPr lang="en-CA" sz="3200" b="1" dirty="0" smtClean="0">
                <a:solidFill>
                  <a:schemeClr val="tx1"/>
                </a:solidFill>
              </a:rPr>
              <a:t>—</a:t>
            </a:r>
            <a:r>
              <a:rPr lang="en-CA" sz="3200" dirty="0" smtClean="0">
                <a:solidFill>
                  <a:schemeClr val="tx1"/>
                </a:solidFill>
              </a:rPr>
              <a:t> </a:t>
            </a:r>
            <a:r>
              <a:rPr lang="en-CA" sz="3200" b="1" u="sng" dirty="0" smtClean="0">
                <a:solidFill>
                  <a:srgbClr val="0000CC"/>
                </a:solidFill>
              </a:rPr>
              <a:t>LIGHT</a:t>
            </a:r>
            <a:r>
              <a:rPr lang="en-CA" sz="3200" b="1" dirty="0" smtClean="0">
                <a:solidFill>
                  <a:srgbClr val="0000CC"/>
                </a:solidFill>
              </a:rPr>
              <a:t> — </a:t>
            </a:r>
            <a:r>
              <a:rPr lang="en-CA" sz="3200" b="1" u="sng" dirty="0" smtClean="0">
                <a:solidFill>
                  <a:srgbClr val="0000CC"/>
                </a:solidFill>
              </a:rPr>
              <a:t>AT CREATION</a:t>
            </a:r>
            <a:r>
              <a:rPr lang="en-CA" sz="3200" b="1" dirty="0" smtClean="0">
                <a:solidFill>
                  <a:srgbClr val="0000CC"/>
                </a:solidFill>
              </a:rPr>
              <a:t>.</a:t>
            </a:r>
            <a:r>
              <a:rPr lang="en-CA" sz="3200" dirty="0" smtClean="0">
                <a:solidFill>
                  <a:srgbClr val="0000CC"/>
                </a:solidFill>
              </a:rPr>
              <a:t/>
            </a:r>
            <a:br>
              <a:rPr lang="en-CA" sz="3200" dirty="0" smtClean="0">
                <a:solidFill>
                  <a:srgbClr val="0000CC"/>
                </a:solidFill>
              </a:rPr>
            </a:br>
            <a:endParaRPr lang="en-CA" sz="3200" dirty="0" smtClean="0">
              <a:solidFill>
                <a:srgbClr val="0000CC"/>
              </a:solidFill>
            </a:endParaRPr>
          </a:p>
          <a:p>
            <a:pPr algn="ctr"/>
            <a:endParaRPr lang="en-CA" sz="3200" dirty="0">
              <a:solidFill>
                <a:srgbClr val="0000CC"/>
              </a:solidFill>
            </a:endParaRPr>
          </a:p>
          <a:p>
            <a:pPr algn="ctr"/>
            <a:endParaRPr lang="en-CA" sz="3200" b="1" dirty="0" smtClean="0">
              <a:solidFill>
                <a:schemeClr val="tx1"/>
              </a:solidFill>
              <a:effectLst>
                <a:glow rad="127000">
                  <a:srgbClr val="7BEEFD"/>
                </a:glow>
              </a:effectLst>
            </a:endParaRPr>
          </a:p>
          <a:p>
            <a:pPr algn="ctr"/>
            <a:endParaRPr lang="en-CA" sz="3200" b="1" dirty="0">
              <a:solidFill>
                <a:schemeClr val="tx1"/>
              </a:solidFill>
              <a:effectLst>
                <a:glow rad="127000">
                  <a:srgbClr val="7BEEFD"/>
                </a:glow>
              </a:effectLst>
            </a:endParaRPr>
          </a:p>
          <a:p>
            <a:pPr algn="ctr"/>
            <a:endParaRPr lang="en-CA" sz="3200" b="1" dirty="0" smtClean="0">
              <a:solidFill>
                <a:schemeClr val="tx1"/>
              </a:solidFill>
              <a:effectLst>
                <a:glow rad="127000">
                  <a:srgbClr val="7BEEFD"/>
                </a:glow>
              </a:effectLst>
            </a:endParaRPr>
          </a:p>
          <a:p>
            <a:pPr algn="ctr"/>
            <a:endParaRPr lang="en-CA" sz="3200" b="1" dirty="0" smtClean="0">
              <a:solidFill>
                <a:schemeClr val="tx1"/>
              </a:solidFill>
              <a:effectLst>
                <a:glow rad="127000">
                  <a:srgbClr val="7BEEFD"/>
                </a:glow>
              </a:effectLst>
            </a:endParaRPr>
          </a:p>
          <a:p>
            <a:pPr algn="ctr"/>
            <a:endParaRPr lang="en-CA" sz="3200" b="1" dirty="0">
              <a:solidFill>
                <a:schemeClr val="tx1"/>
              </a:solidFill>
              <a:effectLst>
                <a:glow rad="127000">
                  <a:srgbClr val="7BEEFD"/>
                </a:glow>
              </a:effectLst>
            </a:endParaRPr>
          </a:p>
          <a:p>
            <a:pPr algn="ctr"/>
            <a:endParaRPr lang="en-CA" sz="3200" b="1" dirty="0">
              <a:solidFill>
                <a:schemeClr val="tx1"/>
              </a:solidFill>
              <a:effectLst>
                <a:glow rad="127000">
                  <a:srgbClr val="7BEEFD"/>
                </a:glow>
              </a:effectLst>
            </a:endParaRPr>
          </a:p>
        </p:txBody>
      </p:sp>
      <p:sp>
        <p:nvSpPr>
          <p:cNvPr id="2" name="Rectangle 1"/>
          <p:cNvSpPr/>
          <p:nvPr/>
        </p:nvSpPr>
        <p:spPr>
          <a:xfrm>
            <a:off x="996601" y="2362200"/>
            <a:ext cx="10142453" cy="914400"/>
          </a:xfrm>
          <a:prstGeom prst="rect">
            <a:avLst/>
          </a:prstGeom>
          <a:no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200" dirty="0">
                <a:solidFill>
                  <a:prstClr val="black"/>
                </a:solidFill>
              </a:rPr>
              <a:t>The following cycle was the </a:t>
            </a:r>
            <a:r>
              <a:rPr lang="en-CA" sz="3200" dirty="0">
                <a:solidFill>
                  <a:srgbClr val="FF0000"/>
                </a:solidFill>
              </a:rPr>
              <a:t>5</a:t>
            </a:r>
            <a:r>
              <a:rPr lang="en-CA" sz="3200" baseline="30000" dirty="0">
                <a:solidFill>
                  <a:srgbClr val="FF0000"/>
                </a:solidFill>
              </a:rPr>
              <a:t>th</a:t>
            </a:r>
            <a:r>
              <a:rPr lang="en-CA" sz="3200" dirty="0">
                <a:solidFill>
                  <a:prstClr val="black"/>
                </a:solidFill>
              </a:rPr>
              <a:t> cycle, </a:t>
            </a:r>
            <a:r>
              <a:rPr lang="en-CA" sz="3200" dirty="0" smtClean="0">
                <a:solidFill>
                  <a:prstClr val="black"/>
                </a:solidFill>
              </a:rPr>
              <a:t>the first yearly </a:t>
            </a:r>
            <a:r>
              <a:rPr lang="en-CA" sz="3200" b="1" dirty="0">
                <a:solidFill>
                  <a:srgbClr val="0000CC"/>
                </a:solidFill>
              </a:rPr>
              <a:t>Appointed Time </a:t>
            </a:r>
            <a:r>
              <a:rPr lang="en-CA" sz="3200" dirty="0">
                <a:solidFill>
                  <a:prstClr val="black"/>
                </a:solidFill>
              </a:rPr>
              <a:t>of </a:t>
            </a:r>
            <a:r>
              <a:rPr lang="en-CA" sz="3200" dirty="0" smtClean="0">
                <a:solidFill>
                  <a:prstClr val="black"/>
                </a:solidFill>
              </a:rPr>
              <a:t>the Unleavened Bread Sabbath.</a:t>
            </a:r>
            <a:endParaRPr lang="en-CA" dirty="0"/>
          </a:p>
        </p:txBody>
      </p:sp>
      <p:sp>
        <p:nvSpPr>
          <p:cNvPr id="3" name="Rectangle 2"/>
          <p:cNvSpPr/>
          <p:nvPr/>
        </p:nvSpPr>
        <p:spPr>
          <a:xfrm>
            <a:off x="1085849" y="3408216"/>
            <a:ext cx="10016837" cy="1600200"/>
          </a:xfrm>
          <a:prstGeom prst="rect">
            <a:avLst/>
          </a:prstGeom>
          <a:no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lvl="0" algn="ctr"/>
            <a:r>
              <a:rPr lang="en-CA" sz="3200" dirty="0">
                <a:solidFill>
                  <a:srgbClr val="00B050"/>
                </a:solidFill>
              </a:rPr>
              <a:t>Luke 23:53-56 </a:t>
            </a:r>
            <a:r>
              <a:rPr lang="en-CA" sz="3200" dirty="0">
                <a:solidFill>
                  <a:prstClr val="black"/>
                </a:solidFill>
              </a:rPr>
              <a:t>reveals that </a:t>
            </a:r>
            <a:r>
              <a:rPr lang="en-CA" sz="3200" b="1" dirty="0">
                <a:solidFill>
                  <a:srgbClr val="0000CC"/>
                </a:solidFill>
              </a:rPr>
              <a:t>Yahusha</a:t>
            </a:r>
            <a:r>
              <a:rPr lang="en-CA" sz="3200" dirty="0">
                <a:solidFill>
                  <a:prstClr val="black"/>
                </a:solidFill>
              </a:rPr>
              <a:t> was buried</a:t>
            </a:r>
            <a:r>
              <a:rPr lang="en-CA" sz="3200" b="1" dirty="0">
                <a:solidFill>
                  <a:prstClr val="black"/>
                </a:solidFill>
                <a:effectLst>
                  <a:glow rad="127000">
                    <a:srgbClr val="00FF00"/>
                  </a:glow>
                </a:effectLst>
              </a:rPr>
              <a:t> during </a:t>
            </a:r>
            <a:r>
              <a:rPr lang="en-CA" sz="3200" b="1" dirty="0" smtClean="0">
                <a:solidFill>
                  <a:prstClr val="black"/>
                </a:solidFill>
                <a:effectLst>
                  <a:glow rad="127000">
                    <a:srgbClr val="00FF00"/>
                  </a:glow>
                </a:effectLst>
              </a:rPr>
              <a:t/>
            </a:r>
            <a:br>
              <a:rPr lang="en-CA" sz="3200" b="1" dirty="0" smtClean="0">
                <a:solidFill>
                  <a:prstClr val="black"/>
                </a:solidFill>
                <a:effectLst>
                  <a:glow rad="127000">
                    <a:srgbClr val="00FF00"/>
                  </a:glow>
                </a:effectLst>
              </a:rPr>
            </a:br>
            <a:r>
              <a:rPr lang="en-CA" sz="3200" dirty="0" smtClean="0">
                <a:solidFill>
                  <a:prstClr val="black"/>
                </a:solidFill>
              </a:rPr>
              <a:t>Abib </a:t>
            </a:r>
            <a:r>
              <a:rPr lang="en-CA" sz="3200" dirty="0">
                <a:solidFill>
                  <a:prstClr val="black"/>
                </a:solidFill>
              </a:rPr>
              <a:t>14 (Passover) </a:t>
            </a:r>
            <a:r>
              <a:rPr lang="en-CA" sz="3200" b="1" dirty="0">
                <a:solidFill>
                  <a:prstClr val="black"/>
                </a:solidFill>
                <a:effectLst>
                  <a:glow rad="127000">
                    <a:srgbClr val="00FF00"/>
                  </a:glow>
                </a:effectLst>
              </a:rPr>
              <a:t>night</a:t>
            </a:r>
            <a:r>
              <a:rPr lang="en-CA" sz="3200" dirty="0">
                <a:solidFill>
                  <a:prstClr val="black"/>
                </a:solidFill>
              </a:rPr>
              <a:t> and the ladies returned home </a:t>
            </a:r>
            <a:r>
              <a:rPr lang="en-CA" sz="3200" dirty="0" smtClean="0">
                <a:solidFill>
                  <a:prstClr val="black"/>
                </a:solidFill>
              </a:rPr>
              <a:t/>
            </a:r>
            <a:br>
              <a:rPr lang="en-CA" sz="3200" dirty="0" smtClean="0">
                <a:solidFill>
                  <a:prstClr val="black"/>
                </a:solidFill>
              </a:rPr>
            </a:br>
            <a:r>
              <a:rPr lang="en-CA" sz="3200" u="sng" dirty="0" smtClean="0">
                <a:solidFill>
                  <a:prstClr val="black"/>
                </a:solidFill>
              </a:rPr>
              <a:t>before </a:t>
            </a:r>
            <a:r>
              <a:rPr lang="en-CA" sz="3200" u="sng" dirty="0">
                <a:solidFill>
                  <a:prstClr val="black"/>
                </a:solidFill>
              </a:rPr>
              <a:t>the Sabbath</a:t>
            </a:r>
            <a:r>
              <a:rPr lang="en-CA" sz="3200" dirty="0">
                <a:solidFill>
                  <a:prstClr val="black"/>
                </a:solidFill>
              </a:rPr>
              <a:t> </a:t>
            </a:r>
            <a:r>
              <a:rPr lang="en-CA" sz="3200" dirty="0" smtClean="0">
                <a:solidFill>
                  <a:prstClr val="black"/>
                </a:solidFill>
              </a:rPr>
              <a:t>– </a:t>
            </a:r>
            <a:r>
              <a:rPr lang="en-CA" sz="2800" dirty="0">
                <a:solidFill>
                  <a:prstClr val="black"/>
                </a:solidFill>
              </a:rPr>
              <a:t>G2020</a:t>
            </a:r>
            <a:r>
              <a:rPr lang="en-CA" sz="3200" dirty="0">
                <a:solidFill>
                  <a:prstClr val="black"/>
                </a:solidFill>
              </a:rPr>
              <a:t> – </a:t>
            </a:r>
            <a:r>
              <a:rPr lang="en-CA" sz="3200" b="1" i="1" dirty="0">
                <a:solidFill>
                  <a:srgbClr val="CC0099"/>
                </a:solidFill>
              </a:rPr>
              <a:t>epiphosko</a:t>
            </a:r>
            <a:r>
              <a:rPr lang="en-CA" sz="3200" dirty="0">
                <a:solidFill>
                  <a:prstClr val="black"/>
                </a:solidFill>
              </a:rPr>
              <a:t> – </a:t>
            </a:r>
            <a:r>
              <a:rPr lang="en-CA" sz="3200" b="1" u="sng" dirty="0">
                <a:solidFill>
                  <a:prstClr val="black"/>
                </a:solidFill>
                <a:effectLst>
                  <a:glow rad="127000">
                    <a:srgbClr val="7BEEFD"/>
                  </a:glow>
                </a:effectLst>
              </a:rPr>
              <a:t>GREW LIGHT</a:t>
            </a:r>
            <a:r>
              <a:rPr lang="en-CA" sz="3200" b="1" dirty="0">
                <a:solidFill>
                  <a:prstClr val="black"/>
                </a:solidFill>
                <a:effectLst>
                  <a:glow rad="127000">
                    <a:srgbClr val="7BEEFD"/>
                  </a:glow>
                </a:effectLst>
              </a:rPr>
              <a:t>!</a:t>
            </a:r>
          </a:p>
        </p:txBody>
      </p:sp>
      <p:sp>
        <p:nvSpPr>
          <p:cNvPr id="6" name="Rectangle 5"/>
          <p:cNvSpPr/>
          <p:nvPr/>
        </p:nvSpPr>
        <p:spPr>
          <a:xfrm>
            <a:off x="1049482" y="5021116"/>
            <a:ext cx="9975274" cy="987139"/>
          </a:xfrm>
          <a:prstGeom prst="rect">
            <a:avLst/>
          </a:prstGeom>
          <a:no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lvl="0" algn="ctr"/>
            <a:r>
              <a:rPr lang="en-CA" sz="3200" b="1" dirty="0">
                <a:solidFill>
                  <a:prstClr val="black"/>
                </a:solidFill>
                <a:effectLst>
                  <a:glow rad="127000">
                    <a:srgbClr val="7BEEFD"/>
                  </a:glow>
                </a:effectLst>
              </a:rPr>
              <a:t>Luke also indicates rather positively that the ladies  observed the Sabbath according to the Torah!  </a:t>
            </a:r>
          </a:p>
        </p:txBody>
      </p:sp>
      <p:sp>
        <p:nvSpPr>
          <p:cNvPr id="7" name="Slide Number Placeholder 6"/>
          <p:cNvSpPr>
            <a:spLocks noGrp="1"/>
          </p:cNvSpPr>
          <p:nvPr>
            <p:ph type="sldNum" sz="quarter" idx="12"/>
          </p:nvPr>
        </p:nvSpPr>
        <p:spPr>
          <a:xfrm>
            <a:off x="9452266" y="6492875"/>
            <a:ext cx="2743200" cy="365125"/>
          </a:xfrm>
          <a:scene3d>
            <a:camera prst="orthographicFront"/>
            <a:lightRig rig="threePt" dir="t"/>
          </a:scene3d>
          <a:sp3d>
            <a:bevelT w="152400" h="50800" prst="softRound"/>
          </a:sp3d>
        </p:spPr>
        <p:txBody>
          <a:bodyPr>
            <a:sp3d extrusionH="57150">
              <a:bevelT w="38100" h="38100"/>
            </a:sp3d>
          </a:bodyPr>
          <a:lstStyle/>
          <a:p>
            <a:fld id="{79D454C9-693C-4B68-AEF7-F33F1BD73953}" type="slidenum">
              <a:rPr lang="en-US" sz="1400" b="1" smtClean="0">
                <a:solidFill>
                  <a:schemeClr val="tx1"/>
                </a:solidFill>
              </a:rPr>
              <a:t>65</a:t>
            </a:fld>
            <a:endParaRPr lang="en-US" sz="1400" b="1" dirty="0">
              <a:solidFill>
                <a:schemeClr val="tx1"/>
              </a:solidFill>
            </a:endParaRPr>
          </a:p>
        </p:txBody>
      </p:sp>
    </p:spTree>
    <p:extLst>
      <p:ext uri="{BB962C8B-B14F-4D97-AF65-F5344CB8AC3E}">
        <p14:creationId xmlns:p14="http://schemas.microsoft.com/office/powerpoint/2010/main" val="15036525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anim calcmode="lin" valueType="num">
                                      <p:cBhvr>
                                        <p:cTn id="8" dur="1250" fill="hold"/>
                                        <p:tgtEl>
                                          <p:spTgt spid="2"/>
                                        </p:tgtEl>
                                        <p:attrNameLst>
                                          <p:attrName>ppt_x</p:attrName>
                                        </p:attrNameLst>
                                      </p:cBhvr>
                                      <p:tavLst>
                                        <p:tav tm="0">
                                          <p:val>
                                            <p:strVal val="#ppt_x"/>
                                          </p:val>
                                        </p:tav>
                                        <p:tav tm="100000">
                                          <p:val>
                                            <p:strVal val="#ppt_x"/>
                                          </p:val>
                                        </p:tav>
                                      </p:tavLst>
                                    </p:anim>
                                    <p:anim calcmode="lin" valueType="num">
                                      <p:cBhvr>
                                        <p:cTn id="9" dur="125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500" fill="hold"/>
                                        <p:tgtEl>
                                          <p:spTgt spid="3"/>
                                        </p:tgtEl>
                                        <p:attrNameLst>
                                          <p:attrName>ppt_w</p:attrName>
                                        </p:attrNameLst>
                                      </p:cBhvr>
                                      <p:tavLst>
                                        <p:tav tm="0">
                                          <p:val>
                                            <p:fltVal val="0"/>
                                          </p:val>
                                        </p:tav>
                                        <p:tav tm="100000">
                                          <p:val>
                                            <p:strVal val="#ppt_w"/>
                                          </p:val>
                                        </p:tav>
                                      </p:tavLst>
                                    </p:anim>
                                    <p:anim calcmode="lin" valueType="num">
                                      <p:cBhvr>
                                        <p:cTn id="15" dur="1500" fill="hold"/>
                                        <p:tgtEl>
                                          <p:spTgt spid="3"/>
                                        </p:tgtEl>
                                        <p:attrNameLst>
                                          <p:attrName>ppt_h</p:attrName>
                                        </p:attrNameLst>
                                      </p:cBhvr>
                                      <p:tavLst>
                                        <p:tav tm="0">
                                          <p:val>
                                            <p:fltVal val="0"/>
                                          </p:val>
                                        </p:tav>
                                        <p:tav tm="100000">
                                          <p:val>
                                            <p:strVal val="#ppt_h"/>
                                          </p:val>
                                        </p:tav>
                                      </p:tavLst>
                                    </p:anim>
                                    <p:anim calcmode="lin" valueType="num">
                                      <p:cBhvr>
                                        <p:cTn id="16" dur="1500" fill="hold"/>
                                        <p:tgtEl>
                                          <p:spTgt spid="3"/>
                                        </p:tgtEl>
                                        <p:attrNameLst>
                                          <p:attrName>style.rotation</p:attrName>
                                        </p:attrNameLst>
                                      </p:cBhvr>
                                      <p:tavLst>
                                        <p:tav tm="0">
                                          <p:val>
                                            <p:fltVal val="90"/>
                                          </p:val>
                                        </p:tav>
                                        <p:tav tm="100000">
                                          <p:val>
                                            <p:fltVal val="0"/>
                                          </p:val>
                                        </p:tav>
                                      </p:tavLst>
                                    </p:anim>
                                    <p:animEffect transition="in" filter="fade">
                                      <p:cBhvr>
                                        <p:cTn id="17" dur="1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heckerboard(across)">
                                      <p:cBhvr>
                                        <p:cTn id="22"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gradFill flip="none" rotWithShape="1">
          <a:gsLst>
            <a:gs pos="19000">
              <a:srgbClr val="00B0F0">
                <a:alpha val="35000"/>
              </a:srgbClr>
            </a:gs>
            <a:gs pos="68000">
              <a:srgbClr val="E2FD59">
                <a:alpha val="67000"/>
              </a:srgbClr>
            </a:gs>
            <a:gs pos="100000">
              <a:srgbClr val="CC00FF">
                <a:alpha val="24000"/>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 name="Frame 3"/>
          <p:cNvSpPr/>
          <p:nvPr/>
        </p:nvSpPr>
        <p:spPr>
          <a:xfrm>
            <a:off x="394855" y="384464"/>
            <a:ext cx="11398827" cy="6141028"/>
          </a:xfrm>
          <a:prstGeom prst="frame">
            <a:avLst>
              <a:gd name="adj1" fmla="val 8381"/>
            </a:avLst>
          </a:prstGeom>
          <a:solidFill>
            <a:srgbClr val="66FF99"/>
          </a:solidFill>
          <a:ln w="28575">
            <a:solidFill>
              <a:srgbClr val="9900FF"/>
            </a:solidFill>
          </a:ln>
          <a:effectLst>
            <a:glow rad="228600">
              <a:schemeClr val="accent4">
                <a:satMod val="175000"/>
                <a:alpha val="4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solidFill>
                <a:schemeClr val="tx1"/>
              </a:solidFill>
            </a:endParaRPr>
          </a:p>
        </p:txBody>
      </p:sp>
      <p:sp>
        <p:nvSpPr>
          <p:cNvPr id="5" name="Rounded Rectangle 4"/>
          <p:cNvSpPr/>
          <p:nvPr/>
        </p:nvSpPr>
        <p:spPr>
          <a:xfrm>
            <a:off x="1049482" y="1039091"/>
            <a:ext cx="10089573" cy="4842164"/>
          </a:xfrm>
          <a:prstGeom prst="roundRect">
            <a:avLst>
              <a:gd name="adj" fmla="val 4811"/>
            </a:avLst>
          </a:prstGeom>
          <a:blipFill dpi="0" rotWithShape="1">
            <a:blip r:embed="rId2">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200" dirty="0" smtClean="0">
                <a:solidFill>
                  <a:schemeClr val="tx1"/>
                </a:solidFill>
                <a:effectLst/>
              </a:rPr>
              <a:t>Since the 5</a:t>
            </a:r>
            <a:r>
              <a:rPr lang="en-CA" sz="3200" baseline="30000" dirty="0" smtClean="0">
                <a:solidFill>
                  <a:schemeClr val="tx1"/>
                </a:solidFill>
                <a:effectLst/>
              </a:rPr>
              <a:t>th</a:t>
            </a:r>
            <a:r>
              <a:rPr lang="en-CA" sz="3200" dirty="0">
                <a:solidFill>
                  <a:schemeClr val="tx1"/>
                </a:solidFill>
                <a:effectLst/>
              </a:rPr>
              <a:t> </a:t>
            </a:r>
            <a:r>
              <a:rPr lang="en-CA" sz="3200" dirty="0" smtClean="0">
                <a:solidFill>
                  <a:schemeClr val="tx1"/>
                </a:solidFill>
                <a:effectLst/>
              </a:rPr>
              <a:t>cycle of creation began &amp; ended at Dawn, we know for certain that the 6</a:t>
            </a:r>
            <a:r>
              <a:rPr lang="en-CA" sz="3200" baseline="30000" dirty="0" smtClean="0">
                <a:solidFill>
                  <a:schemeClr val="tx1"/>
                </a:solidFill>
                <a:effectLst/>
              </a:rPr>
              <a:t>th</a:t>
            </a:r>
            <a:r>
              <a:rPr lang="en-CA" sz="3200" dirty="0" smtClean="0">
                <a:solidFill>
                  <a:schemeClr val="tx1"/>
                </a:solidFill>
                <a:effectLst/>
              </a:rPr>
              <a:t> cycle also began at Dawn.</a:t>
            </a:r>
          </a:p>
          <a:p>
            <a:pPr algn="ctr"/>
            <a:endParaRPr lang="en-CA" sz="3200" dirty="0" smtClean="0">
              <a:solidFill>
                <a:schemeClr val="tx1"/>
              </a:solidFill>
              <a:effectLst/>
            </a:endParaRPr>
          </a:p>
          <a:p>
            <a:pPr algn="ctr"/>
            <a:endParaRPr lang="en-CA" sz="3200" dirty="0" smtClean="0">
              <a:solidFill>
                <a:schemeClr val="tx1"/>
              </a:solidFill>
              <a:effectLst/>
            </a:endParaRPr>
          </a:p>
          <a:p>
            <a:pPr algn="ctr"/>
            <a:endParaRPr lang="en-CA" sz="3200" dirty="0">
              <a:solidFill>
                <a:schemeClr val="tx1"/>
              </a:solidFill>
            </a:endParaRPr>
          </a:p>
          <a:p>
            <a:pPr algn="ctr"/>
            <a:endParaRPr lang="en-CA" sz="3200" dirty="0" smtClean="0">
              <a:solidFill>
                <a:schemeClr val="tx1"/>
              </a:solidFill>
              <a:effectLst/>
            </a:endParaRPr>
          </a:p>
          <a:p>
            <a:pPr algn="ctr"/>
            <a:endParaRPr lang="en-CA" sz="3200" dirty="0">
              <a:solidFill>
                <a:schemeClr val="tx1"/>
              </a:solidFill>
            </a:endParaRPr>
          </a:p>
          <a:p>
            <a:pPr algn="ctr"/>
            <a:endParaRPr lang="en-CA" sz="3200" dirty="0" smtClean="0">
              <a:solidFill>
                <a:schemeClr val="tx1"/>
              </a:solidFill>
              <a:effectLst/>
            </a:endParaRPr>
          </a:p>
          <a:p>
            <a:pPr algn="ctr"/>
            <a:endParaRPr lang="en-CA" sz="3200" dirty="0" smtClean="0">
              <a:solidFill>
                <a:schemeClr val="tx1"/>
              </a:solidFill>
              <a:effectLst/>
            </a:endParaRPr>
          </a:p>
        </p:txBody>
      </p:sp>
      <p:sp>
        <p:nvSpPr>
          <p:cNvPr id="2" name="Rectangle 1"/>
          <p:cNvSpPr/>
          <p:nvPr/>
        </p:nvSpPr>
        <p:spPr>
          <a:xfrm>
            <a:off x="1091046" y="2483429"/>
            <a:ext cx="9996054" cy="1444336"/>
          </a:xfrm>
          <a:prstGeom prst="rect">
            <a:avLst/>
          </a:prstGeom>
          <a:no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200" dirty="0">
                <a:solidFill>
                  <a:prstClr val="black"/>
                </a:solidFill>
              </a:rPr>
              <a:t>The ladies then would have kept the 1</a:t>
            </a:r>
            <a:r>
              <a:rPr lang="en-CA" sz="3200" baseline="30000" dirty="0">
                <a:solidFill>
                  <a:prstClr val="black"/>
                </a:solidFill>
              </a:rPr>
              <a:t>st</a:t>
            </a:r>
            <a:r>
              <a:rPr lang="en-CA" sz="3200" dirty="0">
                <a:solidFill>
                  <a:prstClr val="black"/>
                </a:solidFill>
              </a:rPr>
              <a:t> Appointed Time </a:t>
            </a:r>
            <a:r>
              <a:rPr lang="en-CA" sz="3200" dirty="0">
                <a:solidFill>
                  <a:srgbClr val="008080"/>
                </a:solidFill>
              </a:rPr>
              <a:t>(Sabbath, see Luke 23:54) </a:t>
            </a:r>
            <a:r>
              <a:rPr lang="en-CA" sz="3200" dirty="0">
                <a:solidFill>
                  <a:prstClr val="black"/>
                </a:solidFill>
              </a:rPr>
              <a:t>of Unleavened Bread, </a:t>
            </a:r>
            <a:r>
              <a:rPr lang="en-CA" sz="3200" dirty="0" smtClean="0">
                <a:solidFill>
                  <a:prstClr val="black"/>
                </a:solidFill>
              </a:rPr>
              <a:t/>
            </a:r>
            <a:br>
              <a:rPr lang="en-CA" sz="3200" dirty="0" smtClean="0">
                <a:solidFill>
                  <a:prstClr val="black"/>
                </a:solidFill>
              </a:rPr>
            </a:br>
            <a:r>
              <a:rPr lang="en-CA" sz="3200" dirty="0" smtClean="0">
                <a:solidFill>
                  <a:prstClr val="black"/>
                </a:solidFill>
              </a:rPr>
              <a:t>the </a:t>
            </a:r>
            <a:r>
              <a:rPr lang="en-CA" sz="3200" dirty="0">
                <a:solidFill>
                  <a:prstClr val="black"/>
                </a:solidFill>
              </a:rPr>
              <a:t>5</a:t>
            </a:r>
            <a:r>
              <a:rPr lang="en-CA" sz="3200" baseline="30000" dirty="0">
                <a:solidFill>
                  <a:prstClr val="black"/>
                </a:solidFill>
              </a:rPr>
              <a:t>th</a:t>
            </a:r>
            <a:r>
              <a:rPr lang="en-CA" sz="3200" dirty="0">
                <a:solidFill>
                  <a:prstClr val="black"/>
                </a:solidFill>
              </a:rPr>
              <a:t> cycle, </a:t>
            </a:r>
            <a:r>
              <a:rPr lang="en-CA" sz="3200" u="sng" dirty="0">
                <a:solidFill>
                  <a:prstClr val="black"/>
                </a:solidFill>
              </a:rPr>
              <a:t>until Dawn</a:t>
            </a:r>
            <a:r>
              <a:rPr lang="en-CA" sz="3200" dirty="0">
                <a:solidFill>
                  <a:prstClr val="black"/>
                </a:solidFill>
              </a:rPr>
              <a:t>. </a:t>
            </a:r>
            <a:endParaRPr lang="en-CA" dirty="0"/>
          </a:p>
        </p:txBody>
      </p:sp>
      <p:sp>
        <p:nvSpPr>
          <p:cNvPr id="3" name="Rectangle 2"/>
          <p:cNvSpPr/>
          <p:nvPr/>
        </p:nvSpPr>
        <p:spPr>
          <a:xfrm>
            <a:off x="1091046" y="4119996"/>
            <a:ext cx="9996054" cy="1636568"/>
          </a:xfrm>
          <a:prstGeom prst="rect">
            <a:avLst/>
          </a:prstGeom>
          <a:no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lvl="0" algn="ctr"/>
            <a:r>
              <a:rPr lang="en-CA" sz="3200" dirty="0">
                <a:solidFill>
                  <a:prstClr val="black"/>
                </a:solidFill>
              </a:rPr>
              <a:t>It is at Dawn of the 6</a:t>
            </a:r>
            <a:r>
              <a:rPr lang="en-CA" sz="3200" baseline="30000" dirty="0">
                <a:solidFill>
                  <a:prstClr val="black"/>
                </a:solidFill>
              </a:rPr>
              <a:t>th</a:t>
            </a:r>
            <a:r>
              <a:rPr lang="en-CA" sz="3200" dirty="0">
                <a:solidFill>
                  <a:prstClr val="black"/>
                </a:solidFill>
              </a:rPr>
              <a:t> cycle, </a:t>
            </a:r>
            <a:r>
              <a:rPr lang="en-CA" sz="3200" dirty="0" smtClean="0">
                <a:solidFill>
                  <a:prstClr val="black"/>
                </a:solidFill>
              </a:rPr>
              <a:t>the </a:t>
            </a:r>
            <a:r>
              <a:rPr lang="en-CA" sz="3200" b="1" dirty="0" smtClean="0">
                <a:solidFill>
                  <a:srgbClr val="FF0000"/>
                </a:solidFill>
              </a:rPr>
              <a:t>Preparation</a:t>
            </a:r>
            <a:r>
              <a:rPr lang="en-CA" sz="3200" dirty="0" smtClean="0">
                <a:solidFill>
                  <a:prstClr val="black"/>
                </a:solidFill>
              </a:rPr>
              <a:t> cycle, that </a:t>
            </a:r>
            <a:r>
              <a:rPr lang="en-CA" sz="3200" dirty="0">
                <a:solidFill>
                  <a:prstClr val="black"/>
                </a:solidFill>
              </a:rPr>
              <a:t>the ladies </a:t>
            </a:r>
            <a:r>
              <a:rPr lang="en-CA" sz="3200" dirty="0" smtClean="0">
                <a:solidFill>
                  <a:prstClr val="black"/>
                </a:solidFill>
              </a:rPr>
              <a:t>were able </a:t>
            </a:r>
            <a:r>
              <a:rPr lang="en-CA" sz="3200" dirty="0">
                <a:solidFill>
                  <a:prstClr val="black"/>
                </a:solidFill>
              </a:rPr>
              <a:t>to, according to the Commandments of </a:t>
            </a:r>
            <a:r>
              <a:rPr lang="en-CA" sz="3200" b="1" dirty="0">
                <a:solidFill>
                  <a:srgbClr val="0000CC"/>
                </a:solidFill>
              </a:rPr>
              <a:t>Yahuah</a:t>
            </a:r>
            <a:r>
              <a:rPr lang="en-CA" sz="3200" dirty="0">
                <a:solidFill>
                  <a:srgbClr val="0000CC"/>
                </a:solidFill>
              </a:rPr>
              <a:t>, </a:t>
            </a:r>
            <a:r>
              <a:rPr lang="en-CA" sz="3200" dirty="0">
                <a:solidFill>
                  <a:prstClr val="black"/>
                </a:solidFill>
              </a:rPr>
              <a:t>purchase the 2</a:t>
            </a:r>
            <a:r>
              <a:rPr lang="en-CA" sz="3200" baseline="30000" dirty="0">
                <a:solidFill>
                  <a:prstClr val="black"/>
                </a:solidFill>
              </a:rPr>
              <a:t>nd</a:t>
            </a:r>
            <a:r>
              <a:rPr lang="en-CA" sz="3200" dirty="0">
                <a:solidFill>
                  <a:prstClr val="black"/>
                </a:solidFill>
              </a:rPr>
              <a:t> batch of ointments and spices.  </a:t>
            </a:r>
          </a:p>
        </p:txBody>
      </p:sp>
      <p:sp>
        <p:nvSpPr>
          <p:cNvPr id="6" name="Slide Number Placeholder 5"/>
          <p:cNvSpPr>
            <a:spLocks noGrp="1"/>
          </p:cNvSpPr>
          <p:nvPr>
            <p:ph type="sldNum" sz="quarter" idx="12"/>
          </p:nvPr>
        </p:nvSpPr>
        <p:spPr>
          <a:xfrm>
            <a:off x="9448800" y="6492875"/>
            <a:ext cx="2743200" cy="365125"/>
          </a:xfrm>
          <a:scene3d>
            <a:camera prst="orthographicFront"/>
            <a:lightRig rig="threePt" dir="t"/>
          </a:scene3d>
          <a:sp3d>
            <a:bevelT w="152400" h="50800" prst="softRound"/>
          </a:sp3d>
        </p:spPr>
        <p:txBody>
          <a:bodyPr>
            <a:sp3d extrusionH="57150">
              <a:bevelT w="38100" h="38100"/>
            </a:sp3d>
          </a:bodyPr>
          <a:lstStyle/>
          <a:p>
            <a:fld id="{79D454C9-693C-4B68-AEF7-F33F1BD73953}" type="slidenum">
              <a:rPr lang="en-US" sz="1400" b="1" smtClean="0">
                <a:solidFill>
                  <a:schemeClr val="tx1"/>
                </a:solidFill>
              </a:rPr>
              <a:t>66</a:t>
            </a:fld>
            <a:endParaRPr lang="en-US" sz="1400" b="1" dirty="0">
              <a:solidFill>
                <a:schemeClr val="tx1"/>
              </a:solidFill>
            </a:endParaRPr>
          </a:p>
        </p:txBody>
      </p:sp>
    </p:spTree>
    <p:extLst>
      <p:ext uri="{BB962C8B-B14F-4D97-AF65-F5344CB8AC3E}">
        <p14:creationId xmlns:p14="http://schemas.microsoft.com/office/powerpoint/2010/main" val="21737005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250" fill="hold"/>
                                        <p:tgtEl>
                                          <p:spTgt spid="2"/>
                                        </p:tgtEl>
                                        <p:attrNameLst>
                                          <p:attrName>ppt_w</p:attrName>
                                        </p:attrNameLst>
                                      </p:cBhvr>
                                      <p:tavLst>
                                        <p:tav tm="0">
                                          <p:val>
                                            <p:fltVal val="0"/>
                                          </p:val>
                                        </p:tav>
                                        <p:tav tm="100000">
                                          <p:val>
                                            <p:strVal val="#ppt_w"/>
                                          </p:val>
                                        </p:tav>
                                      </p:tavLst>
                                    </p:anim>
                                    <p:anim calcmode="lin" valueType="num">
                                      <p:cBhvr>
                                        <p:cTn id="8" dur="1250" fill="hold"/>
                                        <p:tgtEl>
                                          <p:spTgt spid="2"/>
                                        </p:tgtEl>
                                        <p:attrNameLst>
                                          <p:attrName>ppt_h</p:attrName>
                                        </p:attrNameLst>
                                      </p:cBhvr>
                                      <p:tavLst>
                                        <p:tav tm="0">
                                          <p:val>
                                            <p:fltVal val="0"/>
                                          </p:val>
                                        </p:tav>
                                        <p:tav tm="100000">
                                          <p:val>
                                            <p:strVal val="#ppt_h"/>
                                          </p:val>
                                        </p:tav>
                                      </p:tavLst>
                                    </p:anim>
                                    <p:anim calcmode="lin" valueType="num">
                                      <p:cBhvr>
                                        <p:cTn id="9" dur="1250" fill="hold"/>
                                        <p:tgtEl>
                                          <p:spTgt spid="2"/>
                                        </p:tgtEl>
                                        <p:attrNameLst>
                                          <p:attrName>style.rotation</p:attrName>
                                        </p:attrNameLst>
                                      </p:cBhvr>
                                      <p:tavLst>
                                        <p:tav tm="0">
                                          <p:val>
                                            <p:fltVal val="90"/>
                                          </p:val>
                                        </p:tav>
                                        <p:tav tm="100000">
                                          <p:val>
                                            <p:fltVal val="0"/>
                                          </p:val>
                                        </p:tav>
                                      </p:tavLst>
                                    </p:anim>
                                    <p:animEffect transition="in" filter="fade">
                                      <p:cBhvr>
                                        <p:cTn id="10" dur="125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8"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8)">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gradFill flip="none" rotWithShape="1">
          <a:gsLst>
            <a:gs pos="19000">
              <a:srgbClr val="00B0F0">
                <a:alpha val="35000"/>
              </a:srgbClr>
            </a:gs>
            <a:gs pos="68000">
              <a:srgbClr val="E2FD59">
                <a:alpha val="67000"/>
              </a:srgbClr>
            </a:gs>
            <a:gs pos="100000">
              <a:srgbClr val="CC00FF">
                <a:alpha val="24000"/>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 name="Frame 3"/>
          <p:cNvSpPr/>
          <p:nvPr/>
        </p:nvSpPr>
        <p:spPr>
          <a:xfrm>
            <a:off x="394855" y="384464"/>
            <a:ext cx="11398827" cy="6141028"/>
          </a:xfrm>
          <a:prstGeom prst="frame">
            <a:avLst>
              <a:gd name="adj1" fmla="val 8381"/>
            </a:avLst>
          </a:prstGeom>
          <a:solidFill>
            <a:srgbClr val="66FF99"/>
          </a:solidFill>
          <a:ln w="28575">
            <a:solidFill>
              <a:srgbClr val="9900FF"/>
            </a:solidFill>
          </a:ln>
          <a:effectLst>
            <a:glow rad="228600">
              <a:schemeClr val="accent4">
                <a:satMod val="175000"/>
                <a:alpha val="4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solidFill>
                <a:schemeClr val="tx1"/>
              </a:solidFill>
            </a:endParaRPr>
          </a:p>
        </p:txBody>
      </p:sp>
      <p:sp>
        <p:nvSpPr>
          <p:cNvPr id="5" name="Rounded Rectangle 4"/>
          <p:cNvSpPr/>
          <p:nvPr/>
        </p:nvSpPr>
        <p:spPr>
          <a:xfrm>
            <a:off x="1049482" y="1039090"/>
            <a:ext cx="10089573" cy="4946073"/>
          </a:xfrm>
          <a:prstGeom prst="roundRect">
            <a:avLst>
              <a:gd name="adj" fmla="val 4811"/>
            </a:avLst>
          </a:prstGeom>
          <a:no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200" dirty="0" smtClean="0">
                <a:solidFill>
                  <a:srgbClr val="800000"/>
                </a:solidFill>
                <a:effectLst/>
              </a:rPr>
              <a:t>Luke 24:1  </a:t>
            </a:r>
            <a:r>
              <a:rPr lang="en-CA" sz="3200" dirty="0" smtClean="0">
                <a:solidFill>
                  <a:schemeClr val="tx1"/>
                </a:solidFill>
                <a:effectLst/>
              </a:rPr>
              <a:t>And on one of the </a:t>
            </a:r>
            <a:r>
              <a:rPr lang="en-CA" sz="3200" dirty="0" err="1" smtClean="0">
                <a:solidFill>
                  <a:srgbClr val="9900FF"/>
                </a:solidFill>
                <a:effectLst/>
              </a:rPr>
              <a:t>shabbathoth</a:t>
            </a:r>
            <a:r>
              <a:rPr lang="en-CA" sz="2400" dirty="0" smtClean="0">
                <a:solidFill>
                  <a:srgbClr val="9900FF"/>
                </a:solidFill>
                <a:effectLst/>
              </a:rPr>
              <a:t>,</a:t>
            </a:r>
            <a:r>
              <a:rPr lang="en-CA" sz="3200" dirty="0" smtClean="0">
                <a:solidFill>
                  <a:srgbClr val="9900FF"/>
                </a:solidFill>
                <a:effectLst/>
              </a:rPr>
              <a:t> </a:t>
            </a:r>
            <a:r>
              <a:rPr lang="en-CA" sz="3200" b="1" dirty="0" smtClean="0">
                <a:solidFill>
                  <a:schemeClr val="tx1"/>
                </a:solidFill>
                <a:effectLst>
                  <a:glow rad="127000">
                    <a:srgbClr val="00FF00"/>
                  </a:glow>
                </a:effectLst>
              </a:rPr>
              <a:t>AT EARLY DAWN, </a:t>
            </a:r>
            <a:r>
              <a:rPr lang="en-CA" sz="3200" dirty="0" smtClean="0">
                <a:solidFill>
                  <a:schemeClr val="tx1"/>
                </a:solidFill>
                <a:effectLst/>
              </a:rPr>
              <a:t>they came to the tomb, bringing the </a:t>
            </a:r>
            <a:br>
              <a:rPr lang="en-CA" sz="3200" dirty="0" smtClean="0">
                <a:solidFill>
                  <a:schemeClr val="tx1"/>
                </a:solidFill>
                <a:effectLst/>
              </a:rPr>
            </a:br>
            <a:r>
              <a:rPr lang="en-CA" sz="3200" dirty="0" smtClean="0">
                <a:solidFill>
                  <a:schemeClr val="tx1"/>
                </a:solidFill>
                <a:effectLst/>
              </a:rPr>
              <a:t>spices which </a:t>
            </a:r>
            <a:r>
              <a:rPr lang="en-CA" sz="3200" b="1" dirty="0" smtClean="0">
                <a:ln>
                  <a:solidFill>
                    <a:srgbClr val="CC0099"/>
                  </a:solidFill>
                </a:ln>
                <a:solidFill>
                  <a:schemeClr val="tx1"/>
                </a:solidFill>
                <a:effectLst>
                  <a:glow rad="127000">
                    <a:srgbClr val="FFFF00"/>
                  </a:glow>
                </a:effectLst>
              </a:rPr>
              <a:t>THEY HAD PREPARED!</a:t>
            </a:r>
            <a:r>
              <a:rPr lang="en-CA" sz="3200" dirty="0">
                <a:solidFill>
                  <a:prstClr val="black"/>
                </a:solidFill>
              </a:rPr>
              <a:t> </a:t>
            </a:r>
            <a:endParaRPr lang="en-CA" sz="3200" dirty="0" smtClean="0">
              <a:solidFill>
                <a:prstClr val="black"/>
              </a:solidFill>
            </a:endParaRPr>
          </a:p>
          <a:p>
            <a:pPr algn="ctr"/>
            <a:endParaRPr lang="en-CA" sz="2400" dirty="0" smtClean="0">
              <a:solidFill>
                <a:prstClr val="black"/>
              </a:solidFill>
            </a:endParaRPr>
          </a:p>
          <a:p>
            <a:pPr algn="ctr"/>
            <a:endParaRPr lang="en-CA" sz="2400" dirty="0">
              <a:solidFill>
                <a:prstClr val="black"/>
              </a:solidFill>
            </a:endParaRPr>
          </a:p>
          <a:p>
            <a:pPr algn="ctr"/>
            <a:endParaRPr lang="en-CA" sz="2400" dirty="0" smtClean="0">
              <a:solidFill>
                <a:prstClr val="black"/>
              </a:solidFill>
            </a:endParaRPr>
          </a:p>
          <a:p>
            <a:pPr algn="ctr"/>
            <a:endParaRPr lang="en-CA" sz="2400" dirty="0">
              <a:solidFill>
                <a:prstClr val="black"/>
              </a:solidFill>
            </a:endParaRPr>
          </a:p>
          <a:p>
            <a:pPr algn="ctr"/>
            <a:endParaRPr lang="en-CA" sz="2400" dirty="0" smtClean="0">
              <a:solidFill>
                <a:prstClr val="black"/>
              </a:solidFill>
            </a:endParaRPr>
          </a:p>
          <a:p>
            <a:pPr algn="ctr"/>
            <a:endParaRPr lang="en-CA" sz="2400" dirty="0">
              <a:solidFill>
                <a:prstClr val="black"/>
              </a:solidFill>
            </a:endParaRPr>
          </a:p>
          <a:p>
            <a:pPr algn="ctr"/>
            <a:endParaRPr lang="en-CA" sz="2400" dirty="0" smtClean="0">
              <a:solidFill>
                <a:prstClr val="black"/>
              </a:solidFill>
            </a:endParaRPr>
          </a:p>
          <a:p>
            <a:pPr algn="ctr"/>
            <a:endParaRPr lang="en-CA" sz="2400" dirty="0">
              <a:solidFill>
                <a:prstClr val="black"/>
              </a:solidFill>
            </a:endParaRPr>
          </a:p>
          <a:p>
            <a:pPr algn="ctr"/>
            <a:endParaRPr lang="en-CA" sz="2400" dirty="0" smtClean="0">
              <a:solidFill>
                <a:prstClr val="black"/>
              </a:solidFill>
            </a:endParaRPr>
          </a:p>
        </p:txBody>
      </p:sp>
      <p:sp>
        <p:nvSpPr>
          <p:cNvPr id="2" name="Rectangle 1"/>
          <p:cNvSpPr/>
          <p:nvPr/>
        </p:nvSpPr>
        <p:spPr>
          <a:xfrm>
            <a:off x="1101436" y="3382240"/>
            <a:ext cx="10089573" cy="2504209"/>
          </a:xfrm>
          <a:prstGeom prst="rect">
            <a:avLst/>
          </a:prstGeom>
          <a:no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lvl="0" algn="ctr"/>
            <a:endParaRPr lang="en-CA" sz="3200" b="1" dirty="0" smtClean="0">
              <a:ln>
                <a:solidFill>
                  <a:srgbClr val="CC0099"/>
                </a:solidFill>
              </a:ln>
              <a:solidFill>
                <a:prstClr val="black"/>
              </a:solidFill>
              <a:effectLst>
                <a:glow rad="127000">
                  <a:srgbClr val="00FF00"/>
                </a:glow>
              </a:effectLst>
            </a:endParaRPr>
          </a:p>
          <a:p>
            <a:pPr lvl="0" algn="ctr"/>
            <a:endParaRPr lang="en-CA" sz="3200" b="1" dirty="0">
              <a:ln>
                <a:solidFill>
                  <a:srgbClr val="CC0099"/>
                </a:solidFill>
              </a:ln>
              <a:solidFill>
                <a:prstClr val="black"/>
              </a:solidFill>
              <a:effectLst>
                <a:glow rad="127000">
                  <a:srgbClr val="00FF00"/>
                </a:glow>
              </a:effectLst>
            </a:endParaRPr>
          </a:p>
          <a:p>
            <a:pPr lvl="0" algn="ctr"/>
            <a:endParaRPr lang="en-CA" sz="3200" b="1" dirty="0" smtClean="0">
              <a:ln>
                <a:solidFill>
                  <a:srgbClr val="CC0099"/>
                </a:solidFill>
              </a:ln>
              <a:solidFill>
                <a:prstClr val="black"/>
              </a:solidFill>
              <a:effectLst>
                <a:glow rad="127000">
                  <a:srgbClr val="00FF00"/>
                </a:glow>
              </a:effectLst>
            </a:endParaRPr>
          </a:p>
          <a:p>
            <a:pPr lvl="0" algn="ctr"/>
            <a:endParaRPr lang="en-CA" sz="3200" b="1" dirty="0">
              <a:ln>
                <a:solidFill>
                  <a:srgbClr val="CC0099"/>
                </a:solidFill>
              </a:ln>
              <a:solidFill>
                <a:prstClr val="black"/>
              </a:solidFill>
              <a:effectLst>
                <a:glow rad="127000">
                  <a:srgbClr val="00FF00"/>
                </a:glow>
              </a:effectLst>
            </a:endParaRPr>
          </a:p>
          <a:p>
            <a:pPr lvl="0" algn="ctr"/>
            <a:endParaRPr lang="en-CA" sz="3200" b="1" dirty="0">
              <a:ln>
                <a:solidFill>
                  <a:srgbClr val="CC0099"/>
                </a:solidFill>
              </a:ln>
              <a:solidFill>
                <a:prstClr val="black"/>
              </a:solidFill>
              <a:effectLst>
                <a:glow rad="127000">
                  <a:srgbClr val="00FF00"/>
                </a:glow>
              </a:effectLst>
            </a:endParaRPr>
          </a:p>
        </p:txBody>
      </p:sp>
      <p:sp>
        <p:nvSpPr>
          <p:cNvPr id="3" name="Rectangle 2"/>
          <p:cNvSpPr/>
          <p:nvPr/>
        </p:nvSpPr>
        <p:spPr>
          <a:xfrm>
            <a:off x="1049482" y="2535380"/>
            <a:ext cx="10089573" cy="748147"/>
          </a:xfrm>
          <a:prstGeom prst="rect">
            <a:avLst/>
          </a:prstGeom>
          <a:no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lvl="0" algn="ctr"/>
            <a:r>
              <a:rPr lang="en-CA" sz="3200" dirty="0" err="1">
                <a:solidFill>
                  <a:srgbClr val="9900FF"/>
                </a:solidFill>
              </a:rPr>
              <a:t>Shabbathoth</a:t>
            </a:r>
            <a:r>
              <a:rPr lang="en-CA" sz="3200" dirty="0">
                <a:solidFill>
                  <a:prstClr val="black"/>
                </a:solidFill>
              </a:rPr>
              <a:t> </a:t>
            </a:r>
            <a:r>
              <a:rPr lang="en-CA" sz="3200" dirty="0" smtClean="0">
                <a:solidFill>
                  <a:prstClr val="black"/>
                </a:solidFill>
              </a:rPr>
              <a:t>– </a:t>
            </a:r>
            <a:r>
              <a:rPr lang="en-CA" sz="2400" u="sng" dirty="0" smtClean="0">
                <a:solidFill>
                  <a:prstClr val="black"/>
                </a:solidFill>
              </a:rPr>
              <a:t>one </a:t>
            </a:r>
            <a:r>
              <a:rPr lang="en-CA" sz="2400" u="sng" dirty="0">
                <a:solidFill>
                  <a:prstClr val="black"/>
                </a:solidFill>
              </a:rPr>
              <a:t>of the seven days of the week</a:t>
            </a:r>
            <a:r>
              <a:rPr lang="en-CA" sz="2400" dirty="0">
                <a:solidFill>
                  <a:prstClr val="black"/>
                </a:solidFill>
              </a:rPr>
              <a:t> – by definition &amp; proven solid </a:t>
            </a:r>
            <a:r>
              <a:rPr lang="en-CA" sz="2400" dirty="0" smtClean="0">
                <a:solidFill>
                  <a:prstClr val="black"/>
                </a:solidFill>
              </a:rPr>
              <a:t>by Scripture.</a:t>
            </a:r>
            <a:endParaRPr lang="en-CA" sz="2400" dirty="0">
              <a:solidFill>
                <a:prstClr val="black"/>
              </a:solidFill>
            </a:endParaRPr>
          </a:p>
        </p:txBody>
      </p:sp>
      <p:sp>
        <p:nvSpPr>
          <p:cNvPr id="6" name="Rectangle 5"/>
          <p:cNvSpPr/>
          <p:nvPr/>
        </p:nvSpPr>
        <p:spPr>
          <a:xfrm>
            <a:off x="1080389" y="3382240"/>
            <a:ext cx="10006445" cy="2509404"/>
          </a:xfrm>
          <a:prstGeom prst="rect">
            <a:avLst/>
          </a:prstGeom>
          <a:noFill/>
          <a:ln w="38100">
            <a:solidFill>
              <a:srgbClr val="00808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lvl="0" algn="ctr"/>
            <a:r>
              <a:rPr lang="en-CA" sz="2400" b="1" dirty="0">
                <a:ln>
                  <a:solidFill>
                    <a:srgbClr val="CC0099"/>
                  </a:solidFill>
                </a:ln>
                <a:solidFill>
                  <a:prstClr val="black"/>
                </a:solidFill>
              </a:rPr>
              <a:t>Question:  </a:t>
            </a:r>
            <a:r>
              <a:rPr lang="en-CA" sz="3200" dirty="0">
                <a:ln>
                  <a:solidFill>
                    <a:srgbClr val="CC0099"/>
                  </a:solidFill>
                </a:ln>
                <a:solidFill>
                  <a:prstClr val="black"/>
                </a:solidFill>
              </a:rPr>
              <a:t>If the ladies </a:t>
            </a:r>
            <a:r>
              <a:rPr lang="en-CA" sz="3200" dirty="0">
                <a:ln>
                  <a:solidFill>
                    <a:srgbClr val="CC0099"/>
                  </a:solidFill>
                </a:ln>
                <a:solidFill>
                  <a:prstClr val="black"/>
                </a:solidFill>
                <a:effectLst>
                  <a:glow rad="127000">
                    <a:srgbClr val="FFFF00"/>
                  </a:glow>
                </a:effectLst>
              </a:rPr>
              <a:t>rested the </a:t>
            </a:r>
            <a:r>
              <a:rPr lang="en-CA" sz="3200" dirty="0" smtClean="0">
                <a:ln>
                  <a:solidFill>
                    <a:srgbClr val="CC0099"/>
                  </a:solidFill>
                </a:ln>
                <a:solidFill>
                  <a:prstClr val="black"/>
                </a:solidFill>
                <a:effectLst>
                  <a:glow rad="127000">
                    <a:srgbClr val="FFFF00"/>
                  </a:glow>
                </a:effectLst>
              </a:rPr>
              <a:t>Sabbath, </a:t>
            </a:r>
            <a:r>
              <a:rPr lang="en-CA" sz="3200" dirty="0">
                <a:ln>
                  <a:solidFill>
                    <a:srgbClr val="CC0099"/>
                  </a:solidFill>
                </a:ln>
                <a:solidFill>
                  <a:prstClr val="black"/>
                </a:solidFill>
                <a:effectLst>
                  <a:glow rad="127000">
                    <a:srgbClr val="FFFF00"/>
                  </a:glow>
                </a:effectLst>
              </a:rPr>
              <a:t>according to the commandments of </a:t>
            </a:r>
            <a:r>
              <a:rPr lang="en-CA" sz="3200" dirty="0">
                <a:ln>
                  <a:solidFill>
                    <a:srgbClr val="CC0099"/>
                  </a:solidFill>
                </a:ln>
                <a:solidFill>
                  <a:srgbClr val="0000CC"/>
                </a:solidFill>
              </a:rPr>
              <a:t>Yahuah, </a:t>
            </a:r>
            <a:r>
              <a:rPr lang="en-CA" sz="3200" dirty="0">
                <a:ln>
                  <a:solidFill>
                    <a:srgbClr val="CC0099"/>
                  </a:solidFill>
                </a:ln>
                <a:solidFill>
                  <a:prstClr val="black"/>
                </a:solidFill>
              </a:rPr>
              <a:t>how did they purchase the spices and ointments, arrive at the tomb at </a:t>
            </a:r>
            <a:r>
              <a:rPr lang="en-CA" sz="3200" dirty="0" smtClean="0">
                <a:ln>
                  <a:solidFill>
                    <a:srgbClr val="CC0099"/>
                  </a:solidFill>
                </a:ln>
                <a:solidFill>
                  <a:prstClr val="black"/>
                </a:solidFill>
                <a:effectLst>
                  <a:glow rad="127000">
                    <a:srgbClr val="00FF00"/>
                  </a:glow>
                </a:effectLst>
              </a:rPr>
              <a:t>dawn, </a:t>
            </a:r>
            <a:r>
              <a:rPr lang="en-CA" sz="3200" dirty="0" smtClean="0">
                <a:ln>
                  <a:solidFill>
                    <a:srgbClr val="CC0099"/>
                  </a:solidFill>
                </a:ln>
                <a:solidFill>
                  <a:prstClr val="black"/>
                </a:solidFill>
              </a:rPr>
              <a:t>(on the 1</a:t>
            </a:r>
            <a:r>
              <a:rPr lang="en-CA" sz="3200" baseline="30000" dirty="0" smtClean="0">
                <a:ln>
                  <a:solidFill>
                    <a:srgbClr val="CC0099"/>
                  </a:solidFill>
                </a:ln>
                <a:solidFill>
                  <a:prstClr val="black"/>
                </a:solidFill>
              </a:rPr>
              <a:t>st</a:t>
            </a:r>
            <a:r>
              <a:rPr lang="en-CA" sz="3200" dirty="0" smtClean="0">
                <a:ln>
                  <a:solidFill>
                    <a:srgbClr val="CC0099"/>
                  </a:solidFill>
                </a:ln>
                <a:solidFill>
                  <a:prstClr val="black"/>
                </a:solidFill>
              </a:rPr>
              <a:t> </a:t>
            </a:r>
            <a:r>
              <a:rPr lang="en-CA" sz="3200" dirty="0">
                <a:ln>
                  <a:solidFill>
                    <a:srgbClr val="CC0099"/>
                  </a:solidFill>
                </a:ln>
                <a:solidFill>
                  <a:prstClr val="black"/>
                </a:solidFill>
              </a:rPr>
              <a:t>cycle of the </a:t>
            </a:r>
            <a:r>
              <a:rPr lang="en-CA" sz="3200" dirty="0" smtClean="0">
                <a:ln>
                  <a:solidFill>
                    <a:srgbClr val="CC0099"/>
                  </a:solidFill>
                </a:ln>
                <a:solidFill>
                  <a:prstClr val="black"/>
                </a:solidFill>
              </a:rPr>
              <a:t>week) </a:t>
            </a:r>
            <a:r>
              <a:rPr lang="en-CA" sz="3200" dirty="0">
                <a:ln>
                  <a:solidFill>
                    <a:srgbClr val="CC0099"/>
                  </a:solidFill>
                </a:ln>
                <a:solidFill>
                  <a:prstClr val="black"/>
                </a:solidFill>
              </a:rPr>
              <a:t>and bring the 2</a:t>
            </a:r>
            <a:r>
              <a:rPr lang="en-CA" sz="3200" baseline="30000" dirty="0">
                <a:ln>
                  <a:solidFill>
                    <a:srgbClr val="CC0099"/>
                  </a:solidFill>
                </a:ln>
                <a:solidFill>
                  <a:prstClr val="black"/>
                </a:solidFill>
              </a:rPr>
              <a:t>nd</a:t>
            </a:r>
            <a:r>
              <a:rPr lang="en-CA" sz="3200" dirty="0">
                <a:ln>
                  <a:solidFill>
                    <a:srgbClr val="CC0099"/>
                  </a:solidFill>
                </a:ln>
                <a:solidFill>
                  <a:prstClr val="black"/>
                </a:solidFill>
              </a:rPr>
              <a:t> batch of </a:t>
            </a:r>
            <a:r>
              <a:rPr lang="en-CA" sz="3200" dirty="0" smtClean="0">
                <a:ln>
                  <a:solidFill>
                    <a:srgbClr val="CC0099"/>
                  </a:solidFill>
                </a:ln>
                <a:solidFill>
                  <a:prstClr val="black"/>
                </a:solidFill>
              </a:rPr>
              <a:t>spices –</a:t>
            </a:r>
            <a:r>
              <a:rPr lang="en-CA" sz="3200" dirty="0">
                <a:ln>
                  <a:solidFill>
                    <a:srgbClr val="CC0099"/>
                  </a:solidFill>
                </a:ln>
                <a:solidFill>
                  <a:prstClr val="black"/>
                </a:solidFill>
              </a:rPr>
              <a:t/>
            </a:r>
            <a:br>
              <a:rPr lang="en-CA" sz="3200" dirty="0">
                <a:ln>
                  <a:solidFill>
                    <a:srgbClr val="CC0099"/>
                  </a:solidFill>
                </a:ln>
                <a:solidFill>
                  <a:prstClr val="black"/>
                </a:solidFill>
              </a:rPr>
            </a:br>
            <a:r>
              <a:rPr lang="en-CA" sz="3200" dirty="0">
                <a:ln>
                  <a:solidFill>
                    <a:srgbClr val="CC0099"/>
                  </a:solidFill>
                </a:ln>
                <a:solidFill>
                  <a:prstClr val="black"/>
                </a:solidFill>
              </a:rPr>
              <a:t> </a:t>
            </a:r>
            <a:r>
              <a:rPr lang="en-CA" sz="3200" b="1" dirty="0">
                <a:ln>
                  <a:solidFill>
                    <a:srgbClr val="CC0099"/>
                  </a:solidFill>
                </a:ln>
                <a:solidFill>
                  <a:prstClr val="black"/>
                </a:solidFill>
                <a:effectLst>
                  <a:glow rad="127000">
                    <a:srgbClr val="00FF00"/>
                  </a:glow>
                </a:effectLst>
              </a:rPr>
              <a:t>already prepared?</a:t>
            </a:r>
          </a:p>
        </p:txBody>
      </p:sp>
      <p:sp>
        <p:nvSpPr>
          <p:cNvPr id="7" name="Slide Number Placeholder 6"/>
          <p:cNvSpPr>
            <a:spLocks noGrp="1"/>
          </p:cNvSpPr>
          <p:nvPr>
            <p:ph type="sldNum" sz="quarter" idx="12"/>
          </p:nvPr>
        </p:nvSpPr>
        <p:spPr>
          <a:xfrm>
            <a:off x="9448800" y="6492875"/>
            <a:ext cx="2743200" cy="365125"/>
          </a:xfrm>
          <a:scene3d>
            <a:camera prst="orthographicFront"/>
            <a:lightRig rig="threePt" dir="t"/>
          </a:scene3d>
          <a:sp3d>
            <a:bevelT w="152400" h="50800" prst="softRound"/>
          </a:sp3d>
        </p:spPr>
        <p:txBody>
          <a:bodyPr>
            <a:sp3d extrusionH="57150">
              <a:bevelT w="38100" h="38100"/>
            </a:sp3d>
          </a:bodyPr>
          <a:lstStyle/>
          <a:p>
            <a:fld id="{79D454C9-693C-4B68-AEF7-F33F1BD73953}" type="slidenum">
              <a:rPr lang="en-US" sz="1400" b="1" smtClean="0">
                <a:solidFill>
                  <a:schemeClr val="tx1"/>
                </a:solidFill>
              </a:rPr>
              <a:t>67</a:t>
            </a:fld>
            <a:endParaRPr lang="en-US" sz="1400" b="1" dirty="0">
              <a:solidFill>
                <a:schemeClr val="tx1"/>
              </a:solidFill>
            </a:endParaRPr>
          </a:p>
        </p:txBody>
      </p:sp>
      <p:sp>
        <p:nvSpPr>
          <p:cNvPr id="13" name="Bent Arrow 12"/>
          <p:cNvSpPr/>
          <p:nvPr/>
        </p:nvSpPr>
        <p:spPr>
          <a:xfrm rot="10800000">
            <a:off x="9118600" y="1706880"/>
            <a:ext cx="1003300" cy="960120"/>
          </a:xfrm>
          <a:prstGeom prst="bentArrow">
            <a:avLst>
              <a:gd name="adj1" fmla="val 19152"/>
              <a:gd name="adj2" fmla="val 33041"/>
              <a:gd name="adj3" fmla="val 36905"/>
              <a:gd name="adj4" fmla="val 67592"/>
            </a:avLst>
          </a:prstGeom>
          <a:solidFill>
            <a:srgbClr val="CC00FF"/>
          </a:solidFill>
          <a:ln w="38100">
            <a:solidFill>
              <a:srgbClr val="5BD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16698665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300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1+#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outVertical)">
                                      <p:cBhvr>
                                        <p:cTn id="13" dur="125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13"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bg>
      <p:bgPr>
        <a:gradFill flip="none" rotWithShape="1">
          <a:gsLst>
            <a:gs pos="19000">
              <a:srgbClr val="00B0F0">
                <a:alpha val="35000"/>
              </a:srgbClr>
            </a:gs>
            <a:gs pos="68000">
              <a:srgbClr val="E2FD59">
                <a:alpha val="67000"/>
              </a:srgbClr>
            </a:gs>
            <a:gs pos="100000">
              <a:srgbClr val="CC00FF">
                <a:alpha val="24000"/>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 name="Frame 3"/>
          <p:cNvSpPr/>
          <p:nvPr/>
        </p:nvSpPr>
        <p:spPr>
          <a:xfrm>
            <a:off x="270165" y="280555"/>
            <a:ext cx="11648209" cy="6348847"/>
          </a:xfrm>
          <a:prstGeom prst="frame">
            <a:avLst>
              <a:gd name="adj1" fmla="val 7272"/>
            </a:avLst>
          </a:prstGeom>
          <a:solidFill>
            <a:srgbClr val="66FF99"/>
          </a:solidFill>
          <a:ln w="28575">
            <a:solidFill>
              <a:srgbClr val="9900FF"/>
            </a:solidFill>
          </a:ln>
          <a:effectLst>
            <a:glow rad="228600">
              <a:schemeClr val="accent4">
                <a:satMod val="175000"/>
                <a:alpha val="4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solidFill>
                <a:schemeClr val="tx1"/>
              </a:solidFill>
            </a:endParaRPr>
          </a:p>
        </p:txBody>
      </p:sp>
      <p:sp>
        <p:nvSpPr>
          <p:cNvPr id="2" name="Rounded Rectangle 1"/>
          <p:cNvSpPr/>
          <p:nvPr/>
        </p:nvSpPr>
        <p:spPr>
          <a:xfrm>
            <a:off x="975359" y="944879"/>
            <a:ext cx="10251441" cy="5049521"/>
          </a:xfrm>
          <a:prstGeom prst="roundRect">
            <a:avLst>
              <a:gd name="adj" fmla="val 11436"/>
            </a:avLst>
          </a:prstGeom>
          <a:blipFill dpi="0" rotWithShape="1">
            <a:blip r:embed="rId2">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spcAft>
                <a:spcPts val="1200"/>
              </a:spcAft>
            </a:pPr>
            <a:r>
              <a:rPr lang="en-CA" sz="3200" b="1" dirty="0">
                <a:solidFill>
                  <a:prstClr val="black"/>
                </a:solidFill>
              </a:rPr>
              <a:t>Quite simple!  </a:t>
            </a:r>
            <a:r>
              <a:rPr lang="en-CA" sz="3200" dirty="0">
                <a:solidFill>
                  <a:prstClr val="black"/>
                </a:solidFill>
              </a:rPr>
              <a:t>The ladies purchased spices and ointments on the 6</a:t>
            </a:r>
            <a:r>
              <a:rPr lang="en-CA" sz="3200" baseline="30000" dirty="0">
                <a:solidFill>
                  <a:prstClr val="black"/>
                </a:solidFill>
              </a:rPr>
              <a:t>th</a:t>
            </a:r>
            <a:r>
              <a:rPr lang="en-CA" sz="3200" dirty="0">
                <a:solidFill>
                  <a:prstClr val="black"/>
                </a:solidFill>
              </a:rPr>
              <a:t> </a:t>
            </a:r>
            <a:r>
              <a:rPr lang="en-CA" sz="3200" dirty="0" smtClean="0">
                <a:solidFill>
                  <a:prstClr val="black"/>
                </a:solidFill>
              </a:rPr>
              <a:t>cycle — {</a:t>
            </a:r>
            <a:r>
              <a:rPr lang="en-CA" sz="3200" u="sng" dirty="0" smtClean="0">
                <a:solidFill>
                  <a:prstClr val="black"/>
                </a:solidFill>
              </a:rPr>
              <a:t>the </a:t>
            </a:r>
            <a:r>
              <a:rPr lang="en-CA" sz="3200" u="sng" dirty="0">
                <a:solidFill>
                  <a:prstClr val="black"/>
                </a:solidFill>
              </a:rPr>
              <a:t>day </a:t>
            </a:r>
            <a:r>
              <a:rPr lang="en-CA" sz="3200" u="sng" dirty="0" smtClean="0">
                <a:solidFill>
                  <a:prstClr val="black"/>
                </a:solidFill>
              </a:rPr>
              <a:t>after the first Sabbath of </a:t>
            </a:r>
            <a:r>
              <a:rPr lang="en-CA" sz="3200" u="sng" dirty="0">
                <a:solidFill>
                  <a:prstClr val="black"/>
                </a:solidFill>
              </a:rPr>
              <a:t>Unleavened </a:t>
            </a:r>
            <a:r>
              <a:rPr lang="en-CA" sz="3200" u="sng" dirty="0" smtClean="0">
                <a:solidFill>
                  <a:prstClr val="black"/>
                </a:solidFill>
              </a:rPr>
              <a:t>Bread</a:t>
            </a:r>
            <a:r>
              <a:rPr lang="en-CA" sz="3200" dirty="0" smtClean="0">
                <a:solidFill>
                  <a:prstClr val="black"/>
                </a:solidFill>
              </a:rPr>
              <a:t>} — which was also the Preparation cycle for the following </a:t>
            </a:r>
            <a:r>
              <a:rPr lang="en-CA" sz="3200" dirty="0">
                <a:solidFill>
                  <a:prstClr val="black"/>
                </a:solidFill>
              </a:rPr>
              <a:t>7</a:t>
            </a:r>
            <a:r>
              <a:rPr lang="en-CA" sz="3200" baseline="30000" dirty="0">
                <a:solidFill>
                  <a:prstClr val="black"/>
                </a:solidFill>
              </a:rPr>
              <a:t>th</a:t>
            </a:r>
            <a:r>
              <a:rPr lang="en-CA" sz="3200" dirty="0">
                <a:solidFill>
                  <a:prstClr val="black"/>
                </a:solidFill>
              </a:rPr>
              <a:t> Day </a:t>
            </a:r>
            <a:r>
              <a:rPr lang="en-CA" sz="3200" dirty="0" smtClean="0">
                <a:solidFill>
                  <a:prstClr val="black"/>
                </a:solidFill>
              </a:rPr>
              <a:t>Sabbath!</a:t>
            </a:r>
          </a:p>
          <a:p>
            <a:pPr algn="ctr">
              <a:spcAft>
                <a:spcPts val="1200"/>
              </a:spcAft>
            </a:pPr>
            <a:r>
              <a:rPr lang="en-CA" sz="3200" dirty="0" smtClean="0">
                <a:solidFill>
                  <a:prstClr val="black"/>
                </a:solidFill>
              </a:rPr>
              <a:t>Is </a:t>
            </a:r>
            <a:r>
              <a:rPr lang="en-CA" sz="3200" dirty="0">
                <a:solidFill>
                  <a:prstClr val="black"/>
                </a:solidFill>
              </a:rPr>
              <a:t>there any better day than a </a:t>
            </a:r>
            <a:r>
              <a:rPr lang="en-CA" sz="3200" b="1" dirty="0">
                <a:ln>
                  <a:solidFill>
                    <a:sysClr val="windowText" lastClr="000000"/>
                  </a:solidFill>
                </a:ln>
                <a:solidFill>
                  <a:srgbClr val="CC0099"/>
                </a:solidFill>
                <a:effectLst>
                  <a:glow rad="127000">
                    <a:schemeClr val="accent2">
                      <a:lumMod val="60000"/>
                      <a:lumOff val="40000"/>
                    </a:schemeClr>
                  </a:glow>
                </a:effectLst>
              </a:rPr>
              <a:t>Preparation</a:t>
            </a:r>
            <a:r>
              <a:rPr lang="en-CA" sz="3200" dirty="0">
                <a:solidFill>
                  <a:prstClr val="black"/>
                </a:solidFill>
              </a:rPr>
              <a:t> day to </a:t>
            </a:r>
            <a:r>
              <a:rPr lang="en-CA" sz="3200" dirty="0" smtClean="0">
                <a:solidFill>
                  <a:prstClr val="black"/>
                </a:solidFill>
              </a:rPr>
              <a:t/>
            </a:r>
            <a:br>
              <a:rPr lang="en-CA" sz="3200" dirty="0" smtClean="0">
                <a:solidFill>
                  <a:prstClr val="black"/>
                </a:solidFill>
              </a:rPr>
            </a:br>
            <a:r>
              <a:rPr lang="en-CA" sz="3200" b="1" dirty="0" smtClean="0">
                <a:solidFill>
                  <a:schemeClr val="accent2">
                    <a:lumMod val="75000"/>
                  </a:schemeClr>
                </a:solidFill>
              </a:rPr>
              <a:t>purchase</a:t>
            </a:r>
            <a:r>
              <a:rPr lang="en-CA" sz="3200" b="1" dirty="0">
                <a:solidFill>
                  <a:schemeClr val="accent2">
                    <a:lumMod val="75000"/>
                  </a:schemeClr>
                </a:solidFill>
              </a:rPr>
              <a:t>, mix and prepare the spices for a </a:t>
            </a:r>
            <a:r>
              <a:rPr lang="en-CA" sz="3200" b="1" dirty="0" smtClean="0">
                <a:solidFill>
                  <a:schemeClr val="accent2">
                    <a:lumMod val="75000"/>
                  </a:schemeClr>
                </a:solidFill>
              </a:rPr>
              <a:t>burial?</a:t>
            </a:r>
          </a:p>
          <a:p>
            <a:pPr algn="ctr">
              <a:spcAft>
                <a:spcPts val="1200"/>
              </a:spcAft>
            </a:pPr>
            <a:r>
              <a:rPr lang="en-CA" sz="3200" dirty="0" smtClean="0">
                <a:solidFill>
                  <a:prstClr val="black"/>
                </a:solidFill>
              </a:rPr>
              <a:t>Is </a:t>
            </a:r>
            <a:r>
              <a:rPr lang="en-CA" sz="3200" dirty="0">
                <a:solidFill>
                  <a:prstClr val="black"/>
                </a:solidFill>
              </a:rPr>
              <a:t>it possible that </a:t>
            </a:r>
            <a:r>
              <a:rPr lang="en-CA" sz="3200" b="1" dirty="0">
                <a:solidFill>
                  <a:srgbClr val="0000CC"/>
                </a:solidFill>
              </a:rPr>
              <a:t>Yahuah</a:t>
            </a:r>
            <a:r>
              <a:rPr lang="en-CA" sz="3200" dirty="0">
                <a:solidFill>
                  <a:prstClr val="black"/>
                </a:solidFill>
              </a:rPr>
              <a:t> had this planned </a:t>
            </a:r>
            <a:r>
              <a:rPr lang="en-CA" sz="3200" dirty="0" smtClean="0">
                <a:solidFill>
                  <a:prstClr val="black"/>
                </a:solidFill>
              </a:rPr>
              <a:t/>
            </a:r>
            <a:br>
              <a:rPr lang="en-CA" sz="3200" dirty="0" smtClean="0">
                <a:solidFill>
                  <a:prstClr val="black"/>
                </a:solidFill>
              </a:rPr>
            </a:br>
            <a:r>
              <a:rPr lang="en-CA" sz="3200" dirty="0" smtClean="0">
                <a:solidFill>
                  <a:prstClr val="black"/>
                </a:solidFill>
              </a:rPr>
              <a:t>from </a:t>
            </a:r>
            <a:r>
              <a:rPr lang="en-CA" sz="3200" dirty="0">
                <a:solidFill>
                  <a:prstClr val="black"/>
                </a:solidFill>
              </a:rPr>
              <a:t>the foundations of the earth?</a:t>
            </a:r>
            <a:br>
              <a:rPr lang="en-CA" sz="3200" dirty="0">
                <a:solidFill>
                  <a:prstClr val="black"/>
                </a:solidFill>
              </a:rPr>
            </a:br>
            <a:r>
              <a:rPr lang="en-CA" sz="3200" b="1" i="1" dirty="0">
                <a:solidFill>
                  <a:srgbClr val="9900FF"/>
                </a:solidFill>
              </a:rPr>
              <a:t>HHHHMMMM</a:t>
            </a:r>
            <a:r>
              <a:rPr lang="en-CA" sz="3200" b="1" i="1" dirty="0" smtClean="0">
                <a:solidFill>
                  <a:srgbClr val="9900FF"/>
                </a:solidFill>
              </a:rPr>
              <a:t>!!!</a:t>
            </a:r>
            <a:r>
              <a:rPr lang="en-CA" sz="3200" dirty="0" smtClean="0">
                <a:solidFill>
                  <a:prstClr val="black"/>
                </a:solidFill>
              </a:rPr>
              <a:t> </a:t>
            </a:r>
            <a:endParaRPr lang="en-CA" sz="3200" dirty="0">
              <a:solidFill>
                <a:prstClr val="black"/>
              </a:solidFill>
            </a:endParaRPr>
          </a:p>
        </p:txBody>
      </p:sp>
      <p:sp>
        <p:nvSpPr>
          <p:cNvPr id="3" name="Slide Number Placeholder 2"/>
          <p:cNvSpPr>
            <a:spLocks noGrp="1"/>
          </p:cNvSpPr>
          <p:nvPr>
            <p:ph type="sldNum" sz="quarter" idx="12"/>
          </p:nvPr>
        </p:nvSpPr>
        <p:spPr>
          <a:xfrm>
            <a:off x="9137070" y="6212318"/>
            <a:ext cx="2743200" cy="365125"/>
          </a:xfrm>
          <a:scene3d>
            <a:camera prst="orthographicFront"/>
            <a:lightRig rig="threePt" dir="t"/>
          </a:scene3d>
          <a:sp3d>
            <a:bevelT w="152400" h="50800" prst="softRound"/>
          </a:sp3d>
        </p:spPr>
        <p:txBody>
          <a:bodyPr>
            <a:sp3d extrusionH="57150">
              <a:bevelT w="38100" h="38100"/>
            </a:sp3d>
          </a:bodyPr>
          <a:lstStyle/>
          <a:p>
            <a:fld id="{79D454C9-693C-4B68-AEF7-F33F1BD73953}" type="slidenum">
              <a:rPr lang="en-US" sz="1400" b="1" smtClean="0">
                <a:solidFill>
                  <a:schemeClr val="tx1"/>
                </a:solidFill>
              </a:rPr>
              <a:t>68</a:t>
            </a:fld>
            <a:endParaRPr lang="en-US" sz="1400" b="1" dirty="0">
              <a:solidFill>
                <a:schemeClr val="tx1"/>
              </a:solidFill>
            </a:endParaRPr>
          </a:p>
        </p:txBody>
      </p:sp>
    </p:spTree>
    <p:extLst>
      <p:ext uri="{BB962C8B-B14F-4D97-AF65-F5344CB8AC3E}">
        <p14:creationId xmlns:p14="http://schemas.microsoft.com/office/powerpoint/2010/main" val="37653878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1000"/>
                                        <p:tgtEl>
                                          <p:spTgt spid="2">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0" dur="1000"/>
                                        <p:tgtEl>
                                          <p:spTgt spid="2">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3"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gradFill flip="none" rotWithShape="1">
          <a:gsLst>
            <a:gs pos="19000">
              <a:srgbClr val="00B0F0">
                <a:alpha val="35000"/>
              </a:srgbClr>
            </a:gs>
            <a:gs pos="68000">
              <a:srgbClr val="E2FD59">
                <a:alpha val="67000"/>
              </a:srgbClr>
            </a:gs>
            <a:gs pos="100000">
              <a:srgbClr val="CC00FF">
                <a:alpha val="24000"/>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 name="Frame 3"/>
          <p:cNvSpPr/>
          <p:nvPr/>
        </p:nvSpPr>
        <p:spPr>
          <a:xfrm>
            <a:off x="270165" y="280555"/>
            <a:ext cx="11648209" cy="6348847"/>
          </a:xfrm>
          <a:prstGeom prst="frame">
            <a:avLst>
              <a:gd name="adj1" fmla="val 7272"/>
            </a:avLst>
          </a:prstGeom>
          <a:solidFill>
            <a:srgbClr val="66FF99"/>
          </a:solidFill>
          <a:ln w="28575">
            <a:solidFill>
              <a:srgbClr val="9900FF"/>
            </a:solidFill>
          </a:ln>
          <a:effectLst>
            <a:glow rad="228600">
              <a:schemeClr val="accent4">
                <a:satMod val="175000"/>
                <a:alpha val="4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solidFill>
                <a:schemeClr val="tx1"/>
              </a:solidFill>
            </a:endParaRPr>
          </a:p>
        </p:txBody>
      </p:sp>
      <p:sp>
        <p:nvSpPr>
          <p:cNvPr id="2" name="Rectangle 1"/>
          <p:cNvSpPr/>
          <p:nvPr/>
        </p:nvSpPr>
        <p:spPr>
          <a:xfrm>
            <a:off x="1056639" y="1005839"/>
            <a:ext cx="10088881" cy="4947921"/>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spcAft>
                <a:spcPts val="1200"/>
              </a:spcAft>
            </a:pPr>
            <a:r>
              <a:rPr lang="en-CA" sz="2800" dirty="0" smtClean="0">
                <a:solidFill>
                  <a:prstClr val="black"/>
                </a:solidFill>
              </a:rPr>
              <a:t>Yes</a:t>
            </a:r>
            <a:r>
              <a:rPr lang="en-CA" sz="2800" dirty="0">
                <a:solidFill>
                  <a:prstClr val="black"/>
                </a:solidFill>
              </a:rPr>
              <a:t>! The 6</a:t>
            </a:r>
            <a:r>
              <a:rPr lang="en-CA" sz="2800" baseline="30000" dirty="0">
                <a:solidFill>
                  <a:prstClr val="black"/>
                </a:solidFill>
              </a:rPr>
              <a:t>th</a:t>
            </a:r>
            <a:r>
              <a:rPr lang="en-CA" sz="2800" dirty="0">
                <a:solidFill>
                  <a:prstClr val="black"/>
                </a:solidFill>
              </a:rPr>
              <a:t> cycle of creation has witnesses in the life and burial of </a:t>
            </a:r>
            <a:r>
              <a:rPr lang="en-CA" sz="2800" b="1" dirty="0" smtClean="0">
                <a:solidFill>
                  <a:srgbClr val="0000CC"/>
                </a:solidFill>
              </a:rPr>
              <a:t>Yahusha</a:t>
            </a:r>
            <a:r>
              <a:rPr lang="en-CA" sz="2800" dirty="0" smtClean="0">
                <a:solidFill>
                  <a:srgbClr val="0000CC"/>
                </a:solidFill>
              </a:rPr>
              <a:t>,</a:t>
            </a:r>
            <a:r>
              <a:rPr lang="en-CA" sz="2800" dirty="0" smtClean="0">
                <a:solidFill>
                  <a:prstClr val="black"/>
                </a:solidFill>
              </a:rPr>
              <a:t> </a:t>
            </a:r>
            <a:r>
              <a:rPr lang="en-CA" sz="2800" dirty="0">
                <a:solidFill>
                  <a:prstClr val="black"/>
                </a:solidFill>
              </a:rPr>
              <a:t>showing </a:t>
            </a:r>
            <a:r>
              <a:rPr lang="en-CA" sz="2800" dirty="0" smtClean="0">
                <a:solidFill>
                  <a:prstClr val="black"/>
                </a:solidFill>
              </a:rPr>
              <a:t>alignment that </a:t>
            </a:r>
            <a:r>
              <a:rPr lang="en-CA" sz="2800" dirty="0">
                <a:solidFill>
                  <a:prstClr val="black"/>
                </a:solidFill>
              </a:rPr>
              <a:t>Dawn </a:t>
            </a:r>
            <a:r>
              <a:rPr lang="en-CA" sz="2800" dirty="0" smtClean="0">
                <a:solidFill>
                  <a:prstClr val="black"/>
                </a:solidFill>
              </a:rPr>
              <a:t/>
            </a:r>
            <a:br>
              <a:rPr lang="en-CA" sz="2800" dirty="0" smtClean="0">
                <a:solidFill>
                  <a:prstClr val="black"/>
                </a:solidFill>
              </a:rPr>
            </a:br>
            <a:r>
              <a:rPr lang="en-CA" sz="2800" dirty="0" smtClean="0">
                <a:solidFill>
                  <a:prstClr val="black"/>
                </a:solidFill>
              </a:rPr>
              <a:t>started </a:t>
            </a:r>
            <a:r>
              <a:rPr lang="en-CA" sz="2800" dirty="0">
                <a:solidFill>
                  <a:prstClr val="black"/>
                </a:solidFill>
              </a:rPr>
              <a:t>and ended the 24 hour cycles of </a:t>
            </a:r>
            <a:r>
              <a:rPr lang="en-CA" sz="2800" dirty="0" smtClean="0">
                <a:solidFill>
                  <a:prstClr val="black"/>
                </a:solidFill>
              </a:rPr>
              <a:t>creation!</a:t>
            </a:r>
          </a:p>
          <a:p>
            <a:pPr algn="ctr">
              <a:spcAft>
                <a:spcPts val="1200"/>
              </a:spcAft>
            </a:pPr>
            <a:endParaRPr lang="en-CA" sz="2800" dirty="0" smtClean="0">
              <a:solidFill>
                <a:prstClr val="black"/>
              </a:solidFill>
            </a:endParaRPr>
          </a:p>
          <a:p>
            <a:pPr algn="ctr">
              <a:spcAft>
                <a:spcPts val="1200"/>
              </a:spcAft>
            </a:pPr>
            <a:r>
              <a:rPr lang="en-CA" sz="4400" b="1" dirty="0" smtClean="0">
                <a:solidFill>
                  <a:srgbClr val="0000CC"/>
                </a:solidFill>
                <a:latin typeface="Comic Sans MS" pitchFamily="66" charset="0"/>
              </a:rPr>
              <a:t>YAHUSHA</a:t>
            </a:r>
            <a:r>
              <a:rPr lang="en-CA" sz="4400" b="1" dirty="0" smtClean="0">
                <a:solidFill>
                  <a:prstClr val="black"/>
                </a:solidFill>
                <a:latin typeface="Comic Sans MS" pitchFamily="66" charset="0"/>
              </a:rPr>
              <a:t> </a:t>
            </a:r>
            <a:r>
              <a:rPr lang="en-CA" sz="4400" b="1" dirty="0">
                <a:solidFill>
                  <a:prstClr val="black"/>
                </a:solidFill>
                <a:latin typeface="Comic Sans MS" pitchFamily="66" charset="0"/>
              </a:rPr>
              <a:t>LIVED AND DIED </a:t>
            </a:r>
            <a:r>
              <a:rPr lang="en-CA" sz="4400" b="1" dirty="0" smtClean="0">
                <a:solidFill>
                  <a:prstClr val="black"/>
                </a:solidFill>
                <a:latin typeface="Comic Sans MS" pitchFamily="66" charset="0"/>
              </a:rPr>
              <a:t/>
            </a:r>
            <a:br>
              <a:rPr lang="en-CA" sz="4400" b="1" dirty="0" smtClean="0">
                <a:solidFill>
                  <a:prstClr val="black"/>
                </a:solidFill>
                <a:latin typeface="Comic Sans MS" pitchFamily="66" charset="0"/>
              </a:rPr>
            </a:br>
            <a:r>
              <a:rPr lang="en-CA" sz="4400" b="1" dirty="0" smtClean="0">
                <a:solidFill>
                  <a:prstClr val="black"/>
                </a:solidFill>
                <a:latin typeface="Comic Sans MS" pitchFamily="66" charset="0"/>
              </a:rPr>
              <a:t>WITNESSING </a:t>
            </a:r>
            <a:r>
              <a:rPr lang="en-CA" sz="4400" b="1" dirty="0">
                <a:solidFill>
                  <a:prstClr val="black"/>
                </a:solidFill>
                <a:latin typeface="Comic Sans MS" pitchFamily="66" charset="0"/>
              </a:rPr>
              <a:t>TO THIS FACT</a:t>
            </a:r>
            <a:r>
              <a:rPr lang="en-CA" sz="4400" b="1" dirty="0" smtClean="0">
                <a:solidFill>
                  <a:prstClr val="black"/>
                </a:solidFill>
                <a:latin typeface="Comic Sans MS" pitchFamily="66" charset="0"/>
              </a:rPr>
              <a:t>! </a:t>
            </a:r>
            <a:endParaRPr lang="en-CA" sz="4400" b="1" dirty="0">
              <a:solidFill>
                <a:prstClr val="black"/>
              </a:solidFill>
              <a:latin typeface="Comic Sans MS" pitchFamily="66" charset="0"/>
            </a:endParaRPr>
          </a:p>
        </p:txBody>
      </p:sp>
      <p:sp>
        <p:nvSpPr>
          <p:cNvPr id="3" name="Slide Number Placeholder 2"/>
          <p:cNvSpPr>
            <a:spLocks noGrp="1"/>
          </p:cNvSpPr>
          <p:nvPr>
            <p:ph type="sldNum" sz="quarter" idx="12"/>
          </p:nvPr>
        </p:nvSpPr>
        <p:spPr>
          <a:xfrm>
            <a:off x="9175174" y="6264277"/>
            <a:ext cx="2743200" cy="365125"/>
          </a:xfrm>
          <a:scene3d>
            <a:camera prst="orthographicFront"/>
            <a:lightRig rig="threePt" dir="t"/>
          </a:scene3d>
          <a:sp3d>
            <a:bevelT w="152400" h="50800" prst="softRound"/>
          </a:sp3d>
        </p:spPr>
        <p:txBody>
          <a:bodyPr>
            <a:sp3d extrusionH="57150">
              <a:bevelT w="38100" h="38100"/>
            </a:sp3d>
          </a:bodyPr>
          <a:lstStyle/>
          <a:p>
            <a:fld id="{79D454C9-693C-4B68-AEF7-F33F1BD73953}" type="slidenum">
              <a:rPr lang="en-US" sz="1400" b="1" smtClean="0">
                <a:solidFill>
                  <a:schemeClr val="tx1"/>
                </a:solidFill>
              </a:rPr>
              <a:t>69</a:t>
            </a:fld>
            <a:endParaRPr lang="en-US" sz="1400" b="1" dirty="0">
              <a:solidFill>
                <a:schemeClr val="tx1"/>
              </a:solidFill>
            </a:endParaRPr>
          </a:p>
        </p:txBody>
      </p:sp>
    </p:spTree>
    <p:extLst>
      <p:ext uri="{BB962C8B-B14F-4D97-AF65-F5344CB8AC3E}">
        <p14:creationId xmlns:p14="http://schemas.microsoft.com/office/powerpoint/2010/main" val="26748511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1000"/>
                                        <p:tgtEl>
                                          <p:spTgt spid="2">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0"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6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1435"/>
            <a:ext cx="12192000" cy="945515"/>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rgbClr val="FF5050"/>
                </a:solidFill>
                <a:effectLst>
                  <a:outerShdw blurRad="50800" dist="39000" dir="5460000" algn="tl">
                    <a:srgbClr val="000000">
                      <a:alpha val="38000"/>
                    </a:srgbClr>
                  </a:outerShdw>
                </a:effectLst>
                <a:latin typeface="Comic Sans MS" pitchFamily="66" charset="0"/>
              </a:rPr>
              <a:t>4.  Yahuah, our Creator, is All-Loving </a:t>
            </a:r>
            <a:endParaRPr lang="en-US" sz="3600" b="1" dirty="0">
              <a:ln w="11430"/>
              <a:solidFill>
                <a:srgbClr val="FF5050"/>
              </a:solidFill>
              <a:effectLst>
                <a:outerShdw blurRad="50800" dist="39000" dir="5460000" algn="tl">
                  <a:srgbClr val="000000">
                    <a:alpha val="38000"/>
                  </a:srgbClr>
                </a:outerShdw>
              </a:effectLst>
              <a:latin typeface="Comic Sans MS" pitchFamily="66" charset="0"/>
            </a:endParaRPr>
          </a:p>
        </p:txBody>
      </p:sp>
      <p:sp>
        <p:nvSpPr>
          <p:cNvPr id="4" name="Slide Number Placeholder 3"/>
          <p:cNvSpPr>
            <a:spLocks noGrp="1"/>
          </p:cNvSpPr>
          <p:nvPr>
            <p:ph type="sldNum" sz="quarter" idx="12"/>
          </p:nvPr>
        </p:nvSpPr>
        <p:spPr/>
        <p:txBody>
          <a:bodyPr/>
          <a:lstStyle/>
          <a:p>
            <a:fld id="{79D454C9-693C-4B68-AEF7-F33F1BD73953}" type="slidenum">
              <a:rPr lang="en-US" smtClean="0"/>
              <a:pPr/>
              <a:t>7</a:t>
            </a:fld>
            <a:endParaRPr lang="en-US" dirty="0"/>
          </a:p>
        </p:txBody>
      </p:sp>
      <p:pic>
        <p:nvPicPr>
          <p:cNvPr id="1026" name="Picture 2" descr="C:\Users\Rae\Desktop\reminder_hand.png"/>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209248" y="101403"/>
            <a:ext cx="651085" cy="962084"/>
          </a:xfrm>
          <a:prstGeom prst="round2DiagRect">
            <a:avLst>
              <a:gd name="adj1" fmla="val 16667"/>
              <a:gd name="adj2" fmla="val 0"/>
            </a:avLst>
          </a:prstGeom>
          <a:ln w="88900" cap="sq">
            <a:noFill/>
            <a:miter lim="800000"/>
          </a:ln>
          <a:effectLst>
            <a:outerShdw blurRad="254000" algn="tl" rotWithShape="0">
              <a:srgbClr val="000000">
                <a:alpha val="43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8" name="TextBox 29"/>
          <p:cNvSpPr txBox="1"/>
          <p:nvPr/>
        </p:nvSpPr>
        <p:spPr>
          <a:xfrm>
            <a:off x="271993" y="2468599"/>
            <a:ext cx="436934" cy="1630382"/>
          </a:xfrm>
          <a:prstGeom prst="roundRect">
            <a:avLst/>
          </a:prstGeom>
          <a:solidFill>
            <a:srgbClr val="00B0F0"/>
          </a:solidFill>
          <a:ln w="57150">
            <a:solidFill>
              <a:srgbClr val="00B0F0"/>
            </a:solidFill>
          </a:ln>
          <a:scene3d>
            <a:camera prst="orthographicFront"/>
            <a:lightRig rig="soft" dir="t">
              <a:rot lat="0" lon="0" rev="10800000"/>
            </a:lightRig>
          </a:scene3d>
          <a:sp3d>
            <a:bevelT/>
          </a:sp3d>
        </p:spPr>
        <p:txBody>
          <a:bodyPr vert="horz" wrap="square" rtlCol="0">
            <a:spAutoFit/>
            <a:sp3d>
              <a:bevelT w="27940" h="12700"/>
              <a:contourClr>
                <a:srgbClr val="DDDDDD"/>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600" b="1" spc="150" dirty="0" smtClean="0">
                <a:ln w="11430"/>
                <a:solidFill>
                  <a:srgbClr val="F8F8F8"/>
                </a:solidFill>
                <a:effectLst>
                  <a:outerShdw blurRad="25400" algn="tl" rotWithShape="0">
                    <a:srgbClr val="000000">
                      <a:alpha val="43000"/>
                    </a:srgbClr>
                  </a:outerShdw>
                </a:effectLst>
              </a:rPr>
              <a:t>R</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E</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V</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I</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E</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W</a:t>
            </a:r>
            <a:endParaRPr lang="en-US" sz="1600" b="1" spc="150" dirty="0">
              <a:ln w="11430"/>
              <a:solidFill>
                <a:srgbClr val="F8F8F8"/>
              </a:solidFill>
              <a:effectLst>
                <a:outerShdw blurRad="25400" algn="tl" rotWithShape="0">
                  <a:srgbClr val="000000">
                    <a:alpha val="43000"/>
                  </a:srgbClr>
                </a:outerShdw>
              </a:effectLst>
            </a:endParaRPr>
          </a:p>
        </p:txBody>
      </p:sp>
      <p:sp>
        <p:nvSpPr>
          <p:cNvPr id="9" name="Content Placeholder 6"/>
          <p:cNvSpPr txBox="1">
            <a:spLocks/>
          </p:cNvSpPr>
          <p:nvPr/>
        </p:nvSpPr>
        <p:spPr>
          <a:xfrm>
            <a:off x="742187" y="969998"/>
            <a:ext cx="5369533" cy="5888002"/>
          </a:xfrm>
          <a:prstGeom prst="rect">
            <a:avLst/>
          </a:prstGeom>
          <a:ln>
            <a:noFill/>
          </a:ln>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a:lnSpc>
                <a:spcPct val="120000"/>
              </a:lnSpc>
              <a:spcBef>
                <a:spcPts val="1000"/>
              </a:spcBef>
            </a:pPr>
            <a:r>
              <a:rPr lang="en-US" sz="2800" dirty="0"/>
              <a:t>The next events in this narrative occur </a:t>
            </a:r>
            <a:r>
              <a:rPr lang="en-US" sz="2800" dirty="0" smtClean="0"/>
              <a:t/>
            </a:r>
            <a:br>
              <a:rPr lang="en-US" sz="2800" dirty="0" smtClean="0"/>
            </a:br>
            <a:r>
              <a:rPr lang="en-US" sz="2800" b="1" u="sng" dirty="0" smtClean="0">
                <a:solidFill>
                  <a:srgbClr val="C00000"/>
                </a:solidFill>
              </a:rPr>
              <a:t>between</a:t>
            </a:r>
            <a:r>
              <a:rPr lang="en-US" sz="2800" dirty="0" smtClean="0"/>
              <a:t> </a:t>
            </a:r>
            <a:r>
              <a:rPr lang="en-US" sz="2800" dirty="0"/>
              <a:t>Gen 1:1 and 1:2.</a:t>
            </a:r>
          </a:p>
          <a:p>
            <a:pPr marL="0" indent="0">
              <a:lnSpc>
                <a:spcPct val="120000"/>
              </a:lnSpc>
              <a:buFont typeface="Arial" panose="020B0604020202020204" pitchFamily="34" charset="0"/>
              <a:buNone/>
            </a:pPr>
            <a:r>
              <a:rPr lang="en-US" dirty="0" smtClean="0"/>
              <a:t>When Satan and his angels rebelled against their Creator, this was labeled as “sin in heaven.”  However, our loving Creator did not expel Satan from Heaven until he refused to repent.  At that point, Satan and his host were cast to this earth.</a:t>
            </a:r>
          </a:p>
          <a:p>
            <a:pPr lvl="1">
              <a:lnSpc>
                <a:spcPct val="120000"/>
              </a:lnSpc>
            </a:pPr>
            <a:r>
              <a:rPr lang="en-US" sz="3100" b="1" dirty="0" smtClean="0">
                <a:ln w="1905">
                  <a:solidFill>
                    <a:schemeClr val="tx1"/>
                  </a:solidFill>
                </a:ln>
                <a:solidFill>
                  <a:srgbClr val="C00000"/>
                </a:solidFill>
                <a:effectLst>
                  <a:innerShdw blurRad="69850" dist="43180" dir="5400000">
                    <a:srgbClr val="000000">
                      <a:alpha val="65000"/>
                    </a:srgbClr>
                  </a:innerShdw>
                </a:effectLst>
              </a:rPr>
              <a:t>This is the puzzle piece of Day 1 </a:t>
            </a:r>
            <a:br>
              <a:rPr lang="en-US" sz="3100" b="1" dirty="0" smtClean="0">
                <a:ln w="1905">
                  <a:solidFill>
                    <a:schemeClr val="tx1"/>
                  </a:solidFill>
                </a:ln>
                <a:solidFill>
                  <a:srgbClr val="C00000"/>
                </a:solidFill>
                <a:effectLst>
                  <a:innerShdw blurRad="69850" dist="43180" dir="5400000">
                    <a:srgbClr val="000000">
                      <a:alpha val="65000"/>
                    </a:srgbClr>
                  </a:innerShdw>
                </a:effectLst>
              </a:rPr>
            </a:br>
            <a:r>
              <a:rPr lang="en-US" sz="3100" b="1" dirty="0" smtClean="0">
                <a:ln w="1905">
                  <a:solidFill>
                    <a:schemeClr val="tx1"/>
                  </a:solidFill>
                </a:ln>
                <a:solidFill>
                  <a:srgbClr val="C00000"/>
                </a:solidFill>
                <a:effectLst>
                  <a:innerShdw blurRad="69850" dist="43180" dir="5400000">
                    <a:srgbClr val="000000">
                      <a:alpha val="65000"/>
                    </a:srgbClr>
                  </a:innerShdw>
                </a:effectLst>
              </a:rPr>
              <a:t>that is </a:t>
            </a:r>
            <a:r>
              <a:rPr lang="en-US" sz="3100" b="1" u="sng" dirty="0" smtClean="0">
                <a:ln w="1905">
                  <a:solidFill>
                    <a:schemeClr val="tx1"/>
                  </a:solidFill>
                </a:ln>
                <a:solidFill>
                  <a:srgbClr val="C00000"/>
                </a:solidFill>
                <a:effectLst>
                  <a:innerShdw blurRad="69850" dist="43180" dir="5400000">
                    <a:srgbClr val="000000">
                      <a:alpha val="65000"/>
                    </a:srgbClr>
                  </a:innerShdw>
                </a:effectLst>
              </a:rPr>
              <a:t>not</a:t>
            </a:r>
            <a:r>
              <a:rPr lang="en-US" sz="3100" b="1" dirty="0" smtClean="0">
                <a:ln w="1905">
                  <a:solidFill>
                    <a:schemeClr val="tx1"/>
                  </a:solidFill>
                </a:ln>
                <a:solidFill>
                  <a:srgbClr val="C00000"/>
                </a:solidFill>
                <a:effectLst>
                  <a:innerShdw blurRad="69850" dist="43180" dir="5400000">
                    <a:srgbClr val="000000">
                      <a:alpha val="65000"/>
                    </a:srgbClr>
                  </a:innerShdw>
                </a:effectLst>
              </a:rPr>
              <a:t> written “in words” at </a:t>
            </a:r>
            <a:br>
              <a:rPr lang="en-US" sz="3100" b="1" dirty="0" smtClean="0">
                <a:ln w="1905">
                  <a:solidFill>
                    <a:schemeClr val="tx1"/>
                  </a:solidFill>
                </a:ln>
                <a:solidFill>
                  <a:srgbClr val="C00000"/>
                </a:solidFill>
                <a:effectLst>
                  <a:innerShdw blurRad="69850" dist="43180" dir="5400000">
                    <a:srgbClr val="000000">
                      <a:alpha val="65000"/>
                    </a:srgbClr>
                  </a:innerShdw>
                </a:effectLst>
              </a:rPr>
            </a:br>
            <a:r>
              <a:rPr lang="en-US" sz="3100" b="1" dirty="0" smtClean="0">
                <a:ln w="1905">
                  <a:solidFill>
                    <a:schemeClr val="tx1"/>
                  </a:solidFill>
                </a:ln>
                <a:solidFill>
                  <a:srgbClr val="C00000"/>
                </a:solidFill>
                <a:effectLst>
                  <a:innerShdw blurRad="69850" dist="43180" dir="5400000">
                    <a:srgbClr val="000000">
                      <a:alpha val="65000"/>
                    </a:srgbClr>
                  </a:innerShdw>
                </a:effectLst>
              </a:rPr>
              <a:t>this place in the Scriptures.  </a:t>
            </a:r>
          </a:p>
          <a:p>
            <a:pPr lvl="1">
              <a:lnSpc>
                <a:spcPct val="120000"/>
              </a:lnSpc>
            </a:pPr>
            <a:r>
              <a:rPr lang="en-US" sz="2800" b="1" dirty="0" smtClean="0">
                <a:ln w="1905">
                  <a:solidFill>
                    <a:schemeClr val="tx1"/>
                  </a:solidFill>
                </a:ln>
                <a:solidFill>
                  <a:schemeClr val="bg2">
                    <a:lumMod val="50000"/>
                  </a:schemeClr>
                </a:solidFill>
                <a:effectLst>
                  <a:innerShdw blurRad="69850" dist="43180" dir="5400000">
                    <a:srgbClr val="000000">
                      <a:alpha val="65000"/>
                    </a:srgbClr>
                  </a:innerShdw>
                </a:effectLst>
              </a:rPr>
              <a:t>The answer to the puzzle is found in </a:t>
            </a:r>
            <a:br>
              <a:rPr lang="en-US" sz="2800" b="1" dirty="0" smtClean="0">
                <a:ln w="1905">
                  <a:solidFill>
                    <a:schemeClr val="tx1"/>
                  </a:solidFill>
                </a:ln>
                <a:solidFill>
                  <a:schemeClr val="bg2">
                    <a:lumMod val="50000"/>
                  </a:schemeClr>
                </a:solidFill>
                <a:effectLst>
                  <a:innerShdw blurRad="69850" dist="43180" dir="5400000">
                    <a:srgbClr val="000000">
                      <a:alpha val="65000"/>
                    </a:srgbClr>
                  </a:innerShdw>
                </a:effectLst>
              </a:rPr>
            </a:br>
            <a:r>
              <a:rPr lang="en-US" sz="2800" b="1" dirty="0" smtClean="0">
                <a:ln w="1905">
                  <a:solidFill>
                    <a:schemeClr val="tx1"/>
                  </a:solidFill>
                </a:ln>
                <a:solidFill>
                  <a:schemeClr val="bg2">
                    <a:lumMod val="50000"/>
                  </a:schemeClr>
                </a:solidFill>
                <a:effectLst>
                  <a:innerShdw blurRad="69850" dist="43180" dir="5400000">
                    <a:srgbClr val="000000">
                      <a:alpha val="65000"/>
                    </a:srgbClr>
                  </a:innerShdw>
                </a:effectLst>
              </a:rPr>
              <a:t>Jer 4:23 and the final end time events – where the earth is described as being in total ruin and chaos (Rev 16).</a:t>
            </a:r>
          </a:p>
        </p:txBody>
      </p:sp>
      <p:pic>
        <p:nvPicPr>
          <p:cNvPr id="10" name="Picture 3" descr="D:\A. Astleford Jan 5 2016\2. Dawn Studies TA &amp; CF\1c - Gen 1 - Creation's Chronicle Sept 20 2013          More Editing needed-godhead\Art for Gen 1b Creation's Chronicle\satan falls 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35156" y="1142438"/>
            <a:ext cx="2063181" cy="20081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1" name="Picture 10" descr="satan falls.jpg"/>
          <p:cNvPicPr/>
          <p:nvPr/>
        </p:nvPicPr>
        <p:blipFill>
          <a:blip r:embed="rId6"/>
          <a:stretch>
            <a:fillRect/>
          </a:stretch>
        </p:blipFill>
        <p:spPr>
          <a:xfrm>
            <a:off x="9183987" y="4398272"/>
            <a:ext cx="2586444" cy="22666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prst="artDeco"/>
            <a:contourClr>
              <a:srgbClr val="333333"/>
            </a:contourClr>
          </a:sp3d>
        </p:spPr>
      </p:pic>
      <p:sp>
        <p:nvSpPr>
          <p:cNvPr id="12" name="Rectangle 11"/>
          <p:cNvSpPr/>
          <p:nvPr/>
        </p:nvSpPr>
        <p:spPr>
          <a:xfrm>
            <a:off x="6111720" y="1203679"/>
            <a:ext cx="2996019" cy="5354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marL="342900" lvl="0" indent="-342900">
              <a:lnSpc>
                <a:spcPct val="115000"/>
              </a:lnSpc>
              <a:spcAft>
                <a:spcPts val="1000"/>
              </a:spcAft>
              <a:buFont typeface="Symbol"/>
              <a:buBlip>
                <a:blip r:embed="rId7"/>
              </a:buBlip>
            </a:pPr>
            <a:r>
              <a:rPr lang="en-US" sz="3200" dirty="0" smtClean="0">
                <a:solidFill>
                  <a:schemeClr val="tx1"/>
                </a:solidFill>
                <a:ea typeface="Calibri"/>
                <a:cs typeface="Calibri"/>
              </a:rPr>
              <a:t>And </a:t>
            </a:r>
            <a:r>
              <a:rPr lang="en-US" sz="3200" dirty="0">
                <a:solidFill>
                  <a:schemeClr val="tx1"/>
                </a:solidFill>
                <a:ea typeface="Calibri"/>
                <a:cs typeface="Calibri"/>
              </a:rPr>
              <a:t>he </a:t>
            </a:r>
            <a:r>
              <a:rPr lang="en-US" sz="3200" b="1" dirty="0">
                <a:solidFill>
                  <a:srgbClr val="0000FF"/>
                </a:solidFill>
                <a:ea typeface="Calibri"/>
                <a:cs typeface="Calibri"/>
              </a:rPr>
              <a:t>[</a:t>
            </a:r>
            <a:r>
              <a:rPr lang="en-US" sz="3200" b="1" dirty="0" smtClean="0">
                <a:solidFill>
                  <a:srgbClr val="0000FF"/>
                </a:solidFill>
                <a:ea typeface="Calibri"/>
                <a:cs typeface="Calibri"/>
              </a:rPr>
              <a:t>Yahusha</a:t>
            </a:r>
            <a:r>
              <a:rPr lang="en-US" sz="3200" b="1" dirty="0">
                <a:solidFill>
                  <a:srgbClr val="0000FF"/>
                </a:solidFill>
                <a:ea typeface="Calibri"/>
                <a:cs typeface="Calibri"/>
              </a:rPr>
              <a:t>]</a:t>
            </a:r>
            <a:r>
              <a:rPr lang="en-US" sz="3200" dirty="0">
                <a:ea typeface="Calibri"/>
                <a:cs typeface="Calibri"/>
              </a:rPr>
              <a:t> </a:t>
            </a:r>
            <a:r>
              <a:rPr lang="en-US" sz="3200" dirty="0">
                <a:solidFill>
                  <a:schemeClr val="tx1"/>
                </a:solidFill>
                <a:ea typeface="Calibri"/>
                <a:cs typeface="Calibri"/>
              </a:rPr>
              <a:t>said unto them,   </a:t>
            </a:r>
            <a:r>
              <a:rPr lang="en-US" sz="3200" dirty="0" smtClean="0">
                <a:ea typeface="Calibri"/>
                <a:cs typeface="Calibri"/>
              </a:rPr>
              <a:t> </a:t>
            </a:r>
            <a:br>
              <a:rPr lang="en-US" sz="3200" dirty="0" smtClean="0">
                <a:ea typeface="Calibri"/>
                <a:cs typeface="Calibri"/>
              </a:rPr>
            </a:br>
            <a:r>
              <a:rPr lang="en-US" sz="3200" b="1" dirty="0" smtClean="0">
                <a:solidFill>
                  <a:srgbClr val="FF0000"/>
                </a:solidFill>
                <a:ea typeface="Calibri"/>
                <a:cs typeface="Calibri"/>
              </a:rPr>
              <a:t>I </a:t>
            </a:r>
            <a:r>
              <a:rPr lang="en-US" sz="3200" b="1" dirty="0">
                <a:solidFill>
                  <a:srgbClr val="FF0000"/>
                </a:solidFill>
                <a:ea typeface="Calibri"/>
                <a:cs typeface="Calibri"/>
              </a:rPr>
              <a:t>beheld Satan </a:t>
            </a:r>
            <a:r>
              <a:rPr lang="en-US" sz="3200" b="1" u="sng" dirty="0">
                <a:solidFill>
                  <a:srgbClr val="FF0000"/>
                </a:solidFill>
                <a:ea typeface="Calibri"/>
                <a:cs typeface="Calibri"/>
              </a:rPr>
              <a:t>as lightning</a:t>
            </a:r>
            <a:r>
              <a:rPr lang="en-US" sz="3200" b="1" dirty="0">
                <a:solidFill>
                  <a:srgbClr val="FF0000"/>
                </a:solidFill>
                <a:ea typeface="Calibri"/>
                <a:cs typeface="Calibri"/>
              </a:rPr>
              <a:t> fall from heaven</a:t>
            </a:r>
            <a:r>
              <a:rPr lang="en-US" sz="3200" b="1" dirty="0" smtClean="0">
                <a:solidFill>
                  <a:srgbClr val="FF0000"/>
                </a:solidFill>
                <a:ea typeface="Calibri"/>
                <a:cs typeface="Calibri"/>
              </a:rPr>
              <a:t>.</a:t>
            </a:r>
            <a:r>
              <a:rPr lang="en-US" sz="3200" b="1" dirty="0">
                <a:solidFill>
                  <a:srgbClr val="00B050"/>
                </a:solidFill>
                <a:ea typeface="Calibri"/>
                <a:cs typeface="Calibri"/>
              </a:rPr>
              <a:t> </a:t>
            </a:r>
            <a:r>
              <a:rPr lang="en-US" sz="3200" b="1" dirty="0" smtClean="0">
                <a:solidFill>
                  <a:srgbClr val="00B050"/>
                </a:solidFill>
                <a:ea typeface="Calibri"/>
                <a:cs typeface="Calibri"/>
              </a:rPr>
              <a:t/>
            </a:r>
            <a:br>
              <a:rPr lang="en-US" sz="3200" b="1" dirty="0" smtClean="0">
                <a:solidFill>
                  <a:srgbClr val="00B050"/>
                </a:solidFill>
                <a:ea typeface="Calibri"/>
                <a:cs typeface="Calibri"/>
              </a:rPr>
            </a:br>
            <a:r>
              <a:rPr lang="en-US" sz="2400" b="1" dirty="0" smtClean="0">
                <a:solidFill>
                  <a:srgbClr val="00B050"/>
                </a:solidFill>
                <a:ea typeface="Calibri"/>
                <a:cs typeface="Calibri"/>
              </a:rPr>
              <a:t>Luke 10:18</a:t>
            </a:r>
          </a:p>
          <a:p>
            <a:pPr marL="342900" lvl="0" indent="-342900">
              <a:lnSpc>
                <a:spcPct val="115000"/>
              </a:lnSpc>
              <a:spcAft>
                <a:spcPts val="1000"/>
              </a:spcAft>
              <a:buFont typeface="Symbol"/>
              <a:buBlip>
                <a:blip r:embed="rId7"/>
              </a:buBlip>
            </a:pPr>
            <a:endParaRPr lang="en-US" sz="2400" dirty="0" smtClean="0">
              <a:solidFill>
                <a:srgbClr val="00B050"/>
              </a:solidFill>
              <a:ea typeface="Calibri"/>
              <a:cs typeface="Calibri"/>
            </a:endParaRPr>
          </a:p>
        </p:txBody>
      </p:sp>
      <p:sp>
        <p:nvSpPr>
          <p:cNvPr id="13" name="Cloud Callout 12"/>
          <p:cNvSpPr/>
          <p:nvPr/>
        </p:nvSpPr>
        <p:spPr>
          <a:xfrm>
            <a:off x="8959836" y="3328931"/>
            <a:ext cx="3028964" cy="825649"/>
          </a:xfrm>
          <a:prstGeom prst="cloudCallout">
            <a:avLst>
              <a:gd name="adj1" fmla="val -62475"/>
              <a:gd name="adj2" fmla="val 28432"/>
            </a:avLst>
          </a:prstGeom>
          <a:solidFill>
            <a:schemeClr val="tx1"/>
          </a:solidFill>
          <a:ln w="28575">
            <a:solidFill>
              <a:srgbClr val="7DDDFF"/>
            </a:solidFill>
          </a:ln>
          <a:effectLst>
            <a:glow rad="1270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3200" dirty="0" smtClean="0">
                <a:ln w="19050">
                  <a:solidFill>
                    <a:srgbClr val="FB35F2"/>
                  </a:solidFill>
                </a:ln>
                <a:solidFill>
                  <a:srgbClr val="FFFF00"/>
                </a:solidFill>
                <a:latin typeface="Arial Black" pitchFamily="34" charset="0"/>
              </a:rPr>
              <a:t>IMPACT</a:t>
            </a:r>
            <a:endParaRPr lang="en-CA" sz="3200" dirty="0">
              <a:ln w="19050">
                <a:solidFill>
                  <a:srgbClr val="FB35F2"/>
                </a:solidFill>
              </a:ln>
              <a:solidFill>
                <a:srgbClr val="FFFF00"/>
              </a:solidFill>
              <a:latin typeface="Arial Black" pitchFamily="34" charset="0"/>
            </a:endParaRPr>
          </a:p>
        </p:txBody>
      </p:sp>
    </p:spTree>
    <p:extLst>
      <p:ext uri="{BB962C8B-B14F-4D97-AF65-F5344CB8AC3E}">
        <p14:creationId xmlns:p14="http://schemas.microsoft.com/office/powerpoint/2010/main" val="33372000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1000"/>
                                        <p:tgtEl>
                                          <p:spTgt spid="9">
                                            <p:txEl>
                                              <p:pRg st="1" end="1"/>
                                            </p:txEl>
                                          </p:spTgt>
                                        </p:tgtEl>
                                      </p:cBhvr>
                                    </p:animEffect>
                                    <p:anim calcmode="lin" valueType="num">
                                      <p:cBhvr>
                                        <p:cTn id="13"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1" presetClass="entr" presetSubtype="1" fill="hold" nodeType="afterEffect">
                                  <p:stCondLst>
                                    <p:cond delay="2000"/>
                                  </p:stCondLst>
                                  <p:childTnLst>
                                    <p:set>
                                      <p:cBhvr>
                                        <p:cTn id="17" dur="1" fill="hold">
                                          <p:stCondLst>
                                            <p:cond delay="0"/>
                                          </p:stCondLst>
                                        </p:cTn>
                                        <p:tgtEl>
                                          <p:spTgt spid="10"/>
                                        </p:tgtEl>
                                        <p:attrNameLst>
                                          <p:attrName>style.visibility</p:attrName>
                                        </p:attrNameLst>
                                      </p:cBhvr>
                                      <p:to>
                                        <p:strVal val="visible"/>
                                      </p:to>
                                    </p:set>
                                    <p:animEffect transition="in" filter="wheel(1)">
                                      <p:cBhvr>
                                        <p:cTn id="18" dur="2000"/>
                                        <p:tgtEl>
                                          <p:spTgt spid="10"/>
                                        </p:tgtEl>
                                      </p:cBhvr>
                                    </p:animEffect>
                                  </p:childTnLst>
                                </p:cTn>
                              </p:par>
                            </p:childTnLst>
                          </p:cTn>
                        </p:par>
                        <p:par>
                          <p:cTn id="19" fill="hold">
                            <p:stCondLst>
                              <p:cond delay="5000"/>
                            </p:stCondLst>
                            <p:childTnLst>
                              <p:par>
                                <p:cTn id="20" presetID="42"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par>
                          <p:cTn id="25" fill="hold">
                            <p:stCondLst>
                              <p:cond delay="6000"/>
                            </p:stCondLst>
                            <p:childTnLst>
                              <p:par>
                                <p:cTn id="26" presetID="6" presetClass="entr" presetSubtype="16"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circle(in)">
                                      <p:cBhvr>
                                        <p:cTn id="28" dur="2000"/>
                                        <p:tgtEl>
                                          <p:spTgt spid="11"/>
                                        </p:tgtEl>
                                      </p:cBhvr>
                                    </p:animEffect>
                                  </p:childTnLst>
                                </p:cTn>
                              </p:par>
                            </p:childTnLst>
                          </p:cTn>
                        </p:par>
                        <p:par>
                          <p:cTn id="29" fill="hold">
                            <p:stCondLst>
                              <p:cond delay="8000"/>
                            </p:stCondLst>
                            <p:childTnLst>
                              <p:par>
                                <p:cTn id="30" presetID="53" presetClass="entr" presetSubtype="16" repeatCount="200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750" fill="hold"/>
                                        <p:tgtEl>
                                          <p:spTgt spid="13"/>
                                        </p:tgtEl>
                                        <p:attrNameLst>
                                          <p:attrName>ppt_w</p:attrName>
                                        </p:attrNameLst>
                                      </p:cBhvr>
                                      <p:tavLst>
                                        <p:tav tm="0">
                                          <p:val>
                                            <p:fltVal val="0"/>
                                          </p:val>
                                        </p:tav>
                                        <p:tav tm="100000">
                                          <p:val>
                                            <p:strVal val="#ppt_w"/>
                                          </p:val>
                                        </p:tav>
                                      </p:tavLst>
                                    </p:anim>
                                    <p:anim calcmode="lin" valueType="num">
                                      <p:cBhvr>
                                        <p:cTn id="33" dur="750" fill="hold"/>
                                        <p:tgtEl>
                                          <p:spTgt spid="13"/>
                                        </p:tgtEl>
                                        <p:attrNameLst>
                                          <p:attrName>ppt_h</p:attrName>
                                        </p:attrNameLst>
                                      </p:cBhvr>
                                      <p:tavLst>
                                        <p:tav tm="0">
                                          <p:val>
                                            <p:fltVal val="0"/>
                                          </p:val>
                                        </p:tav>
                                        <p:tav tm="100000">
                                          <p:val>
                                            <p:strVal val="#ppt_h"/>
                                          </p:val>
                                        </p:tav>
                                      </p:tavLst>
                                    </p:anim>
                                    <p:animEffect transition="in" filter="fade">
                                      <p:cBhvr>
                                        <p:cTn id="34" dur="75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9">
                                            <p:txEl>
                                              <p:pRg st="2" end="2"/>
                                            </p:txEl>
                                          </p:spTgt>
                                        </p:tgtEl>
                                        <p:attrNameLst>
                                          <p:attrName>style.visibility</p:attrName>
                                        </p:attrNameLst>
                                      </p:cBhvr>
                                      <p:to>
                                        <p:strVal val="visible"/>
                                      </p:to>
                                    </p:set>
                                    <p:animEffect transition="in" filter="wipe(up)">
                                      <p:cBhvr>
                                        <p:cTn id="39" dur="1750"/>
                                        <p:tgtEl>
                                          <p:spTgt spid="9">
                                            <p:txEl>
                                              <p:pRg st="2" end="2"/>
                                            </p:txEl>
                                          </p:spTgt>
                                        </p:tgtEl>
                                      </p:cBhvr>
                                    </p:animEffect>
                                  </p:childTnLst>
                                </p:cTn>
                              </p:par>
                            </p:childTnLst>
                          </p:cTn>
                        </p:par>
                        <p:par>
                          <p:cTn id="40" fill="hold">
                            <p:stCondLst>
                              <p:cond delay="1750"/>
                            </p:stCondLst>
                            <p:childTnLst>
                              <p:par>
                                <p:cTn id="41" presetID="22" presetClass="entr" presetSubtype="1" fill="hold" nodeType="afterEffect">
                                  <p:stCondLst>
                                    <p:cond delay="0"/>
                                  </p:stCondLst>
                                  <p:childTnLst>
                                    <p:set>
                                      <p:cBhvr>
                                        <p:cTn id="42" dur="1" fill="hold">
                                          <p:stCondLst>
                                            <p:cond delay="0"/>
                                          </p:stCondLst>
                                        </p:cTn>
                                        <p:tgtEl>
                                          <p:spTgt spid="9">
                                            <p:txEl>
                                              <p:pRg st="3" end="3"/>
                                            </p:txEl>
                                          </p:spTgt>
                                        </p:tgtEl>
                                        <p:attrNameLst>
                                          <p:attrName>style.visibility</p:attrName>
                                        </p:attrNameLst>
                                      </p:cBhvr>
                                      <p:to>
                                        <p:strVal val="visible"/>
                                      </p:to>
                                    </p:set>
                                    <p:animEffect transition="in" filter="wipe(up)">
                                      <p:cBhvr>
                                        <p:cTn id="43" dur="175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p:bldP spid="13"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bg>
      <p:bgPr>
        <a:gradFill flip="none" rotWithShape="1">
          <a:gsLst>
            <a:gs pos="19000">
              <a:srgbClr val="00B0F0">
                <a:alpha val="35000"/>
              </a:srgbClr>
            </a:gs>
            <a:gs pos="68000">
              <a:srgbClr val="E2FD59">
                <a:alpha val="67000"/>
              </a:srgbClr>
            </a:gs>
            <a:gs pos="100000">
              <a:srgbClr val="CC00FF">
                <a:alpha val="24000"/>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 name="Cloud 3"/>
          <p:cNvSpPr/>
          <p:nvPr/>
        </p:nvSpPr>
        <p:spPr>
          <a:xfrm>
            <a:off x="376518" y="344244"/>
            <a:ext cx="11306287" cy="6153375"/>
          </a:xfrm>
          <a:prstGeom prst="cloud">
            <a:avLst/>
          </a:prstGeom>
          <a:solidFill>
            <a:schemeClr val="accent4">
              <a:lumMod val="20000"/>
              <a:lumOff val="80000"/>
            </a:schemeClr>
          </a:solidFill>
          <a:ln w="76200">
            <a:solidFill>
              <a:srgbClr val="800000"/>
            </a:solidFill>
          </a:ln>
          <a:effectLst>
            <a:glow rad="482600">
              <a:srgbClr val="00808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b="1" dirty="0" smtClean="0">
                <a:solidFill>
                  <a:srgbClr val="FF0000"/>
                </a:solidFill>
              </a:rPr>
              <a:t>Ok!  </a:t>
            </a:r>
            <a:r>
              <a:rPr lang="en-CA" sz="3600" b="1" dirty="0" smtClean="0">
                <a:solidFill>
                  <a:srgbClr val="0000CC"/>
                </a:solidFill>
              </a:rPr>
              <a:t>Now it gets really interesting!</a:t>
            </a:r>
          </a:p>
          <a:p>
            <a:pPr algn="ctr"/>
            <a:r>
              <a:rPr lang="en-CA" sz="3600" b="1" dirty="0" smtClean="0">
                <a:solidFill>
                  <a:srgbClr val="0000CC"/>
                </a:solidFill>
              </a:rPr>
              <a:t>What about the 7</a:t>
            </a:r>
            <a:r>
              <a:rPr lang="en-CA" sz="3600" b="1" baseline="30000" dirty="0" smtClean="0">
                <a:solidFill>
                  <a:srgbClr val="0000CC"/>
                </a:solidFill>
              </a:rPr>
              <a:t>th</a:t>
            </a:r>
            <a:r>
              <a:rPr lang="en-CA" sz="3600" b="1" dirty="0" smtClean="0">
                <a:solidFill>
                  <a:srgbClr val="0000CC"/>
                </a:solidFill>
              </a:rPr>
              <a:t> cycle of Creation – the 7</a:t>
            </a:r>
            <a:r>
              <a:rPr lang="en-CA" sz="3600" b="1" baseline="30000" dirty="0" smtClean="0">
                <a:solidFill>
                  <a:srgbClr val="0000CC"/>
                </a:solidFill>
              </a:rPr>
              <a:t>th</a:t>
            </a:r>
            <a:r>
              <a:rPr lang="en-CA" sz="3600" b="1" dirty="0" smtClean="0">
                <a:solidFill>
                  <a:srgbClr val="0000CC"/>
                </a:solidFill>
              </a:rPr>
              <a:t> Day Sabbath?</a:t>
            </a:r>
          </a:p>
          <a:p>
            <a:pPr algn="ctr"/>
            <a:endParaRPr lang="en-CA" sz="3600" b="1" dirty="0" smtClean="0">
              <a:solidFill>
                <a:srgbClr val="0000CC"/>
              </a:solidFill>
            </a:endParaRPr>
          </a:p>
          <a:p>
            <a:pPr algn="ctr"/>
            <a:r>
              <a:rPr lang="en-CA" sz="3600" b="1" dirty="0" smtClean="0">
                <a:solidFill>
                  <a:srgbClr val="FF0000"/>
                </a:solidFill>
              </a:rPr>
              <a:t>When did </a:t>
            </a:r>
            <a:r>
              <a:rPr lang="en-CA" sz="3600" b="1" dirty="0" smtClean="0">
                <a:solidFill>
                  <a:schemeClr val="tx1"/>
                </a:solidFill>
                <a:effectLst>
                  <a:glow rad="127000">
                    <a:srgbClr val="00FF00"/>
                  </a:glow>
                </a:effectLst>
              </a:rPr>
              <a:t>(does) </a:t>
            </a:r>
            <a:r>
              <a:rPr lang="en-CA" sz="3600" b="1" dirty="0" smtClean="0">
                <a:solidFill>
                  <a:srgbClr val="FF0000"/>
                </a:solidFill>
              </a:rPr>
              <a:t>it start and end?</a:t>
            </a:r>
            <a:endParaRPr lang="en-CA" sz="3200" dirty="0">
              <a:solidFill>
                <a:schemeClr val="tx1"/>
              </a:solidFill>
            </a:endParaRPr>
          </a:p>
        </p:txBody>
      </p:sp>
      <p:sp>
        <p:nvSpPr>
          <p:cNvPr id="2" name="Slide Number Placeholder 1"/>
          <p:cNvSpPr>
            <a:spLocks noGrp="1"/>
          </p:cNvSpPr>
          <p:nvPr>
            <p:ph type="sldNum" sz="quarter" idx="12"/>
          </p:nvPr>
        </p:nvSpPr>
        <p:spPr>
          <a:xfrm>
            <a:off x="9369137" y="6408305"/>
            <a:ext cx="2743200" cy="365125"/>
          </a:xfrm>
        </p:spPr>
        <p:txBody>
          <a:bodyPr/>
          <a:lstStyle/>
          <a:p>
            <a:fld id="{79D454C9-693C-4B68-AEF7-F33F1BD73953}" type="slidenum">
              <a:rPr lang="en-US" sz="1400" b="1" smtClean="0">
                <a:solidFill>
                  <a:schemeClr val="tx1"/>
                </a:solidFill>
              </a:rPr>
              <a:t>70</a:t>
            </a:fld>
            <a:endParaRPr lang="en-US" sz="1400" b="1" dirty="0">
              <a:solidFill>
                <a:schemeClr val="tx1"/>
              </a:solidFill>
            </a:endParaRPr>
          </a:p>
        </p:txBody>
      </p:sp>
    </p:spTree>
    <p:extLst>
      <p:ext uri="{BB962C8B-B14F-4D97-AF65-F5344CB8AC3E}">
        <p14:creationId xmlns:p14="http://schemas.microsoft.com/office/powerpoint/2010/main" val="4063978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 calcmode="lin" valueType="num">
                                      <p:cBhvr>
                                        <p:cTn id="9" dur="2000" fill="hold"/>
                                        <p:tgtEl>
                                          <p:spTgt spid="4"/>
                                        </p:tgtEl>
                                        <p:attrNameLst>
                                          <p:attrName>style.rotation</p:attrName>
                                        </p:attrNameLst>
                                      </p:cBhvr>
                                      <p:tavLst>
                                        <p:tav tm="0">
                                          <p:val>
                                            <p:fltVal val="90"/>
                                          </p:val>
                                        </p:tav>
                                        <p:tav tm="100000">
                                          <p:val>
                                            <p:fltVal val="0"/>
                                          </p:val>
                                        </p:tav>
                                      </p:tavLst>
                                    </p:anim>
                                    <p:animEffect transition="in" filter="fade">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bg>
      <p:bgPr>
        <a:gradFill flip="none" rotWithShape="1">
          <a:gsLst>
            <a:gs pos="19000">
              <a:srgbClr val="00B0F0">
                <a:alpha val="35000"/>
              </a:srgbClr>
            </a:gs>
            <a:gs pos="68000">
              <a:srgbClr val="E2FD59">
                <a:alpha val="67000"/>
              </a:srgbClr>
            </a:gs>
            <a:gs pos="100000">
              <a:srgbClr val="CC00FF">
                <a:alpha val="24000"/>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 name="Frame 3"/>
          <p:cNvSpPr/>
          <p:nvPr/>
        </p:nvSpPr>
        <p:spPr>
          <a:xfrm>
            <a:off x="270165" y="280555"/>
            <a:ext cx="11648209" cy="6348847"/>
          </a:xfrm>
          <a:prstGeom prst="frame">
            <a:avLst>
              <a:gd name="adj1" fmla="val 7272"/>
            </a:avLst>
          </a:prstGeom>
          <a:solidFill>
            <a:srgbClr val="66FF99"/>
          </a:solidFill>
          <a:ln w="28575">
            <a:solidFill>
              <a:srgbClr val="9900FF"/>
            </a:solidFill>
          </a:ln>
          <a:effectLst>
            <a:glow rad="228600">
              <a:schemeClr val="accent4">
                <a:satMod val="175000"/>
                <a:alpha val="4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solidFill>
                <a:schemeClr val="tx1"/>
              </a:solidFill>
            </a:endParaRPr>
          </a:p>
        </p:txBody>
      </p:sp>
      <p:sp>
        <p:nvSpPr>
          <p:cNvPr id="5" name="Rounded Rectangle 4"/>
          <p:cNvSpPr/>
          <p:nvPr/>
        </p:nvSpPr>
        <p:spPr>
          <a:xfrm>
            <a:off x="1049482" y="1039091"/>
            <a:ext cx="10089573" cy="4842164"/>
          </a:xfrm>
          <a:prstGeom prst="roundRect">
            <a:avLst>
              <a:gd name="adj" fmla="val 4811"/>
            </a:avLst>
          </a:prstGeom>
          <a:no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spcAft>
                <a:spcPts val="1800"/>
              </a:spcAft>
            </a:pPr>
            <a:r>
              <a:rPr lang="en-CA" sz="2800" b="1" dirty="0" smtClean="0">
                <a:solidFill>
                  <a:prstClr val="black"/>
                </a:solidFill>
              </a:rPr>
              <a:t>The Scripture’s documentation after the 6</a:t>
            </a:r>
            <a:r>
              <a:rPr lang="en-CA" sz="2800" b="1" baseline="30000" dirty="0" smtClean="0">
                <a:solidFill>
                  <a:prstClr val="black"/>
                </a:solidFill>
              </a:rPr>
              <a:t>th</a:t>
            </a:r>
            <a:r>
              <a:rPr lang="en-CA" sz="2800" b="1" dirty="0" smtClean="0">
                <a:solidFill>
                  <a:prstClr val="black"/>
                </a:solidFill>
              </a:rPr>
              <a:t> cycle, starting with </a:t>
            </a:r>
            <a:r>
              <a:rPr lang="en-CA" sz="2800" b="1" dirty="0" smtClean="0">
                <a:ln w="3175">
                  <a:solidFill>
                    <a:srgbClr val="FF0000"/>
                  </a:solidFill>
                </a:ln>
                <a:solidFill>
                  <a:prstClr val="black"/>
                </a:solidFill>
                <a:effectLst/>
              </a:rPr>
              <a:t>Genesis 2:1 </a:t>
            </a:r>
            <a:r>
              <a:rPr lang="en-CA" sz="2800" b="1" dirty="0" smtClean="0">
                <a:solidFill>
                  <a:prstClr val="black"/>
                </a:solidFill>
              </a:rPr>
              <a:t>–</a:t>
            </a:r>
          </a:p>
          <a:p>
            <a:pPr algn="ctr">
              <a:spcAft>
                <a:spcPts val="1800"/>
              </a:spcAft>
            </a:pPr>
            <a:r>
              <a:rPr lang="en-CA" sz="3200" b="1" dirty="0" smtClean="0">
                <a:solidFill>
                  <a:schemeClr val="accent2">
                    <a:lumMod val="50000"/>
                  </a:schemeClr>
                </a:solidFill>
              </a:rPr>
              <a:t>“Thus the </a:t>
            </a:r>
            <a:r>
              <a:rPr lang="en-CA" sz="3200" b="1" dirty="0" err="1" smtClean="0">
                <a:solidFill>
                  <a:schemeClr val="accent2">
                    <a:lumMod val="50000"/>
                  </a:schemeClr>
                </a:solidFill>
              </a:rPr>
              <a:t>shamayim</a:t>
            </a:r>
            <a:r>
              <a:rPr lang="en-CA" sz="3200" b="1" dirty="0" smtClean="0">
                <a:solidFill>
                  <a:schemeClr val="accent2">
                    <a:lumMod val="50000"/>
                  </a:schemeClr>
                </a:solidFill>
              </a:rPr>
              <a:t> </a:t>
            </a:r>
            <a:r>
              <a:rPr lang="en-CA" sz="2800" b="1" dirty="0" smtClean="0">
                <a:solidFill>
                  <a:schemeClr val="accent2">
                    <a:lumMod val="50000"/>
                  </a:schemeClr>
                </a:solidFill>
              </a:rPr>
              <a:t>[heavens</a:t>
            </a:r>
            <a:r>
              <a:rPr lang="en-CA" sz="2800" b="1" dirty="0">
                <a:solidFill>
                  <a:schemeClr val="accent2">
                    <a:lumMod val="50000"/>
                  </a:schemeClr>
                </a:solidFill>
              </a:rPr>
              <a:t>]</a:t>
            </a:r>
            <a:r>
              <a:rPr lang="en-CA" sz="2800" b="1" dirty="0" smtClean="0">
                <a:solidFill>
                  <a:schemeClr val="accent2">
                    <a:lumMod val="50000"/>
                  </a:schemeClr>
                </a:solidFill>
              </a:rPr>
              <a:t> </a:t>
            </a:r>
            <a:r>
              <a:rPr lang="en-CA" sz="3200" b="1" dirty="0" smtClean="0">
                <a:solidFill>
                  <a:schemeClr val="accent2">
                    <a:lumMod val="50000"/>
                  </a:schemeClr>
                </a:solidFill>
              </a:rPr>
              <a:t>and the earth were completed, and all their array,” —</a:t>
            </a:r>
            <a:br>
              <a:rPr lang="en-CA" sz="3200" b="1" dirty="0" smtClean="0">
                <a:solidFill>
                  <a:schemeClr val="accent2">
                    <a:lumMod val="50000"/>
                  </a:schemeClr>
                </a:solidFill>
              </a:rPr>
            </a:br>
            <a:r>
              <a:rPr lang="en-CA" sz="3200" b="1" dirty="0" smtClean="0">
                <a:solidFill>
                  <a:schemeClr val="accent2">
                    <a:lumMod val="50000"/>
                  </a:schemeClr>
                </a:solidFill>
              </a:rPr>
              <a:t>including the </a:t>
            </a:r>
            <a:r>
              <a:rPr lang="en-CA" sz="3200" b="1" dirty="0" smtClean="0">
                <a:solidFill>
                  <a:srgbClr val="FF0000"/>
                </a:solidFill>
              </a:rPr>
              <a:t>building</a:t>
            </a:r>
            <a:r>
              <a:rPr lang="en-CA" sz="3200" b="1" dirty="0" smtClean="0">
                <a:solidFill>
                  <a:schemeClr val="accent2">
                    <a:lumMod val="50000"/>
                  </a:schemeClr>
                </a:solidFill>
              </a:rPr>
              <a:t> of man. </a:t>
            </a:r>
            <a:endParaRPr lang="en-CA" sz="3200" b="1" dirty="0">
              <a:solidFill>
                <a:schemeClr val="accent2">
                  <a:lumMod val="50000"/>
                </a:schemeClr>
              </a:solidFill>
            </a:endParaRPr>
          </a:p>
          <a:p>
            <a:pPr algn="ctr"/>
            <a:r>
              <a:rPr lang="en-CA" sz="3200" b="1" dirty="0" smtClean="0">
                <a:solidFill>
                  <a:schemeClr val="accent2">
                    <a:lumMod val="50000"/>
                  </a:schemeClr>
                </a:solidFill>
              </a:rPr>
              <a:t>Questions: </a:t>
            </a:r>
            <a:br>
              <a:rPr lang="en-CA" sz="3200" b="1" dirty="0" smtClean="0">
                <a:solidFill>
                  <a:schemeClr val="accent2">
                    <a:lumMod val="50000"/>
                  </a:schemeClr>
                </a:solidFill>
              </a:rPr>
            </a:br>
            <a:r>
              <a:rPr lang="en-CA" sz="3200" b="1" dirty="0" smtClean="0">
                <a:solidFill>
                  <a:srgbClr val="CC0099"/>
                </a:solidFill>
              </a:rPr>
              <a:t>1.</a:t>
            </a:r>
            <a:r>
              <a:rPr lang="en-CA" sz="3200" b="1" dirty="0">
                <a:solidFill>
                  <a:schemeClr val="accent2">
                    <a:lumMod val="50000"/>
                  </a:schemeClr>
                </a:solidFill>
              </a:rPr>
              <a:t> </a:t>
            </a:r>
            <a:r>
              <a:rPr lang="en-CA" sz="3200" b="1" dirty="0" smtClean="0">
                <a:solidFill>
                  <a:schemeClr val="accent2">
                    <a:lumMod val="50000"/>
                  </a:schemeClr>
                </a:solidFill>
              </a:rPr>
              <a:t> </a:t>
            </a:r>
            <a:r>
              <a:rPr lang="en-CA" sz="3200" dirty="0" smtClean="0">
                <a:solidFill>
                  <a:schemeClr val="accent2">
                    <a:lumMod val="50000"/>
                  </a:schemeClr>
                </a:solidFill>
              </a:rPr>
              <a:t>Had man received the </a:t>
            </a:r>
            <a:r>
              <a:rPr lang="en-CA" sz="3200" b="1" dirty="0" err="1">
                <a:solidFill>
                  <a:srgbClr val="0000CC"/>
                </a:solidFill>
              </a:rPr>
              <a:t>R</a:t>
            </a:r>
            <a:r>
              <a:rPr lang="en-CA" sz="3200" b="1" dirty="0" err="1" smtClean="0">
                <a:solidFill>
                  <a:srgbClr val="0000CC"/>
                </a:solidFill>
              </a:rPr>
              <a:t>uach</a:t>
            </a:r>
            <a:r>
              <a:rPr lang="en-CA" sz="3200" b="1" dirty="0" smtClean="0">
                <a:solidFill>
                  <a:srgbClr val="0000CC"/>
                </a:solidFill>
              </a:rPr>
              <a:t> of Life </a:t>
            </a:r>
            <a:r>
              <a:rPr lang="en-CA" sz="3200" dirty="0" smtClean="0">
                <a:solidFill>
                  <a:schemeClr val="accent2">
                    <a:lumMod val="50000"/>
                  </a:schemeClr>
                </a:solidFill>
              </a:rPr>
              <a:t>at this point?   </a:t>
            </a:r>
          </a:p>
          <a:p>
            <a:pPr algn="ctr">
              <a:spcAft>
                <a:spcPts val="1800"/>
              </a:spcAft>
            </a:pPr>
            <a:r>
              <a:rPr lang="en-CA" sz="3200" b="1" dirty="0">
                <a:solidFill>
                  <a:srgbClr val="FF0000"/>
                </a:solidFill>
              </a:rPr>
              <a:t> </a:t>
            </a:r>
            <a:r>
              <a:rPr lang="en-CA" sz="3200" b="1" dirty="0" smtClean="0">
                <a:solidFill>
                  <a:srgbClr val="FF0000"/>
                </a:solidFill>
              </a:rPr>
              <a:t>    2.</a:t>
            </a:r>
            <a:r>
              <a:rPr lang="en-CA" sz="3200" b="1" dirty="0">
                <a:solidFill>
                  <a:schemeClr val="accent2">
                    <a:lumMod val="50000"/>
                  </a:schemeClr>
                </a:solidFill>
              </a:rPr>
              <a:t> </a:t>
            </a:r>
            <a:r>
              <a:rPr lang="en-CA" sz="3200" b="1" dirty="0" smtClean="0">
                <a:solidFill>
                  <a:schemeClr val="accent2">
                    <a:lumMod val="50000"/>
                  </a:schemeClr>
                </a:solidFill>
              </a:rPr>
              <a:t> </a:t>
            </a:r>
            <a:r>
              <a:rPr lang="en-CA" sz="3200" dirty="0" smtClean="0">
                <a:solidFill>
                  <a:schemeClr val="accent2">
                    <a:lumMod val="50000"/>
                  </a:schemeClr>
                </a:solidFill>
              </a:rPr>
              <a:t>Scripture tells us that creation was completed; </a:t>
            </a:r>
            <a:br>
              <a:rPr lang="en-CA" sz="3200" dirty="0" smtClean="0">
                <a:solidFill>
                  <a:schemeClr val="accent2">
                    <a:lumMod val="50000"/>
                  </a:schemeClr>
                </a:solidFill>
              </a:rPr>
            </a:br>
            <a:r>
              <a:rPr lang="en-CA" sz="3200" dirty="0" smtClean="0">
                <a:solidFill>
                  <a:schemeClr val="accent2">
                    <a:lumMod val="50000"/>
                  </a:schemeClr>
                </a:solidFill>
              </a:rPr>
              <a:t>what remained for </a:t>
            </a:r>
            <a:r>
              <a:rPr lang="en-CA" sz="3200" b="1" dirty="0" smtClean="0">
                <a:solidFill>
                  <a:srgbClr val="0000CC"/>
                </a:solidFill>
              </a:rPr>
              <a:t>Yahuah</a:t>
            </a:r>
            <a:r>
              <a:rPr lang="en-CA" sz="3200" b="1" dirty="0" smtClean="0">
                <a:solidFill>
                  <a:schemeClr val="accent2">
                    <a:lumMod val="50000"/>
                  </a:schemeClr>
                </a:solidFill>
              </a:rPr>
              <a:t> </a:t>
            </a:r>
            <a:r>
              <a:rPr lang="en-CA" sz="3200" b="1" u="sng" dirty="0" smtClean="0">
                <a:solidFill>
                  <a:srgbClr val="CC0099"/>
                </a:solidFill>
              </a:rPr>
              <a:t>to finish</a:t>
            </a:r>
            <a:r>
              <a:rPr lang="en-CA" sz="3200" b="1" dirty="0" smtClean="0">
                <a:solidFill>
                  <a:srgbClr val="CC0099"/>
                </a:solidFill>
              </a:rPr>
              <a:t>?</a:t>
            </a:r>
            <a:r>
              <a:rPr lang="en-CA" sz="3200" b="1" dirty="0" smtClean="0">
                <a:solidFill>
                  <a:schemeClr val="accent2">
                    <a:lumMod val="50000"/>
                  </a:schemeClr>
                </a:solidFill>
              </a:rPr>
              <a:t> </a:t>
            </a:r>
            <a:endParaRPr lang="en-CA" sz="800" dirty="0" smtClean="0">
              <a:solidFill>
                <a:prstClr val="black"/>
              </a:solidFill>
            </a:endParaRPr>
          </a:p>
        </p:txBody>
      </p:sp>
      <p:sp>
        <p:nvSpPr>
          <p:cNvPr id="2" name="Slide Number Placeholder 1"/>
          <p:cNvSpPr>
            <a:spLocks noGrp="1"/>
          </p:cNvSpPr>
          <p:nvPr>
            <p:ph type="sldNum" sz="quarter" idx="12"/>
          </p:nvPr>
        </p:nvSpPr>
        <p:spPr>
          <a:xfrm>
            <a:off x="9175174" y="6264277"/>
            <a:ext cx="2743200" cy="365125"/>
          </a:xfrm>
          <a:scene3d>
            <a:camera prst="orthographicFront"/>
            <a:lightRig rig="threePt" dir="t"/>
          </a:scene3d>
          <a:sp3d>
            <a:bevelT w="152400" h="50800" prst="softRound"/>
          </a:sp3d>
        </p:spPr>
        <p:txBody>
          <a:bodyPr>
            <a:sp3d extrusionH="57150">
              <a:bevelT w="38100" h="38100"/>
            </a:sp3d>
          </a:bodyPr>
          <a:lstStyle/>
          <a:p>
            <a:fld id="{79D454C9-693C-4B68-AEF7-F33F1BD73953}" type="slidenum">
              <a:rPr lang="en-US" sz="1400" b="1" smtClean="0">
                <a:solidFill>
                  <a:schemeClr val="tx1"/>
                </a:solidFill>
              </a:rPr>
              <a:t>71</a:t>
            </a:fld>
            <a:endParaRPr lang="en-US" sz="1400" b="1" dirty="0">
              <a:solidFill>
                <a:schemeClr val="tx1"/>
              </a:solidFill>
            </a:endParaRPr>
          </a:p>
        </p:txBody>
      </p:sp>
    </p:spTree>
    <p:extLst>
      <p:ext uri="{BB962C8B-B14F-4D97-AF65-F5344CB8AC3E}">
        <p14:creationId xmlns:p14="http://schemas.microsoft.com/office/powerpoint/2010/main" val="1735971014"/>
      </p:ext>
    </p:extLst>
  </p:cSld>
  <p:clrMapOvr>
    <a:masterClrMapping/>
  </p:clrMapOvr>
  <p:transition spd="slow">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gradFill flip="none" rotWithShape="1">
          <a:gsLst>
            <a:gs pos="19000">
              <a:srgbClr val="00B0F0">
                <a:alpha val="35000"/>
              </a:srgbClr>
            </a:gs>
            <a:gs pos="68000">
              <a:srgbClr val="E2FD59">
                <a:alpha val="67000"/>
              </a:srgbClr>
            </a:gs>
            <a:gs pos="100000">
              <a:srgbClr val="CC00FF">
                <a:alpha val="24000"/>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 name="Frame 3"/>
          <p:cNvSpPr/>
          <p:nvPr/>
        </p:nvSpPr>
        <p:spPr>
          <a:xfrm>
            <a:off x="270165" y="280555"/>
            <a:ext cx="11648209" cy="6348847"/>
          </a:xfrm>
          <a:prstGeom prst="frame">
            <a:avLst>
              <a:gd name="adj1" fmla="val 7272"/>
            </a:avLst>
          </a:prstGeom>
          <a:solidFill>
            <a:srgbClr val="66FF99"/>
          </a:solidFill>
          <a:ln w="28575">
            <a:solidFill>
              <a:srgbClr val="9900FF"/>
            </a:solidFill>
          </a:ln>
          <a:effectLst>
            <a:glow rad="228600">
              <a:schemeClr val="accent4">
                <a:satMod val="175000"/>
                <a:alpha val="4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solidFill>
                <a:schemeClr val="tx1"/>
              </a:solidFill>
            </a:endParaRPr>
          </a:p>
        </p:txBody>
      </p:sp>
      <p:sp>
        <p:nvSpPr>
          <p:cNvPr id="5" name="Rounded Rectangle 4"/>
          <p:cNvSpPr/>
          <p:nvPr/>
        </p:nvSpPr>
        <p:spPr>
          <a:xfrm>
            <a:off x="1049482" y="1039091"/>
            <a:ext cx="10089573" cy="4842164"/>
          </a:xfrm>
          <a:prstGeom prst="roundRect">
            <a:avLst>
              <a:gd name="adj" fmla="val 4811"/>
            </a:avLst>
          </a:prstGeom>
          <a:blipFill dpi="0" rotWithShape="1">
            <a:blip r:embed="rId2">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spcAft>
                <a:spcPts val="5400"/>
              </a:spcAft>
            </a:pPr>
            <a:r>
              <a:rPr lang="en-CA" sz="3200" b="1" dirty="0" smtClean="0">
                <a:solidFill>
                  <a:schemeClr val="tx1"/>
                </a:solidFill>
              </a:rPr>
              <a:t>Genesis 2:2 –</a:t>
            </a:r>
          </a:p>
          <a:p>
            <a:pPr algn="ctr"/>
            <a:r>
              <a:rPr lang="en-CA" sz="3200" b="1" dirty="0" smtClean="0">
                <a:solidFill>
                  <a:srgbClr val="CC0099"/>
                </a:solidFill>
              </a:rPr>
              <a:t>And on the seventh day Elohim </a:t>
            </a:r>
            <a:r>
              <a:rPr lang="en-CA" sz="3200" b="1" i="1" u="sng" dirty="0" smtClean="0">
                <a:ln w="19050">
                  <a:solidFill>
                    <a:schemeClr val="tx1"/>
                  </a:solidFill>
                </a:ln>
                <a:solidFill>
                  <a:srgbClr val="CC0099"/>
                </a:solidFill>
              </a:rPr>
              <a:t>COMPLETED</a:t>
            </a:r>
            <a:r>
              <a:rPr lang="en-CA" sz="3200" b="1" dirty="0" smtClean="0">
                <a:solidFill>
                  <a:srgbClr val="CC0099"/>
                </a:solidFill>
              </a:rPr>
              <a:t> His work which He had done, and He rested on the seventh day from all His work which He had made. </a:t>
            </a:r>
            <a:endParaRPr lang="en-CA" sz="800" dirty="0" smtClean="0">
              <a:solidFill>
                <a:srgbClr val="CC0099"/>
              </a:solidFill>
            </a:endParaRPr>
          </a:p>
        </p:txBody>
      </p:sp>
      <p:sp>
        <p:nvSpPr>
          <p:cNvPr id="2" name="Lightning Bolt 1"/>
          <p:cNvSpPr/>
          <p:nvPr/>
        </p:nvSpPr>
        <p:spPr>
          <a:xfrm rot="5184464">
            <a:off x="8355440" y="1052228"/>
            <a:ext cx="1767617" cy="2096069"/>
          </a:xfrm>
          <a:prstGeom prst="lightningBolt">
            <a:avLst/>
          </a:prstGeom>
          <a:solidFill>
            <a:srgbClr val="00FF00"/>
          </a:solidFill>
          <a:ln w="57150">
            <a:solidFill>
              <a:srgbClr val="9900FF"/>
            </a:solidFill>
          </a:ln>
          <a:effectLst>
            <a:glow rad="368300">
              <a:srgbClr val="7BEEFD"/>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oftRound"/>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p>
        </p:txBody>
      </p:sp>
      <p:sp>
        <p:nvSpPr>
          <p:cNvPr id="3" name="Slide Number Placeholder 2"/>
          <p:cNvSpPr>
            <a:spLocks noGrp="1"/>
          </p:cNvSpPr>
          <p:nvPr>
            <p:ph type="sldNum" sz="quarter" idx="12"/>
          </p:nvPr>
        </p:nvSpPr>
        <p:spPr>
          <a:xfrm>
            <a:off x="9175174" y="6264277"/>
            <a:ext cx="2743200" cy="365125"/>
          </a:xfrm>
          <a:scene3d>
            <a:camera prst="orthographicFront"/>
            <a:lightRig rig="threePt" dir="t"/>
          </a:scene3d>
          <a:sp3d>
            <a:bevelT w="152400" h="50800" prst="softRound"/>
          </a:sp3d>
        </p:spPr>
        <p:txBody>
          <a:bodyPr>
            <a:sp3d extrusionH="57150">
              <a:bevelT w="38100" h="38100"/>
            </a:sp3d>
          </a:bodyPr>
          <a:lstStyle/>
          <a:p>
            <a:fld id="{79D454C9-693C-4B68-AEF7-F33F1BD73953}" type="slidenum">
              <a:rPr lang="en-US" sz="1400" b="1" smtClean="0">
                <a:solidFill>
                  <a:schemeClr val="tx1"/>
                </a:solidFill>
              </a:rPr>
              <a:t>72</a:t>
            </a:fld>
            <a:endParaRPr lang="en-US" sz="1400" b="1" dirty="0">
              <a:solidFill>
                <a:schemeClr val="tx1"/>
              </a:solidFill>
            </a:endParaRPr>
          </a:p>
        </p:txBody>
      </p:sp>
    </p:spTree>
    <p:extLst>
      <p:ext uri="{BB962C8B-B14F-4D97-AF65-F5344CB8AC3E}">
        <p14:creationId xmlns:p14="http://schemas.microsoft.com/office/powerpoint/2010/main" val="28609891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125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7" presetClass="emph" presetSubtype="0" repeatCount="4000" fill="remove" grpId="1" nodeType="withEffect">
                                  <p:stCondLst>
                                    <p:cond delay="3000"/>
                                  </p:stCondLst>
                                  <p:childTnLst>
                                    <p:animClr clrSpc="rgb" dir="cw">
                                      <p:cBhvr override="childStyle">
                                        <p:cTn id="22" dur="250" autoRev="1" fill="remove"/>
                                        <p:tgtEl>
                                          <p:spTgt spid="2"/>
                                        </p:tgtEl>
                                        <p:attrNameLst>
                                          <p:attrName>style.color</p:attrName>
                                        </p:attrNameLst>
                                      </p:cBhvr>
                                      <p:to>
                                        <a:schemeClr val="bg1"/>
                                      </p:to>
                                    </p:animClr>
                                    <p:animClr clrSpc="rgb" dir="cw">
                                      <p:cBhvr>
                                        <p:cTn id="23" dur="250" autoRev="1" fill="remove"/>
                                        <p:tgtEl>
                                          <p:spTgt spid="2"/>
                                        </p:tgtEl>
                                        <p:attrNameLst>
                                          <p:attrName>fillcolor</p:attrName>
                                        </p:attrNameLst>
                                      </p:cBhvr>
                                      <p:to>
                                        <a:schemeClr val="bg1"/>
                                      </p:to>
                                    </p:animClr>
                                    <p:set>
                                      <p:cBhvr>
                                        <p:cTn id="24" dur="250" autoRev="1" fill="remove"/>
                                        <p:tgtEl>
                                          <p:spTgt spid="2"/>
                                        </p:tgtEl>
                                        <p:attrNameLst>
                                          <p:attrName>fill.type</p:attrName>
                                        </p:attrNameLst>
                                      </p:cBhvr>
                                      <p:to>
                                        <p:strVal val="solid"/>
                                      </p:to>
                                    </p:set>
                                    <p:set>
                                      <p:cBhvr>
                                        <p:cTn id="25" dur="250" autoRev="1" fill="remove"/>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7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35000"/>
              </a:srgbClr>
            </a:gs>
            <a:gs pos="50000">
              <a:srgbClr val="E2FD59">
                <a:alpha val="67000"/>
              </a:srgbClr>
            </a:gs>
            <a:gs pos="100000">
              <a:srgbClr val="CC00FF">
                <a:alpha val="24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hord 1"/>
          <p:cNvSpPr/>
          <p:nvPr/>
        </p:nvSpPr>
        <p:spPr>
          <a:xfrm rot="7973960">
            <a:off x="5624931" y="3854304"/>
            <a:ext cx="2498213" cy="2567364"/>
          </a:xfrm>
          <a:prstGeom prst="chord">
            <a:avLst>
              <a:gd name="adj1" fmla="val 2700000"/>
              <a:gd name="adj2" fmla="val 13802171"/>
            </a:avLst>
          </a:prstGeom>
          <a:effectLst>
            <a:glow rad="139700">
              <a:schemeClr val="accent4">
                <a:satMod val="175000"/>
                <a:alpha val="4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p>
        </p:txBody>
      </p:sp>
      <p:sp>
        <p:nvSpPr>
          <p:cNvPr id="7" name="Curved Down Arrow 6"/>
          <p:cNvSpPr/>
          <p:nvPr/>
        </p:nvSpPr>
        <p:spPr>
          <a:xfrm>
            <a:off x="5293932" y="3480138"/>
            <a:ext cx="3664449" cy="1413164"/>
          </a:xfrm>
          <a:prstGeom prst="curvedDownArrow">
            <a:avLst>
              <a:gd name="adj1" fmla="val 7629"/>
              <a:gd name="adj2" fmla="val 50000"/>
              <a:gd name="adj3" fmla="val 33088"/>
            </a:avLst>
          </a:prstGeom>
          <a:solidFill>
            <a:schemeClr val="accent2">
              <a:lumMod val="75000"/>
            </a:schemeClr>
          </a:solidFill>
          <a:ln w="28575">
            <a:solidFill>
              <a:srgbClr val="0000CC"/>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solidFill>
                <a:schemeClr val="tx1"/>
              </a:solidFill>
            </a:endParaRPr>
          </a:p>
        </p:txBody>
      </p:sp>
      <p:sp>
        <p:nvSpPr>
          <p:cNvPr id="10" name="Pie 9"/>
          <p:cNvSpPr/>
          <p:nvPr/>
        </p:nvSpPr>
        <p:spPr>
          <a:xfrm rot="10380312">
            <a:off x="5656683" y="4271689"/>
            <a:ext cx="2536746" cy="1831119"/>
          </a:xfrm>
          <a:prstGeom prst="pie">
            <a:avLst>
              <a:gd name="adj1" fmla="val 10757645"/>
              <a:gd name="adj2" fmla="val 11295914"/>
            </a:avLst>
          </a:prstGeom>
          <a:solidFill>
            <a:schemeClr val="tx1">
              <a:lumMod val="75000"/>
              <a:lumOff val="25000"/>
            </a:schemeClr>
          </a:solidFill>
          <a:ln>
            <a:solidFill>
              <a:srgbClr val="FF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solidFill>
                <a:schemeClr val="tx1"/>
              </a:solidFill>
            </a:endParaRPr>
          </a:p>
        </p:txBody>
      </p:sp>
      <p:cxnSp>
        <p:nvCxnSpPr>
          <p:cNvPr id="8" name="Straight Connector 7"/>
          <p:cNvCxnSpPr/>
          <p:nvPr/>
        </p:nvCxnSpPr>
        <p:spPr>
          <a:xfrm flipV="1">
            <a:off x="6896573" y="4772842"/>
            <a:ext cx="2943618" cy="379482"/>
          </a:xfrm>
          <a:prstGeom prst="line">
            <a:avLst/>
          </a:prstGeom>
          <a:ln w="57150">
            <a:solidFill>
              <a:srgbClr val="99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8996899" y="4482273"/>
            <a:ext cx="2599355" cy="705830"/>
          </a:xfrm>
          <a:prstGeom prst="rect">
            <a:avLst/>
          </a:prstGeom>
          <a:no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lvl="0">
              <a:lnSpc>
                <a:spcPct val="90000"/>
              </a:lnSpc>
              <a:spcBef>
                <a:spcPts val="1000"/>
              </a:spcBef>
            </a:pPr>
            <a:r>
              <a:rPr lang="en-US" sz="2800" b="1" dirty="0" smtClean="0">
                <a:solidFill>
                  <a:srgbClr val="9900FF"/>
                </a:solidFill>
                <a:effectLst/>
              </a:rPr>
              <a:t>The   </a:t>
            </a:r>
            <a:r>
              <a:rPr lang="en-US" sz="2800" b="1" dirty="0" smtClean="0">
                <a:solidFill>
                  <a:srgbClr val="9900FF"/>
                </a:solidFill>
                <a:effectLst>
                  <a:glow rad="431800">
                    <a:srgbClr val="FFFF00"/>
                  </a:glow>
                </a:effectLst>
              </a:rPr>
              <a:t>SUNLIGHT</a:t>
            </a:r>
            <a:br>
              <a:rPr lang="en-US" sz="2800" b="1" dirty="0" smtClean="0">
                <a:solidFill>
                  <a:srgbClr val="9900FF"/>
                </a:solidFill>
                <a:effectLst>
                  <a:glow rad="431800">
                    <a:srgbClr val="FFFF00"/>
                  </a:glow>
                </a:effectLst>
              </a:rPr>
            </a:br>
            <a:r>
              <a:rPr lang="en-US" sz="2800" b="1" dirty="0" smtClean="0">
                <a:solidFill>
                  <a:srgbClr val="9900FF"/>
                </a:solidFill>
                <a:effectLst>
                  <a:glow rad="431800">
                    <a:srgbClr val="FFFF00"/>
                  </a:glow>
                </a:effectLst>
              </a:rPr>
              <a:t>      </a:t>
            </a:r>
            <a:r>
              <a:rPr lang="en-US" sz="2800" b="1" dirty="0" smtClean="0">
                <a:solidFill>
                  <a:srgbClr val="9900FF"/>
                </a:solidFill>
              </a:rPr>
              <a:t>withdraws!</a:t>
            </a:r>
            <a:endParaRPr lang="en-US" sz="2800" b="1" dirty="0">
              <a:solidFill>
                <a:srgbClr val="9900FF"/>
              </a:solidFill>
            </a:endParaRPr>
          </a:p>
        </p:txBody>
      </p:sp>
      <p:cxnSp>
        <p:nvCxnSpPr>
          <p:cNvPr id="12" name="Straight Arrow Connector 11"/>
          <p:cNvCxnSpPr/>
          <p:nvPr/>
        </p:nvCxnSpPr>
        <p:spPr>
          <a:xfrm>
            <a:off x="8165252" y="5165733"/>
            <a:ext cx="925166" cy="698247"/>
          </a:xfrm>
          <a:prstGeom prst="straightConnector1">
            <a:avLst/>
          </a:prstGeom>
          <a:ln w="57150">
            <a:solidFill>
              <a:schemeClr val="tx1">
                <a:lumMod val="65000"/>
                <a:lumOff val="35000"/>
              </a:schemeClr>
            </a:solidFill>
            <a:tailEnd type="arrow"/>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8764737" y="5221730"/>
            <a:ext cx="2711652" cy="1467196"/>
          </a:xfrm>
          <a:prstGeom prst="rect">
            <a:avLst/>
          </a:prstGeom>
          <a:noFill/>
          <a:ln>
            <a:solidFill>
              <a:schemeClr val="accent2">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b="1" dirty="0" smtClean="0">
                <a:solidFill>
                  <a:schemeClr val="tx1">
                    <a:lumMod val="50000"/>
                    <a:lumOff val="50000"/>
                  </a:schemeClr>
                </a:solidFill>
              </a:rPr>
              <a:t>Arrival of the </a:t>
            </a:r>
            <a:r>
              <a:rPr lang="en-CA" sz="2800" b="1" dirty="0" err="1" smtClean="0">
                <a:solidFill>
                  <a:srgbClr val="FF0000"/>
                </a:solidFill>
              </a:rPr>
              <a:t>Ereb</a:t>
            </a:r>
            <a:r>
              <a:rPr lang="en-CA" sz="2800" b="1" dirty="0" smtClean="0">
                <a:solidFill>
                  <a:schemeClr val="tx1">
                    <a:lumMod val="50000"/>
                    <a:lumOff val="50000"/>
                  </a:schemeClr>
                </a:solidFill>
              </a:rPr>
              <a:t>/evening </a:t>
            </a:r>
            <a:br>
              <a:rPr lang="en-CA" sz="2800" b="1" dirty="0" smtClean="0">
                <a:solidFill>
                  <a:schemeClr val="tx1">
                    <a:lumMod val="50000"/>
                    <a:lumOff val="50000"/>
                  </a:schemeClr>
                </a:solidFill>
              </a:rPr>
            </a:br>
            <a:r>
              <a:rPr lang="en-CA" sz="2800" b="1" dirty="0" smtClean="0">
                <a:solidFill>
                  <a:schemeClr val="tx1">
                    <a:lumMod val="50000"/>
                    <a:lumOff val="50000"/>
                  </a:schemeClr>
                </a:solidFill>
              </a:rPr>
              <a:t>twilight </a:t>
            </a:r>
            <a:r>
              <a:rPr lang="en-CA" sz="2800" b="1" dirty="0" smtClean="0">
                <a:solidFill>
                  <a:srgbClr val="FF0000"/>
                </a:solidFill>
              </a:rPr>
              <a:t>mixture.</a:t>
            </a:r>
            <a:endParaRPr lang="en-CA" sz="2800" b="1" dirty="0">
              <a:solidFill>
                <a:srgbClr val="FF0000"/>
              </a:solidFill>
            </a:endParaRPr>
          </a:p>
        </p:txBody>
      </p:sp>
      <p:sp>
        <p:nvSpPr>
          <p:cNvPr id="15" name="Notched Right Arrow 14"/>
          <p:cNvSpPr/>
          <p:nvPr/>
        </p:nvSpPr>
        <p:spPr>
          <a:xfrm rot="5240225">
            <a:off x="7036982" y="4018596"/>
            <a:ext cx="1633120" cy="464634"/>
          </a:xfrm>
          <a:prstGeom prst="notchedRightArrow">
            <a:avLst>
              <a:gd name="adj1" fmla="val 26657"/>
              <a:gd name="adj2" fmla="val 137873"/>
            </a:avLst>
          </a:prstGeom>
          <a:solidFill>
            <a:schemeClr val="bg2">
              <a:lumMod val="50000"/>
            </a:schemeClr>
          </a:solidFill>
          <a:ln w="19050">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p>
        </p:txBody>
      </p:sp>
      <p:sp>
        <p:nvSpPr>
          <p:cNvPr id="18" name="Curved Down Arrow 17"/>
          <p:cNvSpPr/>
          <p:nvPr/>
        </p:nvSpPr>
        <p:spPr>
          <a:xfrm rot="10800000">
            <a:off x="4491003" y="5203740"/>
            <a:ext cx="4096453" cy="1454157"/>
          </a:xfrm>
          <a:prstGeom prst="curvedDownArrow">
            <a:avLst>
              <a:gd name="adj1" fmla="val 7629"/>
              <a:gd name="adj2" fmla="val 50000"/>
              <a:gd name="adj3" fmla="val 33088"/>
            </a:avLst>
          </a:prstGeom>
          <a:solidFill>
            <a:schemeClr val="tx1"/>
          </a:solidFill>
          <a:ln w="28575">
            <a:solidFill>
              <a:srgbClr val="00FF00"/>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solidFill>
                <a:schemeClr val="tx1"/>
              </a:solidFill>
            </a:endParaRPr>
          </a:p>
        </p:txBody>
      </p:sp>
      <p:sp>
        <p:nvSpPr>
          <p:cNvPr id="17" name="Pie 16"/>
          <p:cNvSpPr/>
          <p:nvPr/>
        </p:nvSpPr>
        <p:spPr>
          <a:xfrm>
            <a:off x="4743240" y="3833138"/>
            <a:ext cx="4016467" cy="2708223"/>
          </a:xfrm>
          <a:prstGeom prst="pie">
            <a:avLst>
              <a:gd name="adj1" fmla="val 10713154"/>
              <a:gd name="adj2" fmla="val 11065007"/>
            </a:avLst>
          </a:prstGeom>
          <a:solidFill>
            <a:srgbClr val="FFFF00"/>
          </a:solidFill>
          <a:ln w="28575">
            <a:solidFill>
              <a:srgbClr val="0000C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solidFill>
                <a:schemeClr val="tx1"/>
              </a:solidFill>
            </a:endParaRPr>
          </a:p>
        </p:txBody>
      </p:sp>
      <p:sp>
        <p:nvSpPr>
          <p:cNvPr id="16" name="Pie 15"/>
          <p:cNvSpPr/>
          <p:nvPr/>
        </p:nvSpPr>
        <p:spPr>
          <a:xfrm>
            <a:off x="5624530" y="3993075"/>
            <a:ext cx="2499014" cy="2418580"/>
          </a:xfrm>
          <a:prstGeom prst="pie">
            <a:avLst>
              <a:gd name="adj1" fmla="val 21598990"/>
              <a:gd name="adj2" fmla="val 10773670"/>
            </a:avLst>
          </a:prstGeom>
          <a:scene3d>
            <a:camera prst="orthographicFront"/>
            <a:lightRig rig="threePt" dir="t"/>
          </a:scene3d>
          <a:sp3d>
            <a:bevelT w="152400" h="50800" prst="softRound"/>
          </a:sp3d>
        </p:spPr>
        <p:style>
          <a:lnRef idx="2">
            <a:schemeClr val="dk1">
              <a:shade val="50000"/>
            </a:schemeClr>
          </a:lnRef>
          <a:fillRef idx="1">
            <a:schemeClr val="dk1"/>
          </a:fillRef>
          <a:effectRef idx="0">
            <a:schemeClr val="dk1"/>
          </a:effectRef>
          <a:fontRef idx="minor">
            <a:schemeClr val="lt1"/>
          </a:fontRef>
        </p:style>
        <p:txBody>
          <a:bodyPr rtlCol="0" anchor="ctr">
            <a:sp3d extrusionH="57150">
              <a:bevelT w="38100" h="38100"/>
            </a:sp3d>
          </a:bodyPr>
          <a:lstStyle/>
          <a:p>
            <a:pPr algn="ctr"/>
            <a:endParaRPr lang="en-CA">
              <a:solidFill>
                <a:schemeClr val="tx1"/>
              </a:solidFill>
            </a:endParaRPr>
          </a:p>
        </p:txBody>
      </p:sp>
      <p:sp>
        <p:nvSpPr>
          <p:cNvPr id="21" name="Cloud 20"/>
          <p:cNvSpPr/>
          <p:nvPr/>
        </p:nvSpPr>
        <p:spPr>
          <a:xfrm>
            <a:off x="49478" y="3501654"/>
            <a:ext cx="4585776" cy="3279020"/>
          </a:xfrm>
          <a:prstGeom prst="cloud">
            <a:avLst/>
          </a:prstGeom>
          <a:solidFill>
            <a:srgbClr val="7BEEFD"/>
          </a:solidFill>
          <a:ln w="57150">
            <a:solidFill>
              <a:srgbClr val="FF33CC"/>
            </a:solidFill>
          </a:ln>
          <a:effectLst>
            <a:glow rad="127000">
              <a:srgbClr val="66FF99"/>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lvl="0" algn="ctr"/>
            <a:r>
              <a:rPr lang="en-CA" sz="3200" dirty="0">
                <a:solidFill>
                  <a:prstClr val="black"/>
                </a:solidFill>
              </a:rPr>
              <a:t>… and there was </a:t>
            </a:r>
            <a:r>
              <a:rPr lang="en-CA" sz="3200" dirty="0" smtClean="0">
                <a:solidFill>
                  <a:prstClr val="black"/>
                </a:solidFill>
              </a:rPr>
              <a:t>morning, </a:t>
            </a:r>
            <a:r>
              <a:rPr lang="en-CA" sz="3200" b="1" dirty="0">
                <a:solidFill>
                  <a:srgbClr val="0000CC"/>
                </a:solidFill>
              </a:rPr>
              <a:t>[BOQER] </a:t>
            </a:r>
            <a:r>
              <a:rPr lang="en-CA" sz="3200" dirty="0">
                <a:solidFill>
                  <a:prstClr val="white"/>
                </a:solidFill>
              </a:rPr>
              <a:t/>
            </a:r>
            <a:br>
              <a:rPr lang="en-CA" sz="3200" dirty="0">
                <a:solidFill>
                  <a:prstClr val="white"/>
                </a:solidFill>
              </a:rPr>
            </a:br>
            <a:endParaRPr lang="en-CA" sz="3200" dirty="0">
              <a:solidFill>
                <a:prstClr val="white"/>
              </a:solidFill>
            </a:endParaRPr>
          </a:p>
          <a:p>
            <a:pPr lvl="0" algn="ctr"/>
            <a:r>
              <a:rPr lang="en-CA" dirty="0">
                <a:solidFill>
                  <a:prstClr val="white"/>
                </a:solidFill>
              </a:rPr>
              <a:t/>
            </a:r>
            <a:br>
              <a:rPr lang="en-CA" dirty="0">
                <a:solidFill>
                  <a:prstClr val="white"/>
                </a:solidFill>
              </a:rPr>
            </a:br>
            <a:endParaRPr lang="en-CA" sz="1200" dirty="0">
              <a:solidFill>
                <a:prstClr val="black"/>
              </a:solidFill>
            </a:endParaRPr>
          </a:p>
        </p:txBody>
      </p:sp>
      <p:sp>
        <p:nvSpPr>
          <p:cNvPr id="20" name="Rectangle 19"/>
          <p:cNvSpPr/>
          <p:nvPr/>
        </p:nvSpPr>
        <p:spPr>
          <a:xfrm>
            <a:off x="110143" y="5432616"/>
            <a:ext cx="3516186" cy="1077236"/>
          </a:xfrm>
          <a:prstGeom prst="rect">
            <a:avLst/>
          </a:prstGeom>
          <a:solidFill>
            <a:schemeClr val="bg1">
              <a:lumMod val="50000"/>
            </a:schemeClr>
          </a:solidFill>
          <a:ln w="38100">
            <a:solidFill>
              <a:srgbClr val="9900FF"/>
            </a:solidFill>
          </a:ln>
          <a:effectLst>
            <a:glow rad="127000">
              <a:srgbClr val="66FF99"/>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b="1" dirty="0" smtClean="0">
                <a:ln>
                  <a:solidFill>
                    <a:sysClr val="windowText" lastClr="000000"/>
                  </a:solidFill>
                </a:ln>
                <a:solidFill>
                  <a:srgbClr val="FFFF00"/>
                </a:solidFill>
                <a:latin typeface="Arial Black" pitchFamily="34" charset="0"/>
              </a:rPr>
              <a:t>the</a:t>
            </a:r>
            <a:r>
              <a:rPr lang="en-CA" sz="4000" b="1" dirty="0" smtClean="0">
                <a:ln>
                  <a:solidFill>
                    <a:sysClr val="windowText" lastClr="000000"/>
                  </a:solidFill>
                </a:ln>
                <a:solidFill>
                  <a:srgbClr val="FFFF00"/>
                </a:solidFill>
                <a:latin typeface="Arial Black" pitchFamily="34" charset="0"/>
              </a:rPr>
              <a:t> </a:t>
            </a:r>
            <a:r>
              <a:rPr lang="en-CA" sz="4000" b="1" u="sng" dirty="0" smtClean="0">
                <a:ln>
                  <a:solidFill>
                    <a:sysClr val="windowText" lastClr="000000"/>
                  </a:solidFill>
                </a:ln>
                <a:solidFill>
                  <a:srgbClr val="FFFF00"/>
                </a:solidFill>
                <a:latin typeface="Arial Black" pitchFamily="34" charset="0"/>
              </a:rPr>
              <a:t>Sabbath</a:t>
            </a:r>
            <a:r>
              <a:rPr lang="en-CA" sz="4000" b="1" dirty="0" smtClean="0">
                <a:ln>
                  <a:solidFill>
                    <a:sysClr val="windowText" lastClr="000000"/>
                  </a:solidFill>
                </a:ln>
                <a:solidFill>
                  <a:srgbClr val="FFFF00"/>
                </a:solidFill>
                <a:latin typeface="Arial Black" pitchFamily="34" charset="0"/>
              </a:rPr>
              <a:t> </a:t>
            </a:r>
            <a:r>
              <a:rPr lang="en-CA" sz="2800" b="1" dirty="0" smtClean="0">
                <a:ln>
                  <a:solidFill>
                    <a:sysClr val="windowText" lastClr="000000"/>
                  </a:solidFill>
                </a:ln>
                <a:solidFill>
                  <a:srgbClr val="FFFF00"/>
                </a:solidFill>
                <a:latin typeface="Arial Black" pitchFamily="34" charset="0"/>
              </a:rPr>
              <a:t>Day </a:t>
            </a:r>
            <a:r>
              <a:rPr lang="en-CA" sz="2000" dirty="0" smtClean="0">
                <a:ln>
                  <a:solidFill>
                    <a:sysClr val="windowText" lastClr="000000"/>
                  </a:solidFill>
                </a:ln>
                <a:solidFill>
                  <a:srgbClr val="FFFF00"/>
                </a:solidFill>
                <a:latin typeface="Arial Black" pitchFamily="34" charset="0"/>
              </a:rPr>
              <a:t>[completed].</a:t>
            </a:r>
            <a:endParaRPr lang="en-CA" sz="2000" dirty="0">
              <a:solidFill>
                <a:srgbClr val="FFFF00"/>
              </a:solidFill>
            </a:endParaRPr>
          </a:p>
        </p:txBody>
      </p:sp>
      <p:sp>
        <p:nvSpPr>
          <p:cNvPr id="3" name="Title 2"/>
          <p:cNvSpPr>
            <a:spLocks noGrp="1"/>
          </p:cNvSpPr>
          <p:nvPr>
            <p:ph type="title"/>
          </p:nvPr>
        </p:nvSpPr>
        <p:spPr>
          <a:xfrm>
            <a:off x="3958935" y="2830624"/>
            <a:ext cx="7941666" cy="725286"/>
          </a:xfrm>
          <a:scene3d>
            <a:camera prst="orthographicFront"/>
            <a:lightRig rig="threePt" dir="t"/>
          </a:scene3d>
          <a:sp3d>
            <a:bevelT w="152400" h="50800" prst="softRound"/>
          </a:sp3d>
        </p:spPr>
        <p:txBody>
          <a:bodyPr>
            <a:normAutofit/>
            <a:sp3d extrusionH="57150">
              <a:bevelT w="38100" h="38100"/>
            </a:sp3d>
          </a:bodyPr>
          <a:lstStyle/>
          <a:p>
            <a:pPr marL="0" marR="0">
              <a:lnSpc>
                <a:spcPct val="115000"/>
              </a:lnSpc>
              <a:spcBef>
                <a:spcPts val="0"/>
              </a:spcBef>
              <a:spcAft>
                <a:spcPts val="1000"/>
              </a:spcAft>
            </a:pPr>
            <a:r>
              <a:rPr lang="en-US"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And     there came to be </a:t>
            </a:r>
            <a:r>
              <a:rPr lang="en-US" sz="3600" b="1" dirty="0" err="1" smtClean="0">
                <a:ln>
                  <a:solidFill>
                    <a:sysClr val="windowText" lastClr="000000"/>
                  </a:solidFill>
                </a:ln>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ereb</a:t>
            </a:r>
            <a:r>
              <a:rPr lang="en-US" sz="3600" b="1" dirty="0">
                <a:ln>
                  <a:solidFill>
                    <a:sysClr val="windowText" lastClr="000000"/>
                  </a:solidFill>
                </a:ln>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 </a:t>
            </a:r>
            <a:r>
              <a:rPr lang="en-US" sz="3600" b="1" dirty="0" smtClean="0">
                <a:ln>
                  <a:solidFill>
                    <a:sysClr val="windowText" lastClr="000000"/>
                  </a:solidFill>
                </a:ln>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(evening)…</a:t>
            </a:r>
            <a:endParaRPr lang="en-US" sz="2400" dirty="0">
              <a:latin typeface="+mn-lt"/>
            </a:endParaRPr>
          </a:p>
        </p:txBody>
      </p:sp>
      <p:sp>
        <p:nvSpPr>
          <p:cNvPr id="23" name="Bent Arrow 22"/>
          <p:cNvSpPr/>
          <p:nvPr/>
        </p:nvSpPr>
        <p:spPr>
          <a:xfrm flipV="1">
            <a:off x="4998027" y="2924175"/>
            <a:ext cx="1669473" cy="2080043"/>
          </a:xfrm>
          <a:prstGeom prst="bentArrow">
            <a:avLst>
              <a:gd name="adj1" fmla="val 8508"/>
              <a:gd name="adj2" fmla="val 20301"/>
              <a:gd name="adj3" fmla="val 33422"/>
              <a:gd name="adj4" fmla="val 56684"/>
            </a:avLst>
          </a:prstGeom>
          <a:solidFill>
            <a:srgbClr val="00FF00"/>
          </a:solidFill>
          <a:ln w="38100">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solidFill>
                <a:schemeClr val="tx1"/>
              </a:solidFill>
            </a:endParaRPr>
          </a:p>
        </p:txBody>
      </p:sp>
      <p:cxnSp>
        <p:nvCxnSpPr>
          <p:cNvPr id="25" name="Straight Arrow Connector 24"/>
          <p:cNvCxnSpPr/>
          <p:nvPr/>
        </p:nvCxnSpPr>
        <p:spPr>
          <a:xfrm>
            <a:off x="2947595" y="5077385"/>
            <a:ext cx="1795645" cy="144345"/>
          </a:xfrm>
          <a:prstGeom prst="straightConnector1">
            <a:avLst/>
          </a:prstGeom>
          <a:ln w="76200">
            <a:solidFill>
              <a:schemeClr val="tx1"/>
            </a:solidFill>
            <a:tailEnd type="arrow"/>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3399416" y="5186883"/>
            <a:ext cx="946673" cy="439366"/>
          </a:xfrm>
          <a:prstGeom prst="line">
            <a:avLst/>
          </a:prstGeom>
          <a:ln w="76200">
            <a:solidFill>
              <a:schemeClr val="tx1"/>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279699" y="118325"/>
            <a:ext cx="11596743" cy="1011228"/>
          </a:xfrm>
          <a:prstGeom prst="ellipse">
            <a:avLst/>
          </a:prstGeom>
          <a:solidFill>
            <a:srgbClr val="0000CC"/>
          </a:solidFill>
          <a:ln w="57150">
            <a:solidFill>
              <a:schemeClr val="tx1"/>
            </a:solidFill>
          </a:ln>
          <a:effectLst>
            <a:glow rad="127000">
              <a:srgbClr val="66FF99"/>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sp3d extrusionH="57150">
              <a:bevelT w="38100" h="38100"/>
            </a:sp3d>
          </a:bodyPr>
          <a:lstStyle/>
          <a:p>
            <a:pPr algn="ctr"/>
            <a:r>
              <a:rPr lang="en-CA" sz="2800" b="1" dirty="0" smtClean="0">
                <a:solidFill>
                  <a:srgbClr val="00B050"/>
                </a:solidFill>
              </a:rPr>
              <a:t> </a:t>
            </a:r>
            <a:endParaRPr lang="en-CA" sz="2800" b="1" dirty="0">
              <a:solidFill>
                <a:srgbClr val="00B050"/>
              </a:solidFill>
            </a:endParaRPr>
          </a:p>
        </p:txBody>
      </p:sp>
      <p:sp>
        <p:nvSpPr>
          <p:cNvPr id="9" name="Rectangle 8"/>
          <p:cNvSpPr/>
          <p:nvPr/>
        </p:nvSpPr>
        <p:spPr>
          <a:xfrm>
            <a:off x="182880" y="1301675"/>
            <a:ext cx="11811896" cy="1622500"/>
          </a:xfrm>
          <a:prstGeom prst="rect">
            <a:avLst/>
          </a:prstGeom>
          <a:solidFill>
            <a:schemeClr val="accent1">
              <a:lumMod val="60000"/>
              <a:lumOff val="40000"/>
            </a:schemeClr>
          </a:solidFill>
          <a:ln w="28575">
            <a:solidFill>
              <a:schemeClr val="accent2">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400" dirty="0" smtClean="0">
                <a:solidFill>
                  <a:schemeClr val="tx1"/>
                </a:solidFill>
              </a:rPr>
              <a:t>	</a:t>
            </a:r>
            <a:r>
              <a:rPr lang="en-CA" sz="2400" b="1" dirty="0" smtClean="0">
                <a:solidFill>
                  <a:schemeClr val="accent2">
                    <a:lumMod val="75000"/>
                  </a:schemeClr>
                </a:solidFill>
              </a:rPr>
              <a:t>Gen 2:3 –   </a:t>
            </a:r>
            <a:r>
              <a:rPr lang="en-CA" sz="3200" b="1" dirty="0" smtClean="0">
                <a:solidFill>
                  <a:srgbClr val="0000CC"/>
                </a:solidFill>
              </a:rPr>
              <a:t>And Elohim </a:t>
            </a:r>
            <a:r>
              <a:rPr lang="en-CA" sz="3200" b="1" dirty="0" err="1" smtClean="0">
                <a:solidFill>
                  <a:srgbClr val="0000CC"/>
                </a:solidFill>
              </a:rPr>
              <a:t>bara`k</a:t>
            </a:r>
            <a:r>
              <a:rPr lang="en-CA" sz="3200" b="1" dirty="0" smtClean="0">
                <a:solidFill>
                  <a:srgbClr val="0000CC"/>
                </a:solidFill>
              </a:rPr>
              <a:t> </a:t>
            </a:r>
            <a:r>
              <a:rPr lang="en-CA" sz="3200" b="1" dirty="0">
                <a:solidFill>
                  <a:srgbClr val="CC0099"/>
                </a:solidFill>
              </a:rPr>
              <a:t>[</a:t>
            </a:r>
            <a:r>
              <a:rPr lang="en-CA" sz="3200" b="1" dirty="0" smtClean="0">
                <a:solidFill>
                  <a:srgbClr val="CC0099"/>
                </a:solidFill>
              </a:rPr>
              <a:t>blessed] </a:t>
            </a:r>
            <a:r>
              <a:rPr lang="en-CA" sz="3200" b="1" dirty="0" smtClean="0">
                <a:solidFill>
                  <a:srgbClr val="0000CC"/>
                </a:solidFill>
              </a:rPr>
              <a:t>the seventh day and made it qodesh </a:t>
            </a:r>
            <a:r>
              <a:rPr lang="en-CA" sz="3200" b="1" dirty="0" smtClean="0">
                <a:solidFill>
                  <a:srgbClr val="CC0099"/>
                </a:solidFill>
              </a:rPr>
              <a:t>[set-apart], </a:t>
            </a:r>
            <a:r>
              <a:rPr lang="en-CA" sz="3200" b="1" dirty="0" smtClean="0">
                <a:solidFill>
                  <a:srgbClr val="0000CC"/>
                </a:solidFill>
              </a:rPr>
              <a:t>because on it He rested from all His work which Elohim in creating had made. </a:t>
            </a:r>
            <a:endParaRPr lang="en-CA" sz="3200" dirty="0">
              <a:solidFill>
                <a:srgbClr val="0000CC"/>
              </a:solidFill>
            </a:endParaRPr>
          </a:p>
        </p:txBody>
      </p:sp>
      <p:sp>
        <p:nvSpPr>
          <p:cNvPr id="5" name="Rectangle 4"/>
          <p:cNvSpPr/>
          <p:nvPr/>
        </p:nvSpPr>
        <p:spPr>
          <a:xfrm>
            <a:off x="6246076" y="5452862"/>
            <a:ext cx="1255925" cy="550845"/>
          </a:xfrm>
          <a:prstGeom prst="rect">
            <a:avLst/>
          </a:prstGeom>
          <a:no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3200" b="1" dirty="0" err="1">
                <a:solidFill>
                  <a:prstClr val="black"/>
                </a:solidFill>
                <a:effectLst>
                  <a:glow rad="101600">
                    <a:srgbClr val="FF33CC">
                      <a:alpha val="60000"/>
                    </a:srgbClr>
                  </a:glow>
                </a:effectLst>
              </a:rPr>
              <a:t>Layil</a:t>
            </a:r>
            <a:endParaRPr lang="en-CA" sz="3200" dirty="0"/>
          </a:p>
        </p:txBody>
      </p:sp>
      <p:sp>
        <p:nvSpPr>
          <p:cNvPr id="26" name="Rectangle 25"/>
          <p:cNvSpPr/>
          <p:nvPr/>
        </p:nvSpPr>
        <p:spPr>
          <a:xfrm>
            <a:off x="1840814" y="304340"/>
            <a:ext cx="8597183" cy="638175"/>
          </a:xfrm>
          <a:prstGeom prst="rect">
            <a:avLst/>
          </a:prstGeom>
          <a:solidFill>
            <a:schemeClr val="accent1">
              <a:lumMod val="40000"/>
              <a:lumOff val="60000"/>
            </a:schemeClr>
          </a:solidFill>
          <a:ln w="38100">
            <a:solidFill>
              <a:srgbClr val="800000"/>
            </a:solidFill>
          </a:ln>
          <a:effectLst>
            <a:glow rad="127000">
              <a:srgbClr val="9900FF"/>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3600" dirty="0">
                <a:solidFill>
                  <a:srgbClr val="002060"/>
                </a:solidFill>
                <a:ea typeface="+mj-ea"/>
                <a:cs typeface="+mj-cs"/>
              </a:rPr>
              <a:t> </a:t>
            </a:r>
            <a:r>
              <a:rPr lang="en-US" sz="3600" b="1" dirty="0" err="1" smtClean="0">
                <a:solidFill>
                  <a:srgbClr val="002060"/>
                </a:solidFill>
                <a:effectLst>
                  <a:glow rad="127000">
                    <a:srgbClr val="FFFF00"/>
                  </a:glow>
                </a:effectLst>
                <a:ea typeface="+mj-ea"/>
                <a:cs typeface="+mj-cs"/>
              </a:rPr>
              <a:t>Yahuah’s</a:t>
            </a:r>
            <a:r>
              <a:rPr lang="en-US" sz="3600" b="1" dirty="0" smtClean="0">
                <a:solidFill>
                  <a:srgbClr val="002060"/>
                </a:solidFill>
                <a:effectLst>
                  <a:glow rad="127000">
                    <a:srgbClr val="FFFF00"/>
                  </a:glow>
                </a:effectLst>
                <a:ea typeface="+mj-ea"/>
                <a:cs typeface="+mj-cs"/>
              </a:rPr>
              <a:t> </a:t>
            </a:r>
            <a:r>
              <a:rPr lang="en-US" sz="3600" b="1" dirty="0" err="1" smtClean="0">
                <a:solidFill>
                  <a:srgbClr val="002060"/>
                </a:solidFill>
                <a:effectLst>
                  <a:glow rad="127000">
                    <a:srgbClr val="00FF00"/>
                  </a:glow>
                </a:effectLst>
                <a:ea typeface="+mj-ea"/>
                <a:cs typeface="+mj-cs"/>
              </a:rPr>
              <a:t>Shabbath</a:t>
            </a:r>
            <a:r>
              <a:rPr lang="en-US" sz="3600" b="1" dirty="0" smtClean="0">
                <a:solidFill>
                  <a:srgbClr val="002060"/>
                </a:solidFill>
                <a:effectLst>
                  <a:glow rad="127000">
                    <a:srgbClr val="FFFF00"/>
                  </a:glow>
                </a:effectLst>
                <a:ea typeface="+mj-ea"/>
                <a:cs typeface="+mj-cs"/>
              </a:rPr>
              <a:t> instituted at Creation!</a:t>
            </a:r>
            <a:endParaRPr lang="en-CA" b="1" dirty="0">
              <a:effectLst>
                <a:glow rad="127000">
                  <a:srgbClr val="FFFF00"/>
                </a:glow>
              </a:effectLst>
            </a:endParaRPr>
          </a:p>
        </p:txBody>
      </p:sp>
      <p:sp>
        <p:nvSpPr>
          <p:cNvPr id="4" name="Rectangle 3"/>
          <p:cNvSpPr/>
          <p:nvPr/>
        </p:nvSpPr>
        <p:spPr>
          <a:xfrm>
            <a:off x="110142" y="2947557"/>
            <a:ext cx="3931921" cy="491421"/>
          </a:xfrm>
          <a:prstGeom prst="rect">
            <a:avLst/>
          </a:prstGeom>
          <a:no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3200" dirty="0">
                <a:solidFill>
                  <a:srgbClr val="0000CC"/>
                </a:solidFill>
                <a:latin typeface="Calibri" panose="020F0502020204030204" pitchFamily="34" charset="0"/>
                <a:ea typeface="Calibri" panose="020F0502020204030204" pitchFamily="34" charset="0"/>
                <a:cs typeface="Calibri" panose="020F0502020204030204" pitchFamily="34" charset="0"/>
              </a:rPr>
              <a:t>“I change not” </a:t>
            </a:r>
            <a:r>
              <a:rPr lang="en-US" sz="2400" dirty="0">
                <a:solidFill>
                  <a:srgbClr val="008080"/>
                </a:solidFill>
                <a:latin typeface="Calibri" panose="020F0502020204030204" pitchFamily="34" charset="0"/>
                <a:ea typeface="Calibri" panose="020F0502020204030204" pitchFamily="34" charset="0"/>
                <a:cs typeface="Calibri" panose="020F0502020204030204" pitchFamily="34" charset="0"/>
              </a:rPr>
              <a:t>Mal 3:6 </a:t>
            </a:r>
            <a:r>
              <a:rPr lang="en-US" sz="2700" dirty="0">
                <a:solidFill>
                  <a:srgbClr val="008080"/>
                </a:solidFill>
                <a:latin typeface="Calibri" panose="020F0502020204030204" pitchFamily="34" charset="0"/>
                <a:ea typeface="Calibri" panose="020F0502020204030204" pitchFamily="34" charset="0"/>
                <a:cs typeface="Calibri" panose="020F0502020204030204" pitchFamily="34" charset="0"/>
              </a:rPr>
              <a:t>- </a:t>
            </a:r>
            <a:endParaRPr lang="en-CA" dirty="0"/>
          </a:p>
        </p:txBody>
      </p:sp>
      <p:sp>
        <p:nvSpPr>
          <p:cNvPr id="6" name="Slide Number Placeholder 5"/>
          <p:cNvSpPr>
            <a:spLocks noGrp="1"/>
          </p:cNvSpPr>
          <p:nvPr>
            <p:ph type="sldNum" sz="quarter" idx="12"/>
          </p:nvPr>
        </p:nvSpPr>
        <p:spPr>
          <a:xfrm>
            <a:off x="9361842" y="6453683"/>
            <a:ext cx="2743200" cy="365125"/>
          </a:xfrm>
          <a:scene3d>
            <a:camera prst="orthographicFront"/>
            <a:lightRig rig="threePt" dir="t"/>
          </a:scene3d>
          <a:sp3d>
            <a:bevelT w="152400" h="50800" prst="softRound"/>
          </a:sp3d>
        </p:spPr>
        <p:txBody>
          <a:bodyPr>
            <a:sp3d extrusionH="57150">
              <a:bevelT w="38100" h="38100"/>
            </a:sp3d>
          </a:bodyPr>
          <a:lstStyle/>
          <a:p>
            <a:fld id="{79D454C9-693C-4B68-AEF7-F33F1BD73953}" type="slidenum">
              <a:rPr lang="en-US" sz="1400" b="1" smtClean="0">
                <a:solidFill>
                  <a:schemeClr val="tx1"/>
                </a:solidFill>
              </a:rPr>
              <a:t>73</a:t>
            </a:fld>
            <a:endParaRPr lang="en-US" sz="1400" b="1" dirty="0">
              <a:solidFill>
                <a:schemeClr val="tx1"/>
              </a:solidFill>
            </a:endParaRPr>
          </a:p>
        </p:txBody>
      </p:sp>
    </p:spTree>
    <p:extLst>
      <p:ext uri="{BB962C8B-B14F-4D97-AF65-F5344CB8AC3E}">
        <p14:creationId xmlns:p14="http://schemas.microsoft.com/office/powerpoint/2010/main" val="1279532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125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2"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dissolve">
                                      <p:cBhvr>
                                        <p:cTn id="12" dur="500"/>
                                        <p:tgtEl>
                                          <p:spTgt spid="17"/>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1750"/>
                                        <p:tgtEl>
                                          <p:spTgt spid="2"/>
                                        </p:tgtEl>
                                      </p:cBhvr>
                                    </p:animEffect>
                                  </p:childTnLst>
                                </p:cTn>
                              </p:par>
                              <p:par>
                                <p:cTn id="16" presetID="22" presetClass="entr" presetSubtype="8" fill="hold" grpId="0" nodeType="withEffect">
                                  <p:stCondLst>
                                    <p:cond delay="125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1750"/>
                                        <p:tgtEl>
                                          <p:spTgt spid="7"/>
                                        </p:tgtEl>
                                      </p:cBhvr>
                                    </p:animEffect>
                                  </p:childTnLst>
                                </p:cTn>
                              </p:par>
                              <p:par>
                                <p:cTn id="19" presetID="22" presetClass="entr" presetSubtype="1" fill="hold" grpId="0" nodeType="withEffect">
                                  <p:stCondLst>
                                    <p:cond delay="250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1750"/>
                                        <p:tgtEl>
                                          <p:spTgt spid="9"/>
                                        </p:tgtEl>
                                      </p:cBhvr>
                                    </p:animEffect>
                                  </p:childTnLst>
                                </p:cTn>
                              </p:par>
                              <p:par>
                                <p:cTn id="22" presetID="2" presetClass="entr" presetSubtype="8" fill="hold" grpId="0" nodeType="withEffect">
                                  <p:stCondLst>
                                    <p:cond delay="250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1250" fill="hold"/>
                                        <p:tgtEl>
                                          <p:spTgt spid="23"/>
                                        </p:tgtEl>
                                        <p:attrNameLst>
                                          <p:attrName>ppt_x</p:attrName>
                                        </p:attrNameLst>
                                      </p:cBhvr>
                                      <p:tavLst>
                                        <p:tav tm="0">
                                          <p:val>
                                            <p:strVal val="0-#ppt_w/2"/>
                                          </p:val>
                                        </p:tav>
                                        <p:tav tm="100000">
                                          <p:val>
                                            <p:strVal val="#ppt_x"/>
                                          </p:val>
                                        </p:tav>
                                      </p:tavLst>
                                    </p:anim>
                                    <p:anim calcmode="lin" valueType="num">
                                      <p:cBhvr additive="base">
                                        <p:cTn id="25" dur="125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6"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1500" fill="hold"/>
                                        <p:tgtEl>
                                          <p:spTgt spid="4"/>
                                        </p:tgtEl>
                                        <p:attrNameLst>
                                          <p:attrName>ppt_x</p:attrName>
                                        </p:attrNameLst>
                                      </p:cBhvr>
                                      <p:tavLst>
                                        <p:tav tm="0">
                                          <p:val>
                                            <p:strVal val="1+#ppt_w/2"/>
                                          </p:val>
                                        </p:tav>
                                        <p:tav tm="100000">
                                          <p:val>
                                            <p:strVal val="#ppt_x"/>
                                          </p:val>
                                        </p:tav>
                                      </p:tavLst>
                                    </p:anim>
                                    <p:anim calcmode="lin" valueType="num">
                                      <p:cBhvr additive="base">
                                        <p:cTn id="31" dur="1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9"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1250" fill="hold"/>
                                        <p:tgtEl>
                                          <p:spTgt spid="8"/>
                                        </p:tgtEl>
                                        <p:attrNameLst>
                                          <p:attrName>ppt_x</p:attrName>
                                        </p:attrNameLst>
                                      </p:cBhvr>
                                      <p:tavLst>
                                        <p:tav tm="0">
                                          <p:val>
                                            <p:strVal val="0-#ppt_w/2"/>
                                          </p:val>
                                        </p:tav>
                                        <p:tav tm="100000">
                                          <p:val>
                                            <p:strVal val="#ppt_x"/>
                                          </p:val>
                                        </p:tav>
                                      </p:tavLst>
                                    </p:anim>
                                    <p:anim calcmode="lin" valueType="num">
                                      <p:cBhvr additive="base">
                                        <p:cTn id="37" dur="1250" fill="hold"/>
                                        <p:tgtEl>
                                          <p:spTgt spid="8"/>
                                        </p:tgtEl>
                                        <p:attrNameLst>
                                          <p:attrName>ppt_y</p:attrName>
                                        </p:attrNameLst>
                                      </p:cBhvr>
                                      <p:tavLst>
                                        <p:tav tm="0">
                                          <p:val>
                                            <p:strVal val="0-#ppt_h/2"/>
                                          </p:val>
                                        </p:tav>
                                        <p:tav tm="100000">
                                          <p:val>
                                            <p:strVal val="#ppt_y"/>
                                          </p:val>
                                        </p:tav>
                                      </p:tavLst>
                                    </p:anim>
                                  </p:childTnLst>
                                </p:cTn>
                              </p:par>
                              <p:par>
                                <p:cTn id="38" presetID="2" presetClass="entr" presetSubtype="9"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250" fill="hold"/>
                                        <p:tgtEl>
                                          <p:spTgt spid="13"/>
                                        </p:tgtEl>
                                        <p:attrNameLst>
                                          <p:attrName>ppt_x</p:attrName>
                                        </p:attrNameLst>
                                      </p:cBhvr>
                                      <p:tavLst>
                                        <p:tav tm="0">
                                          <p:val>
                                            <p:strVal val="0-#ppt_w/2"/>
                                          </p:val>
                                        </p:tav>
                                        <p:tav tm="100000">
                                          <p:val>
                                            <p:strVal val="#ppt_x"/>
                                          </p:val>
                                        </p:tav>
                                      </p:tavLst>
                                    </p:anim>
                                    <p:anim calcmode="lin" valueType="num">
                                      <p:cBhvr additive="base">
                                        <p:cTn id="41" dur="125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wipe(left)">
                                      <p:cBhvr>
                                        <p:cTn id="46" dur="1500"/>
                                        <p:tgtEl>
                                          <p:spTgt spid="3"/>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3"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1750" fill="hold"/>
                                        <p:tgtEl>
                                          <p:spTgt spid="10"/>
                                        </p:tgtEl>
                                        <p:attrNameLst>
                                          <p:attrName>ppt_x</p:attrName>
                                        </p:attrNameLst>
                                      </p:cBhvr>
                                      <p:tavLst>
                                        <p:tav tm="0">
                                          <p:val>
                                            <p:strVal val="1+#ppt_w/2"/>
                                          </p:val>
                                        </p:tav>
                                        <p:tav tm="100000">
                                          <p:val>
                                            <p:strVal val="#ppt_x"/>
                                          </p:val>
                                        </p:tav>
                                      </p:tavLst>
                                    </p:anim>
                                    <p:anim calcmode="lin" valueType="num">
                                      <p:cBhvr additive="base">
                                        <p:cTn id="52" dur="1750" fill="hold"/>
                                        <p:tgtEl>
                                          <p:spTgt spid="10"/>
                                        </p:tgtEl>
                                        <p:attrNameLst>
                                          <p:attrName>ppt_y</p:attrName>
                                        </p:attrNameLst>
                                      </p:cBhvr>
                                      <p:tavLst>
                                        <p:tav tm="0">
                                          <p:val>
                                            <p:strVal val="0-#ppt_h/2"/>
                                          </p:val>
                                        </p:tav>
                                        <p:tav tm="100000">
                                          <p:val>
                                            <p:strVal val="#ppt_y"/>
                                          </p:val>
                                        </p:tav>
                                      </p:tavLst>
                                    </p:anim>
                                  </p:childTnLst>
                                </p:cTn>
                              </p:par>
                              <p:par>
                                <p:cTn id="53" presetID="22" presetClass="entr" presetSubtype="8" fill="hold" nodeType="withEffect">
                                  <p:stCondLst>
                                    <p:cond delay="1500"/>
                                  </p:stCondLst>
                                  <p:childTnLst>
                                    <p:set>
                                      <p:cBhvr>
                                        <p:cTn id="54" dur="1" fill="hold">
                                          <p:stCondLst>
                                            <p:cond delay="0"/>
                                          </p:stCondLst>
                                        </p:cTn>
                                        <p:tgtEl>
                                          <p:spTgt spid="12"/>
                                        </p:tgtEl>
                                        <p:attrNameLst>
                                          <p:attrName>style.visibility</p:attrName>
                                        </p:attrNameLst>
                                      </p:cBhvr>
                                      <p:to>
                                        <p:strVal val="visible"/>
                                      </p:to>
                                    </p:set>
                                    <p:animEffect transition="in" filter="wipe(left)">
                                      <p:cBhvr>
                                        <p:cTn id="55" dur="1250"/>
                                        <p:tgtEl>
                                          <p:spTgt spid="12"/>
                                        </p:tgtEl>
                                      </p:cBhvr>
                                    </p:animEffect>
                                  </p:childTnLst>
                                </p:cTn>
                              </p:par>
                              <p:par>
                                <p:cTn id="56" presetID="22" presetClass="entr" presetSubtype="8" fill="hold" grpId="0" nodeType="withEffect">
                                  <p:stCondLst>
                                    <p:cond delay="1500"/>
                                  </p:stCondLst>
                                  <p:childTnLst>
                                    <p:set>
                                      <p:cBhvr>
                                        <p:cTn id="57" dur="1" fill="hold">
                                          <p:stCondLst>
                                            <p:cond delay="0"/>
                                          </p:stCondLst>
                                        </p:cTn>
                                        <p:tgtEl>
                                          <p:spTgt spid="14"/>
                                        </p:tgtEl>
                                        <p:attrNameLst>
                                          <p:attrName>style.visibility</p:attrName>
                                        </p:attrNameLst>
                                      </p:cBhvr>
                                      <p:to>
                                        <p:strVal val="visible"/>
                                      </p:to>
                                    </p:set>
                                    <p:animEffect transition="in" filter="wipe(left)">
                                      <p:cBhvr>
                                        <p:cTn id="58" dur="1250"/>
                                        <p:tgtEl>
                                          <p:spTgt spid="14"/>
                                        </p:tgtEl>
                                      </p:cBhvr>
                                    </p:animEffect>
                                  </p:childTnLst>
                                </p:cTn>
                              </p:par>
                              <p:par>
                                <p:cTn id="59" presetID="22" presetClass="entr" presetSubtype="1" fill="hold" grpId="0" nodeType="withEffect">
                                  <p:stCondLst>
                                    <p:cond delay="1250"/>
                                  </p:stCondLst>
                                  <p:childTnLst>
                                    <p:set>
                                      <p:cBhvr>
                                        <p:cTn id="60" dur="1" fill="hold">
                                          <p:stCondLst>
                                            <p:cond delay="0"/>
                                          </p:stCondLst>
                                        </p:cTn>
                                        <p:tgtEl>
                                          <p:spTgt spid="15"/>
                                        </p:tgtEl>
                                        <p:attrNameLst>
                                          <p:attrName>style.visibility</p:attrName>
                                        </p:attrNameLst>
                                      </p:cBhvr>
                                      <p:to>
                                        <p:strVal val="visible"/>
                                      </p:to>
                                    </p:set>
                                    <p:animEffect transition="in" filter="wipe(up)">
                                      <p:cBhvr>
                                        <p:cTn id="61" dur="1500"/>
                                        <p:tgtEl>
                                          <p:spTgt spid="15"/>
                                        </p:tgtEl>
                                      </p:cBhvr>
                                    </p:animEffect>
                                  </p:childTnLst>
                                </p:cTn>
                              </p:par>
                              <p:par>
                                <p:cTn id="62" presetID="8" presetClass="emph" presetSubtype="0" repeatCount="2000" fill="hold" grpId="1" nodeType="withEffect">
                                  <p:stCondLst>
                                    <p:cond delay="1250"/>
                                  </p:stCondLst>
                                  <p:childTnLst>
                                    <p:animRot by="21600000">
                                      <p:cBhvr>
                                        <p:cTn id="63" dur="1000" fill="hold"/>
                                        <p:tgtEl>
                                          <p:spTgt spid="10"/>
                                        </p:tgtEl>
                                        <p:attrNameLst>
                                          <p:attrName>r</p:attrName>
                                        </p:attrNameLst>
                                      </p:cBhvr>
                                    </p:animRot>
                                  </p:childTnLst>
                                </p:cTn>
                              </p:par>
                            </p:childTnLst>
                          </p:cTn>
                        </p:par>
                      </p:childTnLst>
                    </p:cTn>
                  </p:par>
                  <p:par>
                    <p:cTn id="64" fill="hold">
                      <p:stCondLst>
                        <p:cond delay="indefinite"/>
                      </p:stCondLst>
                      <p:childTnLst>
                        <p:par>
                          <p:cTn id="65" fill="hold">
                            <p:stCondLst>
                              <p:cond delay="0"/>
                            </p:stCondLst>
                            <p:childTnLst>
                              <p:par>
                                <p:cTn id="66" presetID="31" presetClass="entr" presetSubtype="0"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p:cTn id="68" dur="1250" fill="hold"/>
                                        <p:tgtEl>
                                          <p:spTgt spid="16"/>
                                        </p:tgtEl>
                                        <p:attrNameLst>
                                          <p:attrName>ppt_w</p:attrName>
                                        </p:attrNameLst>
                                      </p:cBhvr>
                                      <p:tavLst>
                                        <p:tav tm="0">
                                          <p:val>
                                            <p:fltVal val="0"/>
                                          </p:val>
                                        </p:tav>
                                        <p:tav tm="100000">
                                          <p:val>
                                            <p:strVal val="#ppt_w"/>
                                          </p:val>
                                        </p:tav>
                                      </p:tavLst>
                                    </p:anim>
                                    <p:anim calcmode="lin" valueType="num">
                                      <p:cBhvr>
                                        <p:cTn id="69" dur="1250" fill="hold"/>
                                        <p:tgtEl>
                                          <p:spTgt spid="16"/>
                                        </p:tgtEl>
                                        <p:attrNameLst>
                                          <p:attrName>ppt_h</p:attrName>
                                        </p:attrNameLst>
                                      </p:cBhvr>
                                      <p:tavLst>
                                        <p:tav tm="0">
                                          <p:val>
                                            <p:fltVal val="0"/>
                                          </p:val>
                                        </p:tav>
                                        <p:tav tm="100000">
                                          <p:val>
                                            <p:strVal val="#ppt_h"/>
                                          </p:val>
                                        </p:tav>
                                      </p:tavLst>
                                    </p:anim>
                                    <p:anim calcmode="lin" valueType="num">
                                      <p:cBhvr>
                                        <p:cTn id="70" dur="1250" fill="hold"/>
                                        <p:tgtEl>
                                          <p:spTgt spid="16"/>
                                        </p:tgtEl>
                                        <p:attrNameLst>
                                          <p:attrName>style.rotation</p:attrName>
                                        </p:attrNameLst>
                                      </p:cBhvr>
                                      <p:tavLst>
                                        <p:tav tm="0">
                                          <p:val>
                                            <p:fltVal val="90"/>
                                          </p:val>
                                        </p:tav>
                                        <p:tav tm="100000">
                                          <p:val>
                                            <p:fltVal val="0"/>
                                          </p:val>
                                        </p:tav>
                                      </p:tavLst>
                                    </p:anim>
                                    <p:animEffect transition="in" filter="fade">
                                      <p:cBhvr>
                                        <p:cTn id="71" dur="1250"/>
                                        <p:tgtEl>
                                          <p:spTgt spid="16"/>
                                        </p:tgtEl>
                                      </p:cBhvr>
                                    </p:animEffect>
                                  </p:childTnLst>
                                </p:cTn>
                              </p:par>
                              <p:par>
                                <p:cTn id="72" presetID="42" presetClass="entr" presetSubtype="0" fill="hold" grpId="0" nodeType="withEffect">
                                  <p:stCondLst>
                                    <p:cond delay="1250"/>
                                  </p:stCondLst>
                                  <p:childTnLst>
                                    <p:set>
                                      <p:cBhvr>
                                        <p:cTn id="73" dur="1" fill="hold">
                                          <p:stCondLst>
                                            <p:cond delay="0"/>
                                          </p:stCondLst>
                                        </p:cTn>
                                        <p:tgtEl>
                                          <p:spTgt spid="5"/>
                                        </p:tgtEl>
                                        <p:attrNameLst>
                                          <p:attrName>style.visibility</p:attrName>
                                        </p:attrNameLst>
                                      </p:cBhvr>
                                      <p:to>
                                        <p:strVal val="visible"/>
                                      </p:to>
                                    </p:set>
                                    <p:animEffect transition="in" filter="fade">
                                      <p:cBhvr>
                                        <p:cTn id="74" dur="1000"/>
                                        <p:tgtEl>
                                          <p:spTgt spid="5"/>
                                        </p:tgtEl>
                                      </p:cBhvr>
                                    </p:animEffect>
                                    <p:anim calcmode="lin" valueType="num">
                                      <p:cBhvr>
                                        <p:cTn id="75" dur="1000" fill="hold"/>
                                        <p:tgtEl>
                                          <p:spTgt spid="5"/>
                                        </p:tgtEl>
                                        <p:attrNameLst>
                                          <p:attrName>ppt_x</p:attrName>
                                        </p:attrNameLst>
                                      </p:cBhvr>
                                      <p:tavLst>
                                        <p:tav tm="0">
                                          <p:val>
                                            <p:strVal val="#ppt_x"/>
                                          </p:val>
                                        </p:tav>
                                        <p:tav tm="100000">
                                          <p:val>
                                            <p:strVal val="#ppt_x"/>
                                          </p:val>
                                        </p:tav>
                                      </p:tavLst>
                                    </p:anim>
                                    <p:anim calcmode="lin" valueType="num">
                                      <p:cBhvr>
                                        <p:cTn id="76" dur="1000" fill="hold"/>
                                        <p:tgtEl>
                                          <p:spTgt spid="5"/>
                                        </p:tgtEl>
                                        <p:attrNameLst>
                                          <p:attrName>ppt_y</p:attrName>
                                        </p:attrNameLst>
                                      </p:cBhvr>
                                      <p:tavLst>
                                        <p:tav tm="0">
                                          <p:val>
                                            <p:strVal val="#ppt_y+.1"/>
                                          </p:val>
                                        </p:tav>
                                        <p:tav tm="100000">
                                          <p:val>
                                            <p:strVal val="#ppt_y"/>
                                          </p:val>
                                        </p:tav>
                                      </p:tavLst>
                                    </p:anim>
                                  </p:childTnLst>
                                </p:cTn>
                              </p:par>
                              <p:par>
                                <p:cTn id="77" presetID="22" presetClass="entr" presetSubtype="2" fill="hold" grpId="0" nodeType="withEffect">
                                  <p:stCondLst>
                                    <p:cond delay="1250"/>
                                  </p:stCondLst>
                                  <p:childTnLst>
                                    <p:set>
                                      <p:cBhvr>
                                        <p:cTn id="78" dur="1" fill="hold">
                                          <p:stCondLst>
                                            <p:cond delay="0"/>
                                          </p:stCondLst>
                                        </p:cTn>
                                        <p:tgtEl>
                                          <p:spTgt spid="18"/>
                                        </p:tgtEl>
                                        <p:attrNameLst>
                                          <p:attrName>style.visibility</p:attrName>
                                        </p:attrNameLst>
                                      </p:cBhvr>
                                      <p:to>
                                        <p:strVal val="visible"/>
                                      </p:to>
                                    </p:set>
                                    <p:animEffect transition="in" filter="wipe(right)">
                                      <p:cBhvr>
                                        <p:cTn id="79" dur="2500"/>
                                        <p:tgtEl>
                                          <p:spTgt spid="18"/>
                                        </p:tgtEl>
                                      </p:cBhvr>
                                    </p:animEffect>
                                  </p:childTnLst>
                                </p:cTn>
                              </p:par>
                            </p:childTnLst>
                          </p:cTn>
                        </p:par>
                      </p:childTnLst>
                    </p:cTn>
                  </p:par>
                  <p:par>
                    <p:cTn id="80" fill="hold">
                      <p:stCondLst>
                        <p:cond delay="indefinite"/>
                      </p:stCondLst>
                      <p:childTnLst>
                        <p:par>
                          <p:cTn id="81" fill="hold">
                            <p:stCondLst>
                              <p:cond delay="0"/>
                            </p:stCondLst>
                            <p:childTnLst>
                              <p:par>
                                <p:cTn id="82" presetID="2" presetClass="entr" presetSubtype="6" fill="hold" grpId="0" nodeType="click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additive="base">
                                        <p:cTn id="84" dur="1500" fill="hold"/>
                                        <p:tgtEl>
                                          <p:spTgt spid="17"/>
                                        </p:tgtEl>
                                        <p:attrNameLst>
                                          <p:attrName>ppt_x</p:attrName>
                                        </p:attrNameLst>
                                      </p:cBhvr>
                                      <p:tavLst>
                                        <p:tav tm="0">
                                          <p:val>
                                            <p:strVal val="1+#ppt_w/2"/>
                                          </p:val>
                                        </p:tav>
                                        <p:tav tm="100000">
                                          <p:val>
                                            <p:strVal val="#ppt_x"/>
                                          </p:val>
                                        </p:tav>
                                      </p:tavLst>
                                    </p:anim>
                                    <p:anim calcmode="lin" valueType="num">
                                      <p:cBhvr additive="base">
                                        <p:cTn id="85" dur="1500" fill="hold"/>
                                        <p:tgtEl>
                                          <p:spTgt spid="17"/>
                                        </p:tgtEl>
                                        <p:attrNameLst>
                                          <p:attrName>ppt_y</p:attrName>
                                        </p:attrNameLst>
                                      </p:cBhvr>
                                      <p:tavLst>
                                        <p:tav tm="0">
                                          <p:val>
                                            <p:strVal val="1+#ppt_h/2"/>
                                          </p:val>
                                        </p:tav>
                                        <p:tav tm="100000">
                                          <p:val>
                                            <p:strVal val="#ppt_y"/>
                                          </p:val>
                                        </p:tav>
                                      </p:tavLst>
                                    </p:anim>
                                  </p:childTnLst>
                                </p:cTn>
                              </p:par>
                              <p:par>
                                <p:cTn id="86" presetID="8" presetClass="emph" presetSubtype="0" repeatCount="2000" fill="hold" grpId="1" nodeType="withEffect">
                                  <p:stCondLst>
                                    <p:cond delay="1500"/>
                                  </p:stCondLst>
                                  <p:childTnLst>
                                    <p:animRot by="21600000">
                                      <p:cBhvr>
                                        <p:cTn id="87" dur="2000" fill="hold"/>
                                        <p:tgtEl>
                                          <p:spTgt spid="17"/>
                                        </p:tgtEl>
                                        <p:attrNameLst>
                                          <p:attrName>r</p:attrName>
                                        </p:attrNameLst>
                                      </p:cBhvr>
                                    </p:animRot>
                                  </p:childTnLst>
                                </p:cTn>
                              </p:par>
                              <p:par>
                                <p:cTn id="88" presetID="31" presetClass="entr" presetSubtype="0" fill="hold" grpId="0" nodeType="withEffect">
                                  <p:stCondLst>
                                    <p:cond delay="3500"/>
                                  </p:stCondLst>
                                  <p:childTnLst>
                                    <p:set>
                                      <p:cBhvr>
                                        <p:cTn id="89" dur="1" fill="hold">
                                          <p:stCondLst>
                                            <p:cond delay="0"/>
                                          </p:stCondLst>
                                        </p:cTn>
                                        <p:tgtEl>
                                          <p:spTgt spid="21"/>
                                        </p:tgtEl>
                                        <p:attrNameLst>
                                          <p:attrName>style.visibility</p:attrName>
                                        </p:attrNameLst>
                                      </p:cBhvr>
                                      <p:to>
                                        <p:strVal val="visible"/>
                                      </p:to>
                                    </p:set>
                                    <p:anim calcmode="lin" valueType="num">
                                      <p:cBhvr>
                                        <p:cTn id="90" dur="1250" fill="hold"/>
                                        <p:tgtEl>
                                          <p:spTgt spid="21"/>
                                        </p:tgtEl>
                                        <p:attrNameLst>
                                          <p:attrName>ppt_w</p:attrName>
                                        </p:attrNameLst>
                                      </p:cBhvr>
                                      <p:tavLst>
                                        <p:tav tm="0">
                                          <p:val>
                                            <p:fltVal val="0"/>
                                          </p:val>
                                        </p:tav>
                                        <p:tav tm="100000">
                                          <p:val>
                                            <p:strVal val="#ppt_w"/>
                                          </p:val>
                                        </p:tav>
                                      </p:tavLst>
                                    </p:anim>
                                    <p:anim calcmode="lin" valueType="num">
                                      <p:cBhvr>
                                        <p:cTn id="91" dur="1250" fill="hold"/>
                                        <p:tgtEl>
                                          <p:spTgt spid="21"/>
                                        </p:tgtEl>
                                        <p:attrNameLst>
                                          <p:attrName>ppt_h</p:attrName>
                                        </p:attrNameLst>
                                      </p:cBhvr>
                                      <p:tavLst>
                                        <p:tav tm="0">
                                          <p:val>
                                            <p:fltVal val="0"/>
                                          </p:val>
                                        </p:tav>
                                        <p:tav tm="100000">
                                          <p:val>
                                            <p:strVal val="#ppt_h"/>
                                          </p:val>
                                        </p:tav>
                                      </p:tavLst>
                                    </p:anim>
                                    <p:anim calcmode="lin" valueType="num">
                                      <p:cBhvr>
                                        <p:cTn id="92" dur="1250" fill="hold"/>
                                        <p:tgtEl>
                                          <p:spTgt spid="21"/>
                                        </p:tgtEl>
                                        <p:attrNameLst>
                                          <p:attrName>style.rotation</p:attrName>
                                        </p:attrNameLst>
                                      </p:cBhvr>
                                      <p:tavLst>
                                        <p:tav tm="0">
                                          <p:val>
                                            <p:fltVal val="90"/>
                                          </p:val>
                                        </p:tav>
                                        <p:tav tm="100000">
                                          <p:val>
                                            <p:fltVal val="0"/>
                                          </p:val>
                                        </p:tav>
                                      </p:tavLst>
                                    </p:anim>
                                    <p:animEffect transition="in" filter="fade">
                                      <p:cBhvr>
                                        <p:cTn id="93" dur="1250"/>
                                        <p:tgtEl>
                                          <p:spTgt spid="21"/>
                                        </p:tgtEl>
                                      </p:cBhvr>
                                    </p:animEffect>
                                  </p:childTnLst>
                                </p:cTn>
                              </p:par>
                              <p:par>
                                <p:cTn id="94" presetID="42" presetClass="entr" presetSubtype="0" fill="hold" grpId="0" nodeType="withEffect">
                                  <p:stCondLst>
                                    <p:cond delay="4750"/>
                                  </p:stCondLst>
                                  <p:childTnLst>
                                    <p:set>
                                      <p:cBhvr>
                                        <p:cTn id="95" dur="1" fill="hold">
                                          <p:stCondLst>
                                            <p:cond delay="0"/>
                                          </p:stCondLst>
                                        </p:cTn>
                                        <p:tgtEl>
                                          <p:spTgt spid="20"/>
                                        </p:tgtEl>
                                        <p:attrNameLst>
                                          <p:attrName>style.visibility</p:attrName>
                                        </p:attrNameLst>
                                      </p:cBhvr>
                                      <p:to>
                                        <p:strVal val="visible"/>
                                      </p:to>
                                    </p:set>
                                    <p:animEffect transition="in" filter="fade">
                                      <p:cBhvr>
                                        <p:cTn id="96" dur="1500"/>
                                        <p:tgtEl>
                                          <p:spTgt spid="20"/>
                                        </p:tgtEl>
                                      </p:cBhvr>
                                    </p:animEffect>
                                    <p:anim calcmode="lin" valueType="num">
                                      <p:cBhvr>
                                        <p:cTn id="97" dur="1500" fill="hold"/>
                                        <p:tgtEl>
                                          <p:spTgt spid="20"/>
                                        </p:tgtEl>
                                        <p:attrNameLst>
                                          <p:attrName>ppt_x</p:attrName>
                                        </p:attrNameLst>
                                      </p:cBhvr>
                                      <p:tavLst>
                                        <p:tav tm="0">
                                          <p:val>
                                            <p:strVal val="#ppt_x"/>
                                          </p:val>
                                        </p:tav>
                                        <p:tav tm="100000">
                                          <p:val>
                                            <p:strVal val="#ppt_x"/>
                                          </p:val>
                                        </p:tav>
                                      </p:tavLst>
                                    </p:anim>
                                    <p:anim calcmode="lin" valueType="num">
                                      <p:cBhvr>
                                        <p:cTn id="98" dur="1500" fill="hold"/>
                                        <p:tgtEl>
                                          <p:spTgt spid="20"/>
                                        </p:tgtEl>
                                        <p:attrNameLst>
                                          <p:attrName>ppt_y</p:attrName>
                                        </p:attrNameLst>
                                      </p:cBhvr>
                                      <p:tavLst>
                                        <p:tav tm="0">
                                          <p:val>
                                            <p:strVal val="#ppt_y+.1"/>
                                          </p:val>
                                        </p:tav>
                                        <p:tav tm="100000">
                                          <p:val>
                                            <p:strVal val="#ppt_y"/>
                                          </p:val>
                                        </p:tav>
                                      </p:tavLst>
                                    </p:anim>
                                  </p:childTnLst>
                                </p:cTn>
                              </p:par>
                              <p:par>
                                <p:cTn id="99" presetID="22" presetClass="entr" presetSubtype="8" fill="hold" nodeType="withEffect">
                                  <p:stCondLst>
                                    <p:cond delay="6250"/>
                                  </p:stCondLst>
                                  <p:childTnLst>
                                    <p:set>
                                      <p:cBhvr>
                                        <p:cTn id="100" dur="1" fill="hold">
                                          <p:stCondLst>
                                            <p:cond delay="0"/>
                                          </p:stCondLst>
                                        </p:cTn>
                                        <p:tgtEl>
                                          <p:spTgt spid="25"/>
                                        </p:tgtEl>
                                        <p:attrNameLst>
                                          <p:attrName>style.visibility</p:attrName>
                                        </p:attrNameLst>
                                      </p:cBhvr>
                                      <p:to>
                                        <p:strVal val="visible"/>
                                      </p:to>
                                    </p:set>
                                    <p:animEffect transition="in" filter="wipe(left)">
                                      <p:cBhvr>
                                        <p:cTn id="101" dur="1500"/>
                                        <p:tgtEl>
                                          <p:spTgt spid="25"/>
                                        </p:tgtEl>
                                      </p:cBhvr>
                                    </p:animEffect>
                                  </p:childTnLst>
                                </p:cTn>
                              </p:par>
                              <p:par>
                                <p:cTn id="102" presetID="22" presetClass="entr" presetSubtype="4" fill="hold" nodeType="withEffect">
                                  <p:stCondLst>
                                    <p:cond delay="6250"/>
                                  </p:stCondLst>
                                  <p:childTnLst>
                                    <p:set>
                                      <p:cBhvr>
                                        <p:cTn id="103" dur="1" fill="hold">
                                          <p:stCondLst>
                                            <p:cond delay="0"/>
                                          </p:stCondLst>
                                        </p:cTn>
                                        <p:tgtEl>
                                          <p:spTgt spid="22"/>
                                        </p:tgtEl>
                                        <p:attrNameLst>
                                          <p:attrName>style.visibility</p:attrName>
                                        </p:attrNameLst>
                                      </p:cBhvr>
                                      <p:to>
                                        <p:strVal val="visible"/>
                                      </p:to>
                                    </p:set>
                                    <p:animEffect transition="in" filter="wipe(down)">
                                      <p:cBhvr>
                                        <p:cTn id="104" dur="1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0" grpId="0" animBg="1"/>
      <p:bldP spid="10" grpId="1" animBg="1"/>
      <p:bldP spid="13" grpId="0"/>
      <p:bldP spid="14" grpId="0" animBg="1"/>
      <p:bldP spid="15" grpId="0" animBg="1"/>
      <p:bldP spid="18" grpId="0" animBg="1"/>
      <p:bldP spid="17" grpId="0" animBg="1"/>
      <p:bldP spid="17" grpId="1" animBg="1"/>
      <p:bldP spid="17" grpId="2" animBg="1"/>
      <p:bldP spid="16" grpId="0" animBg="1"/>
      <p:bldP spid="21" grpId="0" animBg="1"/>
      <p:bldP spid="20" grpId="0" animBg="1"/>
      <p:bldP spid="3" grpId="0"/>
      <p:bldP spid="23" grpId="0" animBg="1"/>
      <p:bldP spid="9" grpId="0" animBg="1"/>
      <p:bldP spid="5" grpId="0"/>
      <p:bldP spid="26" grpId="0" animBg="1"/>
      <p:bldP spid="4"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gradFill flip="none" rotWithShape="1">
          <a:gsLst>
            <a:gs pos="19000">
              <a:srgbClr val="00B0F0">
                <a:alpha val="35000"/>
              </a:srgbClr>
            </a:gs>
            <a:gs pos="68000">
              <a:srgbClr val="E2FD59">
                <a:alpha val="67000"/>
              </a:srgbClr>
            </a:gs>
            <a:gs pos="100000">
              <a:srgbClr val="CC00FF">
                <a:alpha val="24000"/>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 name="Cloud 3"/>
          <p:cNvSpPr/>
          <p:nvPr/>
        </p:nvSpPr>
        <p:spPr>
          <a:xfrm>
            <a:off x="376518" y="344244"/>
            <a:ext cx="11306287" cy="6153375"/>
          </a:xfrm>
          <a:prstGeom prst="cloud">
            <a:avLst/>
          </a:prstGeom>
          <a:solidFill>
            <a:schemeClr val="accent4">
              <a:lumMod val="20000"/>
              <a:lumOff val="80000"/>
            </a:schemeClr>
          </a:solidFill>
          <a:ln w="76200">
            <a:solidFill>
              <a:srgbClr val="800000"/>
            </a:solidFill>
          </a:ln>
          <a:effectLst>
            <a:glow rad="482600">
              <a:srgbClr val="00808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sz="3200" dirty="0" smtClean="0">
              <a:solidFill>
                <a:schemeClr val="tx1"/>
              </a:solidFill>
            </a:endParaRPr>
          </a:p>
          <a:p>
            <a:pPr algn="ctr"/>
            <a:endParaRPr lang="en-CA" sz="3200" dirty="0">
              <a:solidFill>
                <a:schemeClr val="tx1"/>
              </a:solidFill>
            </a:endParaRPr>
          </a:p>
          <a:p>
            <a:pPr algn="ctr"/>
            <a:endParaRPr lang="en-CA" sz="3200" dirty="0" smtClean="0">
              <a:solidFill>
                <a:schemeClr val="tx1"/>
              </a:solidFill>
            </a:endParaRPr>
          </a:p>
          <a:p>
            <a:pPr algn="ctr"/>
            <a:endParaRPr lang="en-CA" sz="3200" dirty="0">
              <a:solidFill>
                <a:schemeClr val="tx1"/>
              </a:solidFill>
            </a:endParaRPr>
          </a:p>
          <a:p>
            <a:pPr algn="ctr"/>
            <a:endParaRPr lang="en-CA" sz="3200" dirty="0" smtClean="0">
              <a:solidFill>
                <a:schemeClr val="tx1"/>
              </a:solidFill>
            </a:endParaRPr>
          </a:p>
        </p:txBody>
      </p:sp>
      <p:sp>
        <p:nvSpPr>
          <p:cNvPr id="2" name="Rectangle 1"/>
          <p:cNvSpPr/>
          <p:nvPr/>
        </p:nvSpPr>
        <p:spPr>
          <a:xfrm>
            <a:off x="1953491" y="1113287"/>
            <a:ext cx="7678882" cy="4466631"/>
          </a:xfrm>
          <a:prstGeom prst="rect">
            <a:avLst/>
          </a:prstGeom>
          <a:no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spcAft>
                <a:spcPts val="2400"/>
              </a:spcAft>
            </a:pPr>
            <a:r>
              <a:rPr lang="en-CA" sz="3200" dirty="0">
                <a:solidFill>
                  <a:schemeClr val="tx1"/>
                </a:solidFill>
              </a:rPr>
              <a:t>Do we have witnesses to a </a:t>
            </a:r>
            <a:r>
              <a:rPr lang="en-CA" sz="3200" b="1" dirty="0">
                <a:solidFill>
                  <a:srgbClr val="CC0099"/>
                </a:solidFill>
              </a:rPr>
              <a:t>Dawn to Dawn </a:t>
            </a:r>
            <a:r>
              <a:rPr lang="en-CA" sz="3200" dirty="0">
                <a:solidFill>
                  <a:schemeClr val="tx1"/>
                </a:solidFill>
              </a:rPr>
              <a:t>Seventh day Sabbath at the time </a:t>
            </a:r>
            <a:r>
              <a:rPr lang="en-CA" sz="3200" dirty="0" smtClean="0">
                <a:solidFill>
                  <a:schemeClr val="tx1"/>
                </a:solidFill>
              </a:rPr>
              <a:t>of the death </a:t>
            </a:r>
            <a:r>
              <a:rPr lang="en-CA" sz="3200" dirty="0">
                <a:solidFill>
                  <a:schemeClr val="tx1"/>
                </a:solidFill>
              </a:rPr>
              <a:t>of our </a:t>
            </a:r>
            <a:r>
              <a:rPr lang="en-CA" sz="3200" dirty="0" err="1">
                <a:solidFill>
                  <a:schemeClr val="tx1"/>
                </a:solidFill>
              </a:rPr>
              <a:t>Maschiach</a:t>
            </a:r>
            <a:r>
              <a:rPr lang="en-CA" sz="3200" dirty="0">
                <a:solidFill>
                  <a:schemeClr val="tx1"/>
                </a:solidFill>
              </a:rPr>
              <a:t>?  </a:t>
            </a:r>
            <a:endParaRPr lang="en-CA" sz="3200" dirty="0" smtClean="0">
              <a:solidFill>
                <a:schemeClr val="tx1"/>
              </a:solidFill>
            </a:endParaRPr>
          </a:p>
          <a:p>
            <a:pPr algn="ctr">
              <a:spcAft>
                <a:spcPts val="1800"/>
              </a:spcAft>
            </a:pPr>
            <a:r>
              <a:rPr lang="en-CA" sz="3200" dirty="0" smtClean="0">
                <a:solidFill>
                  <a:prstClr val="black"/>
                </a:solidFill>
              </a:rPr>
              <a:t>If </a:t>
            </a:r>
            <a:r>
              <a:rPr lang="en-CA" sz="3200" dirty="0">
                <a:solidFill>
                  <a:srgbClr val="0000CC"/>
                </a:solidFill>
              </a:rPr>
              <a:t>Yahusha</a:t>
            </a:r>
            <a:r>
              <a:rPr lang="en-CA" sz="3200" dirty="0">
                <a:solidFill>
                  <a:prstClr val="black"/>
                </a:solidFill>
              </a:rPr>
              <a:t> lived and died according to the Torah, and lived out a Dawn to Dawn pattern at His death, what </a:t>
            </a:r>
            <a:r>
              <a:rPr lang="en-CA" sz="3200" dirty="0" smtClean="0">
                <a:solidFill>
                  <a:prstClr val="black"/>
                </a:solidFill>
              </a:rPr>
              <a:t>do </a:t>
            </a:r>
            <a:r>
              <a:rPr lang="en-CA" sz="3200" dirty="0">
                <a:solidFill>
                  <a:prstClr val="black"/>
                </a:solidFill>
              </a:rPr>
              <a:t>the Scriptures </a:t>
            </a:r>
            <a:r>
              <a:rPr lang="en-CA" sz="3200" dirty="0" smtClean="0">
                <a:solidFill>
                  <a:prstClr val="black"/>
                </a:solidFill>
              </a:rPr>
              <a:t/>
            </a:r>
            <a:br>
              <a:rPr lang="en-CA" sz="3200" dirty="0" smtClean="0">
                <a:solidFill>
                  <a:prstClr val="black"/>
                </a:solidFill>
              </a:rPr>
            </a:br>
            <a:r>
              <a:rPr lang="en-CA" sz="3200" dirty="0" smtClean="0">
                <a:solidFill>
                  <a:prstClr val="black"/>
                </a:solidFill>
              </a:rPr>
              <a:t>declare </a:t>
            </a:r>
            <a:r>
              <a:rPr lang="en-CA" sz="3200" dirty="0">
                <a:solidFill>
                  <a:prstClr val="black"/>
                </a:solidFill>
              </a:rPr>
              <a:t>about this situation?</a:t>
            </a:r>
          </a:p>
        </p:txBody>
      </p:sp>
      <p:sp>
        <p:nvSpPr>
          <p:cNvPr id="3" name="Slide Number Placeholder 2"/>
          <p:cNvSpPr>
            <a:spLocks noGrp="1"/>
          </p:cNvSpPr>
          <p:nvPr>
            <p:ph type="sldNum" sz="quarter" idx="12"/>
          </p:nvPr>
        </p:nvSpPr>
        <p:spPr>
          <a:xfrm>
            <a:off x="9369137" y="6408304"/>
            <a:ext cx="2743200" cy="365125"/>
          </a:xfrm>
          <a:scene3d>
            <a:camera prst="orthographicFront"/>
            <a:lightRig rig="threePt" dir="t"/>
          </a:scene3d>
          <a:sp3d>
            <a:bevelT w="152400" h="50800" prst="softRound"/>
          </a:sp3d>
        </p:spPr>
        <p:txBody>
          <a:bodyPr>
            <a:sp3d extrusionH="57150">
              <a:bevelT w="38100" h="38100"/>
            </a:sp3d>
          </a:bodyPr>
          <a:lstStyle/>
          <a:p>
            <a:fld id="{79D454C9-693C-4B68-AEF7-F33F1BD73953}" type="slidenum">
              <a:rPr lang="en-US" sz="1400" b="1" smtClean="0">
                <a:solidFill>
                  <a:schemeClr val="tx1"/>
                </a:solidFill>
              </a:rPr>
              <a:t>74</a:t>
            </a:fld>
            <a:endParaRPr lang="en-US" sz="1400" b="1" dirty="0">
              <a:solidFill>
                <a:schemeClr val="tx1"/>
              </a:solidFill>
            </a:endParaRPr>
          </a:p>
        </p:txBody>
      </p:sp>
    </p:spTree>
    <p:extLst>
      <p:ext uri="{BB962C8B-B14F-4D97-AF65-F5344CB8AC3E}">
        <p14:creationId xmlns:p14="http://schemas.microsoft.com/office/powerpoint/2010/main" val="12404741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50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p:cTn id="13"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 calcmode="lin" valueType="num">
                                      <p:cBhvr>
                                        <p:cTn id="21"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gradFill flip="none" rotWithShape="1">
          <a:gsLst>
            <a:gs pos="19000">
              <a:srgbClr val="00B0F0">
                <a:alpha val="35000"/>
              </a:srgbClr>
            </a:gs>
            <a:gs pos="68000">
              <a:srgbClr val="E2FD59">
                <a:alpha val="67000"/>
              </a:srgbClr>
            </a:gs>
            <a:gs pos="100000">
              <a:srgbClr val="CC00FF">
                <a:alpha val="24000"/>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 name="Cloud 3"/>
          <p:cNvSpPr/>
          <p:nvPr/>
        </p:nvSpPr>
        <p:spPr>
          <a:xfrm>
            <a:off x="376518" y="344244"/>
            <a:ext cx="11306287" cy="6153375"/>
          </a:xfrm>
          <a:prstGeom prst="cloud">
            <a:avLst/>
          </a:prstGeom>
          <a:solidFill>
            <a:schemeClr val="accent4">
              <a:lumMod val="20000"/>
              <a:lumOff val="80000"/>
            </a:schemeClr>
          </a:solidFill>
          <a:ln w="76200">
            <a:solidFill>
              <a:srgbClr val="800000"/>
            </a:solidFill>
          </a:ln>
          <a:effectLst>
            <a:glow rad="482600">
              <a:srgbClr val="00808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spcAft>
                <a:spcPts val="1200"/>
              </a:spcAft>
            </a:pPr>
            <a:r>
              <a:rPr lang="en-CA" sz="3200" dirty="0" smtClean="0">
                <a:solidFill>
                  <a:srgbClr val="CC0099"/>
                </a:solidFill>
              </a:rPr>
              <a:t>For </a:t>
            </a:r>
            <a:r>
              <a:rPr lang="en-CA" sz="3200" dirty="0">
                <a:solidFill>
                  <a:srgbClr val="CC0099"/>
                </a:solidFill>
              </a:rPr>
              <a:t>where a testament </a:t>
            </a:r>
            <a:r>
              <a:rPr lang="en-CA" sz="3200" i="1" dirty="0">
                <a:solidFill>
                  <a:srgbClr val="CC0099"/>
                </a:solidFill>
              </a:rPr>
              <a:t>is</a:t>
            </a:r>
            <a:r>
              <a:rPr lang="en-CA" sz="3200" dirty="0">
                <a:solidFill>
                  <a:srgbClr val="CC0099"/>
                </a:solidFill>
              </a:rPr>
              <a:t>, there must also of necessity be the </a:t>
            </a:r>
            <a:r>
              <a:rPr lang="en-CA" sz="3200" dirty="0">
                <a:solidFill>
                  <a:schemeClr val="tx1"/>
                </a:solidFill>
              </a:rPr>
              <a:t>death</a:t>
            </a:r>
            <a:r>
              <a:rPr lang="en-CA" sz="3200" dirty="0">
                <a:solidFill>
                  <a:srgbClr val="CC0099"/>
                </a:solidFill>
              </a:rPr>
              <a:t> of the </a:t>
            </a:r>
            <a:r>
              <a:rPr lang="en-CA" sz="3200" dirty="0" smtClean="0">
                <a:solidFill>
                  <a:srgbClr val="CC0099"/>
                </a:solidFill>
              </a:rPr>
              <a:t>testator.</a:t>
            </a:r>
          </a:p>
          <a:p>
            <a:pPr algn="ctr"/>
            <a:r>
              <a:rPr lang="en-CA" sz="3200" dirty="0" smtClean="0">
                <a:solidFill>
                  <a:srgbClr val="CC0099"/>
                </a:solidFill>
              </a:rPr>
              <a:t>For </a:t>
            </a:r>
            <a:r>
              <a:rPr lang="en-CA" sz="3200" dirty="0">
                <a:solidFill>
                  <a:srgbClr val="CC0099"/>
                </a:solidFill>
              </a:rPr>
              <a:t>a testament </a:t>
            </a:r>
            <a:r>
              <a:rPr lang="en-CA" sz="3200" i="1" dirty="0">
                <a:solidFill>
                  <a:srgbClr val="CC0099"/>
                </a:solidFill>
              </a:rPr>
              <a:t>is</a:t>
            </a:r>
            <a:r>
              <a:rPr lang="en-CA" sz="3200" dirty="0">
                <a:solidFill>
                  <a:srgbClr val="CC0099"/>
                </a:solidFill>
              </a:rPr>
              <a:t> of force</a:t>
            </a:r>
            <a:r>
              <a:rPr lang="en-CA" sz="3200" dirty="0">
                <a:ln>
                  <a:solidFill>
                    <a:schemeClr val="tx1"/>
                  </a:solidFill>
                </a:ln>
                <a:solidFill>
                  <a:srgbClr val="CC0099"/>
                </a:solidFill>
              </a:rPr>
              <a:t> </a:t>
            </a:r>
            <a:r>
              <a:rPr lang="en-CA" sz="3200" b="1" dirty="0">
                <a:ln>
                  <a:solidFill>
                    <a:schemeClr val="tx1"/>
                  </a:solidFill>
                </a:ln>
                <a:solidFill>
                  <a:srgbClr val="9900FF"/>
                </a:solidFill>
              </a:rPr>
              <a:t>after</a:t>
            </a:r>
            <a:r>
              <a:rPr lang="en-CA" sz="3200" dirty="0">
                <a:ln>
                  <a:solidFill>
                    <a:schemeClr val="tx1"/>
                  </a:solidFill>
                </a:ln>
                <a:solidFill>
                  <a:srgbClr val="CC0099"/>
                </a:solidFill>
              </a:rPr>
              <a:t> </a:t>
            </a:r>
            <a:r>
              <a:rPr lang="en-CA" sz="3200" dirty="0">
                <a:solidFill>
                  <a:srgbClr val="CC0099"/>
                </a:solidFill>
              </a:rPr>
              <a:t>men are </a:t>
            </a:r>
            <a:r>
              <a:rPr lang="en-CA" sz="3200" dirty="0">
                <a:solidFill>
                  <a:schemeClr val="tx1"/>
                </a:solidFill>
              </a:rPr>
              <a:t>dead: </a:t>
            </a:r>
            <a:r>
              <a:rPr lang="en-CA" sz="3200" dirty="0">
                <a:solidFill>
                  <a:srgbClr val="CC0099"/>
                </a:solidFill>
              </a:rPr>
              <a:t>otherwise it is of no strength at all while the testator </a:t>
            </a:r>
            <a:r>
              <a:rPr lang="en-CA" sz="3200" dirty="0" err="1" smtClean="0">
                <a:solidFill>
                  <a:srgbClr val="CC0099"/>
                </a:solidFill>
              </a:rPr>
              <a:t>liveth</a:t>
            </a:r>
            <a:r>
              <a:rPr lang="en-CA" sz="3200" dirty="0" smtClean="0">
                <a:solidFill>
                  <a:srgbClr val="CC0099"/>
                </a:solidFill>
              </a:rPr>
              <a:t>.</a:t>
            </a:r>
            <a:br>
              <a:rPr lang="en-CA" sz="3200" dirty="0" smtClean="0">
                <a:solidFill>
                  <a:srgbClr val="CC0099"/>
                </a:solidFill>
              </a:rPr>
            </a:br>
            <a:r>
              <a:rPr lang="en-CA" sz="3200" dirty="0" err="1" smtClean="0">
                <a:solidFill>
                  <a:srgbClr val="008080"/>
                </a:solidFill>
              </a:rPr>
              <a:t>Heb</a:t>
            </a:r>
            <a:r>
              <a:rPr lang="en-CA" sz="3200" dirty="0" smtClean="0">
                <a:solidFill>
                  <a:srgbClr val="008080"/>
                </a:solidFill>
              </a:rPr>
              <a:t> 9:16, 17   </a:t>
            </a:r>
            <a:r>
              <a:rPr lang="en-CA" sz="2400" i="1" dirty="0" smtClean="0">
                <a:solidFill>
                  <a:schemeClr val="tx1"/>
                </a:solidFill>
              </a:rPr>
              <a:t>KJV</a:t>
            </a:r>
            <a:endParaRPr lang="en-CA" sz="2800" i="1" dirty="0">
              <a:solidFill>
                <a:schemeClr val="tx1"/>
              </a:solidFill>
            </a:endParaRPr>
          </a:p>
        </p:txBody>
      </p:sp>
      <p:sp>
        <p:nvSpPr>
          <p:cNvPr id="2" name="Slide Number Placeholder 1"/>
          <p:cNvSpPr>
            <a:spLocks noGrp="1"/>
          </p:cNvSpPr>
          <p:nvPr>
            <p:ph type="sldNum" sz="quarter" idx="12"/>
          </p:nvPr>
        </p:nvSpPr>
        <p:spPr>
          <a:xfrm>
            <a:off x="9337964" y="6408305"/>
            <a:ext cx="2743200" cy="365125"/>
          </a:xfrm>
          <a:scene3d>
            <a:camera prst="orthographicFront"/>
            <a:lightRig rig="threePt" dir="t"/>
          </a:scene3d>
          <a:sp3d>
            <a:bevelT w="152400" h="50800" prst="softRound"/>
          </a:sp3d>
        </p:spPr>
        <p:txBody>
          <a:bodyPr>
            <a:sp3d extrusionH="57150">
              <a:bevelT w="38100" h="38100"/>
            </a:sp3d>
          </a:bodyPr>
          <a:lstStyle/>
          <a:p>
            <a:fld id="{79D454C9-693C-4B68-AEF7-F33F1BD73953}" type="slidenum">
              <a:rPr lang="en-US" sz="1400" b="1" smtClean="0">
                <a:solidFill>
                  <a:schemeClr val="tx1"/>
                </a:solidFill>
              </a:rPr>
              <a:t>75</a:t>
            </a:fld>
            <a:endParaRPr lang="en-US" sz="1400" b="1" dirty="0">
              <a:solidFill>
                <a:schemeClr val="tx1"/>
              </a:solidFill>
            </a:endParaRPr>
          </a:p>
        </p:txBody>
      </p:sp>
    </p:spTree>
    <p:extLst>
      <p:ext uri="{BB962C8B-B14F-4D97-AF65-F5344CB8AC3E}">
        <p14:creationId xmlns:p14="http://schemas.microsoft.com/office/powerpoint/2010/main" val="39475870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p:cTn id="7" dur="1500" fill="hold"/>
                                        <p:tgtEl>
                                          <p:spTgt spid="4"/>
                                        </p:tgtEl>
                                        <p:attrNameLst>
                                          <p:attrName>ppt_w</p:attrName>
                                        </p:attrNameLst>
                                      </p:cBhvr>
                                      <p:tavLst>
                                        <p:tav tm="0">
                                          <p:val>
                                            <p:fltVal val="0"/>
                                          </p:val>
                                        </p:tav>
                                        <p:tav tm="100000">
                                          <p:val>
                                            <p:strVal val="#ppt_w"/>
                                          </p:val>
                                        </p:tav>
                                      </p:tavLst>
                                    </p:anim>
                                    <p:anim calcmode="lin" valueType="num">
                                      <p:cBhvr>
                                        <p:cTn id="8" dur="1500" fill="hold"/>
                                        <p:tgtEl>
                                          <p:spTgt spid="4"/>
                                        </p:tgtEl>
                                        <p:attrNameLst>
                                          <p:attrName>ppt_h</p:attrName>
                                        </p:attrNameLst>
                                      </p:cBhvr>
                                      <p:tavLst>
                                        <p:tav tm="0">
                                          <p:val>
                                            <p:fltVal val="0"/>
                                          </p:val>
                                        </p:tav>
                                        <p:tav tm="100000">
                                          <p:val>
                                            <p:strVal val="#ppt_h"/>
                                          </p:val>
                                        </p:tav>
                                      </p:tavLst>
                                    </p:anim>
                                    <p:anim calcmode="lin" valueType="num">
                                      <p:cBhvr>
                                        <p:cTn id="9" dur="1500" fill="hold"/>
                                        <p:tgtEl>
                                          <p:spTgt spid="4"/>
                                        </p:tgtEl>
                                        <p:attrNameLst>
                                          <p:attrName>style.rotation</p:attrName>
                                        </p:attrNameLst>
                                      </p:cBhvr>
                                      <p:tavLst>
                                        <p:tav tm="0">
                                          <p:val>
                                            <p:fltVal val="90"/>
                                          </p:val>
                                        </p:tav>
                                        <p:tav tm="100000">
                                          <p:val>
                                            <p:fltVal val="0"/>
                                          </p:val>
                                        </p:tav>
                                      </p:tavLst>
                                    </p:anim>
                                    <p:animEffect transition="in" filter="fade">
                                      <p:cBhvr>
                                        <p:cTn id="10"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bg>
      <p:bgPr>
        <a:gradFill flip="none" rotWithShape="1">
          <a:gsLst>
            <a:gs pos="19000">
              <a:srgbClr val="00B0F0">
                <a:alpha val="35000"/>
              </a:srgbClr>
            </a:gs>
            <a:gs pos="68000">
              <a:srgbClr val="E2FD59">
                <a:alpha val="67000"/>
              </a:srgbClr>
            </a:gs>
            <a:gs pos="100000">
              <a:srgbClr val="CC00FF">
                <a:alpha val="24000"/>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 name="Cloud 3"/>
          <p:cNvSpPr/>
          <p:nvPr/>
        </p:nvSpPr>
        <p:spPr>
          <a:xfrm>
            <a:off x="376518" y="344244"/>
            <a:ext cx="11306287" cy="6153375"/>
          </a:xfrm>
          <a:prstGeom prst="cloud">
            <a:avLst/>
          </a:prstGeom>
          <a:solidFill>
            <a:schemeClr val="accent4">
              <a:lumMod val="20000"/>
              <a:lumOff val="80000"/>
            </a:schemeClr>
          </a:solidFill>
          <a:ln w="76200">
            <a:solidFill>
              <a:srgbClr val="800000"/>
            </a:solidFill>
          </a:ln>
          <a:effectLst>
            <a:glow rad="482600">
              <a:srgbClr val="00808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200" dirty="0" smtClean="0">
                <a:solidFill>
                  <a:schemeClr val="tx1"/>
                </a:solidFill>
              </a:rPr>
              <a:t>What were some of the final words of </a:t>
            </a:r>
            <a:r>
              <a:rPr lang="en-CA" sz="3200" b="1" dirty="0" err="1" smtClean="0">
                <a:solidFill>
                  <a:srgbClr val="0000CC"/>
                </a:solidFill>
              </a:rPr>
              <a:t>Yahusha</a:t>
            </a:r>
            <a:r>
              <a:rPr lang="en-CA" sz="3200" dirty="0" smtClean="0">
                <a:solidFill>
                  <a:schemeClr val="tx1"/>
                </a:solidFill>
              </a:rPr>
              <a:t> before He died?</a:t>
            </a:r>
          </a:p>
          <a:p>
            <a:pPr algn="ctr"/>
            <a:endParaRPr lang="en-CA" sz="3200" dirty="0" smtClean="0">
              <a:solidFill>
                <a:schemeClr val="tx1"/>
              </a:solidFill>
            </a:endParaRPr>
          </a:p>
          <a:p>
            <a:pPr algn="ctr"/>
            <a:endParaRPr lang="en-CA" sz="3200" dirty="0">
              <a:solidFill>
                <a:schemeClr val="tx1"/>
              </a:solidFill>
            </a:endParaRPr>
          </a:p>
          <a:p>
            <a:pPr algn="ctr"/>
            <a:endParaRPr lang="en-CA" sz="3200" dirty="0" smtClean="0">
              <a:solidFill>
                <a:schemeClr val="tx1"/>
              </a:solidFill>
            </a:endParaRPr>
          </a:p>
          <a:p>
            <a:pPr algn="ctr"/>
            <a:endParaRPr lang="en-CA" sz="3200" dirty="0">
              <a:solidFill>
                <a:schemeClr val="tx1"/>
              </a:solidFill>
            </a:endParaRPr>
          </a:p>
          <a:p>
            <a:pPr algn="ctr"/>
            <a:endParaRPr lang="en-CA" sz="3200" dirty="0" smtClean="0">
              <a:solidFill>
                <a:schemeClr val="tx1"/>
              </a:solidFill>
            </a:endParaRPr>
          </a:p>
        </p:txBody>
      </p:sp>
      <p:sp>
        <p:nvSpPr>
          <p:cNvPr id="3" name="Rounded Rectangle 2"/>
          <p:cNvSpPr/>
          <p:nvPr/>
        </p:nvSpPr>
        <p:spPr>
          <a:xfrm>
            <a:off x="2054711" y="2667891"/>
            <a:ext cx="7164593" cy="2538804"/>
          </a:xfrm>
          <a:prstGeom prst="roundRect">
            <a:avLst/>
          </a:prstGeom>
          <a:solidFill>
            <a:srgbClr val="00B050"/>
          </a:solidFill>
          <a:ln w="76200">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lvl="0"/>
            <a:r>
              <a:rPr lang="en-CA" sz="3200" b="1" dirty="0">
                <a:solidFill>
                  <a:prstClr val="black"/>
                </a:solidFill>
              </a:rPr>
              <a:t>So when </a:t>
            </a:r>
            <a:r>
              <a:rPr lang="en-CA" sz="3200" b="1" dirty="0">
                <a:solidFill>
                  <a:srgbClr val="0000CC"/>
                </a:solidFill>
              </a:rPr>
              <a:t>[</a:t>
            </a:r>
            <a:r>
              <a:rPr lang="en-CA" sz="3200" b="1" dirty="0" err="1">
                <a:solidFill>
                  <a:srgbClr val="0000CC"/>
                </a:solidFill>
              </a:rPr>
              <a:t>Yahusha</a:t>
            </a:r>
            <a:r>
              <a:rPr lang="en-CA" sz="3200" b="1" dirty="0">
                <a:solidFill>
                  <a:srgbClr val="0000CC"/>
                </a:solidFill>
              </a:rPr>
              <a:t>] </a:t>
            </a:r>
            <a:r>
              <a:rPr lang="en-CA" sz="3200" b="1" dirty="0">
                <a:solidFill>
                  <a:prstClr val="black"/>
                </a:solidFill>
              </a:rPr>
              <a:t>took the vinegar He said, </a:t>
            </a:r>
            <a:r>
              <a:rPr lang="en-CA" sz="3200" b="1" dirty="0">
                <a:ln>
                  <a:solidFill>
                    <a:schemeClr val="tx1"/>
                  </a:solidFill>
                </a:ln>
                <a:solidFill>
                  <a:prstClr val="black"/>
                </a:solidFill>
                <a:effectLst>
                  <a:glow rad="127000">
                    <a:srgbClr val="FFFF00"/>
                  </a:glow>
                </a:effectLst>
              </a:rPr>
              <a:t>“It has been accomplished!”  </a:t>
            </a:r>
            <a:r>
              <a:rPr lang="en-CA" sz="3200" b="1" dirty="0">
                <a:solidFill>
                  <a:prstClr val="black"/>
                </a:solidFill>
              </a:rPr>
              <a:t>And bowing His head, He gave up His spirit.</a:t>
            </a:r>
            <a:br>
              <a:rPr lang="en-CA" sz="3200" b="1" dirty="0">
                <a:solidFill>
                  <a:prstClr val="black"/>
                </a:solidFill>
              </a:rPr>
            </a:br>
            <a:r>
              <a:rPr lang="en-CA" sz="3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John 19:30   </a:t>
            </a:r>
            <a:r>
              <a:rPr lang="en-CA" sz="2000" dirty="0" err="1">
                <a:solidFill>
                  <a:prstClr val="black"/>
                </a:solidFill>
              </a:rPr>
              <a:t>HalleluYah</a:t>
            </a:r>
            <a:r>
              <a:rPr lang="en-CA" sz="2000" dirty="0">
                <a:solidFill>
                  <a:prstClr val="black"/>
                </a:solidFill>
              </a:rPr>
              <a:t> Scriptures</a:t>
            </a:r>
          </a:p>
        </p:txBody>
      </p:sp>
      <p:sp>
        <p:nvSpPr>
          <p:cNvPr id="2" name="Slide Number Placeholder 1"/>
          <p:cNvSpPr>
            <a:spLocks noGrp="1"/>
          </p:cNvSpPr>
          <p:nvPr>
            <p:ph type="sldNum" sz="quarter" idx="12"/>
          </p:nvPr>
        </p:nvSpPr>
        <p:spPr>
          <a:xfrm>
            <a:off x="9358745" y="6408304"/>
            <a:ext cx="2743200" cy="365125"/>
          </a:xfrm>
          <a:scene3d>
            <a:camera prst="orthographicFront"/>
            <a:lightRig rig="threePt" dir="t"/>
          </a:scene3d>
          <a:sp3d>
            <a:bevelT w="152400" h="50800" prst="softRound"/>
          </a:sp3d>
        </p:spPr>
        <p:txBody>
          <a:bodyPr>
            <a:sp3d extrusionH="57150">
              <a:bevelT w="38100" h="38100"/>
            </a:sp3d>
          </a:bodyPr>
          <a:lstStyle/>
          <a:p>
            <a:fld id="{79D454C9-693C-4B68-AEF7-F33F1BD73953}" type="slidenum">
              <a:rPr lang="en-US" sz="1400" b="1" smtClean="0">
                <a:solidFill>
                  <a:schemeClr val="tx1"/>
                </a:solidFill>
              </a:rPr>
              <a:t>76</a:t>
            </a:fld>
            <a:endParaRPr lang="en-US" sz="1400" b="1" dirty="0">
              <a:solidFill>
                <a:schemeClr val="tx1"/>
              </a:solidFill>
            </a:endParaRPr>
          </a:p>
        </p:txBody>
      </p:sp>
    </p:spTree>
    <p:extLst>
      <p:ext uri="{BB962C8B-B14F-4D97-AF65-F5344CB8AC3E}">
        <p14:creationId xmlns:p14="http://schemas.microsoft.com/office/powerpoint/2010/main" val="36347030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 calcmode="lin" valueType="num">
                                      <p:cBhvr>
                                        <p:cTn id="9" dur="2000" fill="hold"/>
                                        <p:tgtEl>
                                          <p:spTgt spid="4"/>
                                        </p:tgtEl>
                                        <p:attrNameLst>
                                          <p:attrName>style.rotation</p:attrName>
                                        </p:attrNameLst>
                                      </p:cBhvr>
                                      <p:tavLst>
                                        <p:tav tm="0">
                                          <p:val>
                                            <p:fltVal val="90"/>
                                          </p:val>
                                        </p:tav>
                                        <p:tav tm="100000">
                                          <p:val>
                                            <p:fltVal val="0"/>
                                          </p:val>
                                        </p:tav>
                                      </p:tavLst>
                                    </p:anim>
                                    <p:animEffect transition="in" filter="fade">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heckerboard(across)">
                                      <p:cBhvr>
                                        <p:cTn id="15"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bg>
      <p:bgPr>
        <a:gradFill flip="none" rotWithShape="1">
          <a:gsLst>
            <a:gs pos="19000">
              <a:srgbClr val="00B0F0">
                <a:alpha val="35000"/>
              </a:srgbClr>
            </a:gs>
            <a:gs pos="68000">
              <a:srgbClr val="E2FD59">
                <a:alpha val="67000"/>
              </a:srgbClr>
            </a:gs>
            <a:gs pos="100000">
              <a:srgbClr val="CC00FF">
                <a:alpha val="24000"/>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 name="Cloud 3"/>
          <p:cNvSpPr/>
          <p:nvPr/>
        </p:nvSpPr>
        <p:spPr>
          <a:xfrm>
            <a:off x="376518" y="344244"/>
            <a:ext cx="11306287" cy="6153375"/>
          </a:xfrm>
          <a:prstGeom prst="cloud">
            <a:avLst/>
          </a:prstGeom>
          <a:solidFill>
            <a:schemeClr val="accent4">
              <a:lumMod val="20000"/>
              <a:lumOff val="80000"/>
            </a:schemeClr>
          </a:solidFill>
          <a:ln w="76200">
            <a:solidFill>
              <a:srgbClr val="800000"/>
            </a:solidFill>
          </a:ln>
          <a:effectLst>
            <a:glow rad="482600">
              <a:srgbClr val="00808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200" b="1" dirty="0" err="1" smtClean="0">
                <a:solidFill>
                  <a:srgbClr val="0000CC"/>
                </a:solidFill>
              </a:rPr>
              <a:t>Yahusha</a:t>
            </a:r>
            <a:r>
              <a:rPr lang="en-CA" sz="3200" dirty="0" smtClean="0">
                <a:solidFill>
                  <a:schemeClr val="tx1"/>
                </a:solidFill>
              </a:rPr>
              <a:t> had precisely fulfilled the Will of </a:t>
            </a:r>
            <a:r>
              <a:rPr lang="en-CA" sz="3200" b="1" dirty="0" err="1" smtClean="0">
                <a:solidFill>
                  <a:srgbClr val="0000CC"/>
                </a:solidFill>
              </a:rPr>
              <a:t>Yahuah</a:t>
            </a:r>
            <a:r>
              <a:rPr lang="en-CA" sz="3200" dirty="0" smtClean="0">
                <a:solidFill>
                  <a:schemeClr val="tx1"/>
                </a:solidFill>
              </a:rPr>
              <a:t> without a flaw. </a:t>
            </a:r>
          </a:p>
          <a:p>
            <a:pPr algn="ctr"/>
            <a:r>
              <a:rPr lang="en-CA" sz="3200" dirty="0" smtClean="0">
                <a:solidFill>
                  <a:schemeClr val="tx1"/>
                </a:solidFill>
              </a:rPr>
              <a:t>We saw where the creation account testified to a </a:t>
            </a:r>
            <a:br>
              <a:rPr lang="en-CA" sz="3200" dirty="0" smtClean="0">
                <a:solidFill>
                  <a:schemeClr val="tx1"/>
                </a:solidFill>
              </a:rPr>
            </a:br>
            <a:r>
              <a:rPr lang="en-CA" sz="3200" b="1" dirty="0" smtClean="0">
                <a:solidFill>
                  <a:srgbClr val="0000CC"/>
                </a:solidFill>
              </a:rPr>
              <a:t>Dawn to Dawn - Seventh Day Sabbath.</a:t>
            </a:r>
          </a:p>
          <a:p>
            <a:pPr algn="ctr"/>
            <a:r>
              <a:rPr lang="en-CA" sz="3200" b="1" dirty="0" smtClean="0">
                <a:ln>
                  <a:solidFill>
                    <a:schemeClr val="tx1"/>
                  </a:solidFill>
                </a:ln>
                <a:solidFill>
                  <a:schemeClr val="tx1"/>
                </a:solidFill>
                <a:effectLst>
                  <a:glow rad="127000">
                    <a:srgbClr val="00FF00"/>
                  </a:glow>
                </a:effectLst>
              </a:rPr>
              <a:t>What witness did </a:t>
            </a:r>
            <a:r>
              <a:rPr lang="en-CA" sz="3200" b="1" dirty="0" err="1" smtClean="0">
                <a:ln>
                  <a:solidFill>
                    <a:schemeClr val="tx1"/>
                  </a:solidFill>
                </a:ln>
                <a:solidFill>
                  <a:srgbClr val="0000CC"/>
                </a:solidFill>
                <a:effectLst>
                  <a:glow rad="127000">
                    <a:srgbClr val="00FF00"/>
                  </a:glow>
                </a:effectLst>
              </a:rPr>
              <a:t>Yahusha</a:t>
            </a:r>
            <a:r>
              <a:rPr lang="en-CA" sz="3200" b="1" dirty="0" smtClean="0">
                <a:ln>
                  <a:solidFill>
                    <a:schemeClr val="tx1"/>
                  </a:solidFill>
                </a:ln>
                <a:solidFill>
                  <a:schemeClr val="tx1"/>
                </a:solidFill>
                <a:effectLst>
                  <a:glow rad="127000">
                    <a:srgbClr val="00FF00"/>
                  </a:glow>
                </a:effectLst>
              </a:rPr>
              <a:t> leave for a legacy after His death? </a:t>
            </a:r>
          </a:p>
        </p:txBody>
      </p:sp>
      <p:cxnSp>
        <p:nvCxnSpPr>
          <p:cNvPr id="5" name="Straight Connector 4"/>
          <p:cNvCxnSpPr/>
          <p:nvPr/>
        </p:nvCxnSpPr>
        <p:spPr>
          <a:xfrm flipV="1">
            <a:off x="3646840" y="5088367"/>
            <a:ext cx="3926541" cy="10758"/>
          </a:xfrm>
          <a:prstGeom prst="line">
            <a:avLst/>
          </a:prstGeom>
          <a:ln w="76200">
            <a:solidFill>
              <a:schemeClr val="tx1"/>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a:xfrm>
            <a:off x="9369136" y="6418696"/>
            <a:ext cx="2743200" cy="365125"/>
          </a:xfrm>
          <a:scene3d>
            <a:camera prst="orthographicFront"/>
            <a:lightRig rig="threePt" dir="t"/>
          </a:scene3d>
          <a:sp3d>
            <a:bevelT w="152400" h="50800" prst="softRound"/>
          </a:sp3d>
        </p:spPr>
        <p:txBody>
          <a:bodyPr>
            <a:sp3d extrusionH="57150">
              <a:bevelT w="38100" h="38100"/>
            </a:sp3d>
          </a:bodyPr>
          <a:lstStyle/>
          <a:p>
            <a:fld id="{79D454C9-693C-4B68-AEF7-F33F1BD73953}" type="slidenum">
              <a:rPr lang="en-US" sz="1400" b="1" smtClean="0">
                <a:solidFill>
                  <a:schemeClr val="tx1"/>
                </a:solidFill>
              </a:rPr>
              <a:t>77</a:t>
            </a:fld>
            <a:endParaRPr lang="en-US" sz="1400" b="1" dirty="0">
              <a:solidFill>
                <a:schemeClr val="tx1"/>
              </a:solidFill>
            </a:endParaRPr>
          </a:p>
        </p:txBody>
      </p:sp>
    </p:spTree>
    <p:extLst>
      <p:ext uri="{BB962C8B-B14F-4D97-AF65-F5344CB8AC3E}">
        <p14:creationId xmlns:p14="http://schemas.microsoft.com/office/powerpoint/2010/main" val="3444027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p:cTn id="7" dur="1500" fill="hold"/>
                                        <p:tgtEl>
                                          <p:spTgt spid="4"/>
                                        </p:tgtEl>
                                        <p:attrNameLst>
                                          <p:attrName>ppt_w</p:attrName>
                                        </p:attrNameLst>
                                      </p:cBhvr>
                                      <p:tavLst>
                                        <p:tav tm="0">
                                          <p:val>
                                            <p:fltVal val="0"/>
                                          </p:val>
                                        </p:tav>
                                        <p:tav tm="100000">
                                          <p:val>
                                            <p:strVal val="#ppt_w"/>
                                          </p:val>
                                        </p:tav>
                                      </p:tavLst>
                                    </p:anim>
                                    <p:anim calcmode="lin" valueType="num">
                                      <p:cBhvr>
                                        <p:cTn id="8" dur="1500" fill="hold"/>
                                        <p:tgtEl>
                                          <p:spTgt spid="4"/>
                                        </p:tgtEl>
                                        <p:attrNameLst>
                                          <p:attrName>ppt_h</p:attrName>
                                        </p:attrNameLst>
                                      </p:cBhvr>
                                      <p:tavLst>
                                        <p:tav tm="0">
                                          <p:val>
                                            <p:fltVal val="0"/>
                                          </p:val>
                                        </p:tav>
                                        <p:tav tm="100000">
                                          <p:val>
                                            <p:strVal val="#ppt_h"/>
                                          </p:val>
                                        </p:tav>
                                      </p:tavLst>
                                    </p:anim>
                                    <p:anim calcmode="lin" valueType="num">
                                      <p:cBhvr>
                                        <p:cTn id="9" dur="1500" fill="hold"/>
                                        <p:tgtEl>
                                          <p:spTgt spid="4"/>
                                        </p:tgtEl>
                                        <p:attrNameLst>
                                          <p:attrName>style.rotation</p:attrName>
                                        </p:attrNameLst>
                                      </p:cBhvr>
                                      <p:tavLst>
                                        <p:tav tm="0">
                                          <p:val>
                                            <p:fltVal val="90"/>
                                          </p:val>
                                        </p:tav>
                                        <p:tav tm="100000">
                                          <p:val>
                                            <p:fltVal val="0"/>
                                          </p:val>
                                        </p:tav>
                                      </p:tavLst>
                                    </p:anim>
                                    <p:animEffect transition="in" filter="fade">
                                      <p:cBhvr>
                                        <p:cTn id="10" dur="1500"/>
                                        <p:tgtEl>
                                          <p:spTgt spid="4"/>
                                        </p:tgtEl>
                                      </p:cBhvr>
                                    </p:animEffect>
                                  </p:childTnLst>
                                </p:cTn>
                              </p:par>
                              <p:par>
                                <p:cTn id="11" presetID="42" presetClass="entr" presetSubtype="0" fill="hold" nodeType="withEffect">
                                  <p:stCondLst>
                                    <p:cond delay="160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35000"/>
              </a:srgbClr>
            </a:gs>
            <a:gs pos="50000">
              <a:srgbClr val="E2FD59">
                <a:alpha val="67000"/>
              </a:srgbClr>
            </a:gs>
            <a:gs pos="100000">
              <a:srgbClr val="CC00FF">
                <a:alpha val="24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8" name="Rectangle 7"/>
          <p:cNvSpPr/>
          <p:nvPr/>
        </p:nvSpPr>
        <p:spPr>
          <a:xfrm>
            <a:off x="6104658" y="4017100"/>
            <a:ext cx="4597977" cy="618259"/>
          </a:xfrm>
          <a:prstGeom prst="rect">
            <a:avLst/>
          </a:prstGeom>
          <a:solidFill>
            <a:schemeClr val="tx1"/>
          </a:solidFill>
          <a:ln w="38100">
            <a:solidFill>
              <a:schemeClr val="bg2">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dirty="0" smtClean="0">
                <a:solidFill>
                  <a:srgbClr val="CC0099"/>
                </a:solidFill>
                <a:effectLst>
                  <a:glow rad="127000">
                    <a:srgbClr val="7BEEFD"/>
                  </a:glow>
                </a:effectLst>
              </a:rPr>
              <a:t>Burial Night</a:t>
            </a:r>
            <a:endParaRPr lang="en-CA" sz="3600" dirty="0">
              <a:solidFill>
                <a:srgbClr val="CC0099"/>
              </a:solidFill>
              <a:effectLst>
                <a:glow rad="127000">
                  <a:srgbClr val="7BEEFD"/>
                </a:glow>
              </a:effectLst>
            </a:endParaRPr>
          </a:p>
        </p:txBody>
      </p:sp>
      <p:sp>
        <p:nvSpPr>
          <p:cNvPr id="13" name="Rectangle 12"/>
          <p:cNvSpPr/>
          <p:nvPr/>
        </p:nvSpPr>
        <p:spPr>
          <a:xfrm>
            <a:off x="118333" y="924790"/>
            <a:ext cx="5833819" cy="2944843"/>
          </a:xfrm>
          <a:prstGeom prst="rect">
            <a:avLst/>
          </a:prstGeom>
          <a:solidFill>
            <a:schemeClr val="accent2">
              <a:lumMod val="60000"/>
              <a:lumOff val="40000"/>
            </a:schemeClr>
          </a:solidFill>
          <a:ln w="28575">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400" i="1" dirty="0" smtClean="0">
                <a:solidFill>
                  <a:schemeClr val="tx1"/>
                </a:solidFill>
              </a:rPr>
              <a:t>Abib 14 Passover Light Season &amp; the violence done to </a:t>
            </a:r>
            <a:r>
              <a:rPr lang="en-CA" sz="2400" b="1" i="1" dirty="0" smtClean="0">
                <a:solidFill>
                  <a:srgbClr val="9900FF"/>
                </a:solidFill>
              </a:rPr>
              <a:t>Yahusha Ha Mashiach.</a:t>
            </a:r>
          </a:p>
          <a:p>
            <a:pPr algn="ctr"/>
            <a:r>
              <a:rPr lang="en-CA" sz="2400" i="1" dirty="0" err="1" smtClean="0">
                <a:solidFill>
                  <a:schemeClr val="tx1"/>
                </a:solidFill>
              </a:rPr>
              <a:t>Yoseph</a:t>
            </a:r>
            <a:r>
              <a:rPr lang="en-CA" sz="2400" i="1" dirty="0" smtClean="0">
                <a:solidFill>
                  <a:schemeClr val="tx1"/>
                </a:solidFill>
              </a:rPr>
              <a:t> of </a:t>
            </a:r>
            <a:r>
              <a:rPr lang="en-CA" sz="2400" i="1" dirty="0" err="1" smtClean="0">
                <a:solidFill>
                  <a:schemeClr val="tx1"/>
                </a:solidFill>
              </a:rPr>
              <a:t>Ramathayim</a:t>
            </a:r>
            <a:r>
              <a:rPr lang="en-CA" sz="2400" i="1" dirty="0" smtClean="0">
                <a:solidFill>
                  <a:schemeClr val="tx1"/>
                </a:solidFill>
              </a:rPr>
              <a:t> asks for the lifeless body of </a:t>
            </a:r>
            <a:r>
              <a:rPr lang="en-CA" sz="2400" b="1" i="1" dirty="0" smtClean="0">
                <a:solidFill>
                  <a:srgbClr val="0000CC"/>
                </a:solidFill>
              </a:rPr>
              <a:t>Yahusha</a:t>
            </a:r>
            <a:r>
              <a:rPr lang="en-CA" sz="2400" b="1" i="1" dirty="0" smtClean="0">
                <a:solidFill>
                  <a:schemeClr val="tx1"/>
                </a:solidFill>
              </a:rPr>
              <a:t> </a:t>
            </a:r>
            <a:r>
              <a:rPr lang="en-CA" sz="2400" i="1" dirty="0" smtClean="0">
                <a:solidFill>
                  <a:schemeClr val="tx1"/>
                </a:solidFill>
              </a:rPr>
              <a:t>in the evening,</a:t>
            </a:r>
            <a:r>
              <a:rPr lang="en-CA" sz="2400" b="1" i="1" dirty="0" smtClean="0">
                <a:solidFill>
                  <a:schemeClr val="tx1"/>
                </a:solidFill>
              </a:rPr>
              <a:t/>
            </a:r>
            <a:br>
              <a:rPr lang="en-CA" sz="2400" b="1" i="1" dirty="0" smtClean="0">
                <a:solidFill>
                  <a:schemeClr val="tx1"/>
                </a:solidFill>
              </a:rPr>
            </a:br>
            <a:r>
              <a:rPr lang="en-CA" sz="2400" b="1" i="1" dirty="0" smtClean="0">
                <a:ln>
                  <a:solidFill>
                    <a:schemeClr val="tx1"/>
                  </a:solidFill>
                </a:ln>
                <a:solidFill>
                  <a:schemeClr val="tx1"/>
                </a:solidFill>
                <a:effectLst>
                  <a:glow rad="127000">
                    <a:srgbClr val="FF0000"/>
                  </a:glow>
                </a:effectLst>
                <a:latin typeface="Arial Black" pitchFamily="34" charset="0"/>
              </a:rPr>
              <a:t>AFTER THE SUN HAD SET!</a:t>
            </a:r>
          </a:p>
          <a:p>
            <a:pPr algn="ctr"/>
            <a:r>
              <a:rPr lang="en-CA" sz="2400" i="1" dirty="0" smtClean="0">
                <a:solidFill>
                  <a:schemeClr val="tx1"/>
                </a:solidFill>
                <a:effectLst/>
              </a:rPr>
              <a:t>Matt 27:57; Mark 15:42</a:t>
            </a:r>
            <a:r>
              <a:rPr lang="en-CA" sz="2400" i="1" dirty="0" smtClean="0">
                <a:ln>
                  <a:solidFill>
                    <a:schemeClr val="tx1"/>
                  </a:solidFill>
                </a:ln>
                <a:solidFill>
                  <a:schemeClr val="tx1"/>
                </a:solidFill>
                <a:effectLst/>
              </a:rPr>
              <a:t/>
            </a:r>
            <a:br>
              <a:rPr lang="en-CA" sz="2400" i="1" dirty="0" smtClean="0">
                <a:ln>
                  <a:solidFill>
                    <a:schemeClr val="tx1"/>
                  </a:solidFill>
                </a:ln>
                <a:solidFill>
                  <a:schemeClr val="tx1"/>
                </a:solidFill>
                <a:effectLst/>
              </a:rPr>
            </a:br>
            <a:endParaRPr lang="en-CA" sz="2400" i="1" dirty="0" smtClean="0">
              <a:ln>
                <a:solidFill>
                  <a:schemeClr val="tx1"/>
                </a:solidFill>
              </a:ln>
              <a:solidFill>
                <a:schemeClr val="tx1"/>
              </a:solidFill>
              <a:effectLst/>
            </a:endParaRPr>
          </a:p>
          <a:p>
            <a:pPr algn="ctr"/>
            <a:endParaRPr lang="en-CA" sz="2400" i="1" dirty="0">
              <a:ln>
                <a:solidFill>
                  <a:schemeClr val="tx1"/>
                </a:solidFill>
              </a:ln>
              <a:solidFill>
                <a:schemeClr val="tx1"/>
              </a:solidFill>
              <a:effectLst/>
              <a:latin typeface="Comic Sans MS" pitchFamily="66" charset="0"/>
            </a:endParaRPr>
          </a:p>
        </p:txBody>
      </p:sp>
      <p:sp>
        <p:nvSpPr>
          <p:cNvPr id="15" name="Rectangle 14"/>
          <p:cNvSpPr/>
          <p:nvPr/>
        </p:nvSpPr>
        <p:spPr>
          <a:xfrm>
            <a:off x="6108751" y="1527586"/>
            <a:ext cx="5920447" cy="2260755"/>
          </a:xfrm>
          <a:prstGeom prst="rect">
            <a:avLst/>
          </a:prstGeom>
          <a:solidFill>
            <a:schemeClr val="accent6">
              <a:lumMod val="60000"/>
              <a:lumOff val="40000"/>
            </a:schemeClr>
          </a:solidFill>
          <a:ln w="28575"/>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lvl="0" algn="ctr"/>
            <a:r>
              <a:rPr lang="en-CA" sz="2400" b="1" dirty="0" smtClean="0">
                <a:solidFill>
                  <a:srgbClr val="800000"/>
                </a:solidFill>
              </a:rPr>
              <a:t>And taking it down, he wrapped it in linen, and laid it in a tomb hewn out of rock, </a:t>
            </a:r>
            <a:br>
              <a:rPr lang="en-CA" sz="2400" b="1" dirty="0" smtClean="0">
                <a:solidFill>
                  <a:srgbClr val="800000"/>
                </a:solidFill>
              </a:rPr>
            </a:br>
            <a:r>
              <a:rPr lang="en-CA" sz="2400" b="1" dirty="0" smtClean="0">
                <a:solidFill>
                  <a:srgbClr val="800000"/>
                </a:solidFill>
              </a:rPr>
              <a:t>where no one was yet laid.</a:t>
            </a:r>
            <a:br>
              <a:rPr lang="en-CA" sz="2400" b="1" dirty="0" smtClean="0">
                <a:solidFill>
                  <a:srgbClr val="800000"/>
                </a:solidFill>
              </a:rPr>
            </a:br>
            <a:r>
              <a:rPr lang="en-CA" sz="800" b="1" dirty="0" smtClean="0">
                <a:solidFill>
                  <a:srgbClr val="800000"/>
                </a:solidFill>
              </a:rPr>
              <a:t> </a:t>
            </a:r>
            <a:r>
              <a:rPr lang="en-CA" sz="2400" b="1" dirty="0" smtClean="0">
                <a:solidFill>
                  <a:srgbClr val="800000"/>
                </a:solidFill>
              </a:rPr>
              <a:t/>
            </a:r>
            <a:br>
              <a:rPr lang="en-CA" sz="2400" b="1" dirty="0" smtClean="0">
                <a:solidFill>
                  <a:srgbClr val="800000"/>
                </a:solidFill>
              </a:rPr>
            </a:br>
            <a:r>
              <a:rPr lang="en-CA" sz="2400" b="1" i="1" u="sng" dirty="0" smtClean="0">
                <a:solidFill>
                  <a:schemeClr val="tx1"/>
                </a:solidFill>
              </a:rPr>
              <a:t>AND IT WAS THE PREPARATION</a:t>
            </a:r>
            <a:r>
              <a:rPr lang="en-CA" sz="2400" b="1" i="1" dirty="0" smtClean="0">
                <a:solidFill>
                  <a:schemeClr val="tx1"/>
                </a:solidFill>
              </a:rPr>
              <a:t> </a:t>
            </a:r>
            <a:r>
              <a:rPr lang="en-CA" sz="2400" b="1" dirty="0" smtClean="0">
                <a:solidFill>
                  <a:srgbClr val="800000"/>
                </a:solidFill>
              </a:rPr>
              <a:t>day, </a:t>
            </a:r>
            <a:br>
              <a:rPr lang="en-CA" sz="2400" b="1" dirty="0" smtClean="0">
                <a:solidFill>
                  <a:srgbClr val="800000"/>
                </a:solidFill>
              </a:rPr>
            </a:br>
            <a:r>
              <a:rPr lang="en-CA" sz="2400" b="1" dirty="0" smtClean="0">
                <a:solidFill>
                  <a:srgbClr val="800000"/>
                </a:solidFill>
              </a:rPr>
              <a:t>and the </a:t>
            </a:r>
            <a:r>
              <a:rPr lang="en-CA" sz="2400" b="1" dirty="0" smtClean="0">
                <a:solidFill>
                  <a:srgbClr val="0070C0"/>
                </a:solidFill>
              </a:rPr>
              <a:t>SABBATH </a:t>
            </a:r>
            <a:r>
              <a:rPr lang="en-CA" sz="2400" b="1" u="sng" dirty="0" smtClean="0">
                <a:solidFill>
                  <a:srgbClr val="0070C0"/>
                </a:solidFill>
              </a:rPr>
              <a:t>WAS APPROACHING</a:t>
            </a:r>
            <a:r>
              <a:rPr lang="en-CA" sz="2400" b="1" dirty="0" smtClean="0">
                <a:solidFill>
                  <a:srgbClr val="0070C0"/>
                </a:solidFill>
              </a:rPr>
              <a:t>.</a:t>
            </a:r>
            <a:r>
              <a:rPr lang="en-CA" sz="2400" b="1" dirty="0" smtClean="0">
                <a:solidFill>
                  <a:srgbClr val="800000"/>
                </a:solidFill>
              </a:rPr>
              <a:t> </a:t>
            </a:r>
            <a:endParaRPr lang="en-CA" sz="2400" b="1" dirty="0">
              <a:solidFill>
                <a:srgbClr val="800000"/>
              </a:solidFill>
            </a:endParaRPr>
          </a:p>
        </p:txBody>
      </p:sp>
      <p:sp>
        <p:nvSpPr>
          <p:cNvPr id="20" name="Rectangle 19"/>
          <p:cNvSpPr/>
          <p:nvPr/>
        </p:nvSpPr>
        <p:spPr>
          <a:xfrm>
            <a:off x="139849" y="5077600"/>
            <a:ext cx="11973261" cy="1603755"/>
          </a:xfrm>
          <a:prstGeom prst="rect">
            <a:avLst/>
          </a:prstGeom>
          <a:solidFill>
            <a:schemeClr val="tx1"/>
          </a:solidFill>
          <a:ln w="28575">
            <a:solidFill>
              <a:srgbClr val="99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lvl="0" algn="ctr"/>
            <a:r>
              <a:rPr lang="en-CA" sz="4400" dirty="0" smtClean="0">
                <a:solidFill>
                  <a:srgbClr val="66FF99"/>
                </a:solidFill>
              </a:rPr>
              <a:t>			    =</a:t>
            </a:r>
            <a:r>
              <a:rPr lang="en-CA" sz="4400" dirty="0" smtClean="0">
                <a:solidFill>
                  <a:prstClr val="black"/>
                </a:solidFill>
              </a:rPr>
              <a:t> </a:t>
            </a:r>
            <a:r>
              <a:rPr lang="en-CA" sz="4400" b="1" i="1" dirty="0">
                <a:solidFill>
                  <a:srgbClr val="9900FF"/>
                </a:solidFill>
              </a:rPr>
              <a:t>EPIPHOSKO </a:t>
            </a:r>
            <a:r>
              <a:rPr lang="en-CA" sz="4400" b="1" i="1" dirty="0" smtClean="0">
                <a:solidFill>
                  <a:srgbClr val="9900FF"/>
                </a:solidFill>
              </a:rPr>
              <a:t>=         </a:t>
            </a:r>
            <a:r>
              <a:rPr lang="en-CA" sz="2800" b="1" i="1" dirty="0" smtClean="0">
                <a:solidFill>
                  <a:srgbClr val="9900FF"/>
                </a:solidFill>
              </a:rPr>
              <a:t> </a:t>
            </a:r>
            <a:r>
              <a:rPr lang="en-CA" sz="4400" b="1" i="1" dirty="0" smtClean="0">
                <a:solidFill>
                  <a:srgbClr val="9900FF"/>
                </a:solidFill>
              </a:rPr>
              <a:t>    			  </a:t>
            </a:r>
            <a:endParaRPr lang="en-CA" sz="4400" b="1" dirty="0">
              <a:solidFill>
                <a:srgbClr val="0070C0"/>
              </a:solidFill>
              <a:effectLst>
                <a:glow rad="127000">
                  <a:srgbClr val="7BEEFD"/>
                </a:glow>
              </a:effectLst>
            </a:endParaRPr>
          </a:p>
        </p:txBody>
      </p:sp>
      <p:sp>
        <p:nvSpPr>
          <p:cNvPr id="21" name="Right Brace 20"/>
          <p:cNvSpPr/>
          <p:nvPr/>
        </p:nvSpPr>
        <p:spPr>
          <a:xfrm rot="5400000">
            <a:off x="5950024" y="217421"/>
            <a:ext cx="334672" cy="9170554"/>
          </a:xfrm>
          <a:prstGeom prst="rightBrace">
            <a:avLst>
              <a:gd name="adj1" fmla="val 89206"/>
              <a:gd name="adj2" fmla="val 46369"/>
            </a:avLst>
          </a:prstGeom>
          <a:solidFill>
            <a:srgbClr val="DAF824"/>
          </a:solidFill>
          <a:ln w="57150">
            <a:solidFill>
              <a:srgbClr val="800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rtlCol="0" anchor="ctr">
            <a:sp3d extrusionH="57150">
              <a:bevelT w="38100" h="38100"/>
            </a:sp3d>
          </a:bodyPr>
          <a:lstStyle/>
          <a:p>
            <a:pPr algn="ctr"/>
            <a:endParaRPr lang="en-CA"/>
          </a:p>
        </p:txBody>
      </p:sp>
      <p:sp>
        <p:nvSpPr>
          <p:cNvPr id="22" name="Oval 21"/>
          <p:cNvSpPr/>
          <p:nvPr/>
        </p:nvSpPr>
        <p:spPr>
          <a:xfrm>
            <a:off x="-1" y="3869633"/>
            <a:ext cx="1506681" cy="914400"/>
          </a:xfrm>
          <a:prstGeom prst="ellipse">
            <a:avLst/>
          </a:prstGeom>
          <a:solidFill>
            <a:srgbClr val="DAF824"/>
          </a:solidFill>
          <a:ln w="57150">
            <a:solidFill>
              <a:srgbClr val="80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b="1" dirty="0" smtClean="0">
                <a:solidFill>
                  <a:srgbClr val="CC0099"/>
                </a:solidFill>
              </a:rPr>
              <a:t>Dawn</a:t>
            </a:r>
            <a:endParaRPr lang="en-CA" sz="2800" b="1" dirty="0">
              <a:solidFill>
                <a:srgbClr val="CC0099"/>
              </a:solidFill>
            </a:endParaRPr>
          </a:p>
        </p:txBody>
      </p:sp>
      <p:sp>
        <p:nvSpPr>
          <p:cNvPr id="25" name="Oval 24"/>
          <p:cNvSpPr/>
          <p:nvPr/>
        </p:nvSpPr>
        <p:spPr>
          <a:xfrm>
            <a:off x="10702638" y="3869029"/>
            <a:ext cx="1489362" cy="914400"/>
          </a:xfrm>
          <a:prstGeom prst="ellipse">
            <a:avLst/>
          </a:prstGeom>
          <a:solidFill>
            <a:srgbClr val="DAF824"/>
          </a:solidFill>
          <a:ln w="57150">
            <a:solidFill>
              <a:srgbClr val="80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b="1" dirty="0" smtClean="0">
                <a:ln>
                  <a:solidFill>
                    <a:schemeClr val="tx1"/>
                  </a:solidFill>
                </a:ln>
                <a:solidFill>
                  <a:srgbClr val="CC0099"/>
                </a:solidFill>
                <a:effectLst>
                  <a:glow rad="457200">
                    <a:srgbClr val="7BEEFD"/>
                  </a:glow>
                </a:effectLst>
              </a:rPr>
              <a:t>Dawn</a:t>
            </a:r>
            <a:r>
              <a:rPr lang="en-CA" dirty="0" smtClean="0"/>
              <a:t>   </a:t>
            </a:r>
            <a:endParaRPr lang="en-CA" dirty="0"/>
          </a:p>
        </p:txBody>
      </p:sp>
      <p:sp>
        <p:nvSpPr>
          <p:cNvPr id="27" name="Rounded Rectangle 26"/>
          <p:cNvSpPr/>
          <p:nvPr/>
        </p:nvSpPr>
        <p:spPr>
          <a:xfrm>
            <a:off x="956143" y="131665"/>
            <a:ext cx="10262185" cy="615029"/>
          </a:xfrm>
          <a:prstGeom prst="roundRect">
            <a:avLst/>
          </a:prstGeom>
          <a:solidFill>
            <a:srgbClr val="7BEEFD"/>
          </a:solidFill>
          <a:ln w="38100">
            <a:solidFill>
              <a:srgbClr val="008080"/>
            </a:solidFill>
          </a:ln>
          <a:effectLst/>
          <a:scene3d>
            <a:camera prst="orthographicFront"/>
            <a:lightRig rig="brightRoom"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4000" b="1" i="1" dirty="0" smtClean="0">
                <a:ln w="10160">
                  <a:solidFill>
                    <a:schemeClr val="accent1"/>
                  </a:solidFill>
                  <a:prstDash val="solid"/>
                </a:ln>
                <a:solidFill>
                  <a:schemeClr val="tx1"/>
                </a:solidFill>
                <a:effectLst>
                  <a:outerShdw blurRad="38100" dist="32000" dir="5400000" algn="tl">
                    <a:srgbClr val="000000">
                      <a:alpha val="30000"/>
                    </a:srgbClr>
                  </a:outerShdw>
                </a:effectLst>
                <a:latin typeface="Comic Sans MS" pitchFamily="66" charset="0"/>
              </a:rPr>
              <a:t>Enjoying More </a:t>
            </a:r>
            <a:r>
              <a:rPr lang="en-CA" sz="4000" i="1" dirty="0" smtClean="0">
                <a:ln w="10160">
                  <a:solidFill>
                    <a:schemeClr val="accent1"/>
                  </a:solidFill>
                  <a:prstDash val="solid"/>
                </a:ln>
                <a:solidFill>
                  <a:srgbClr val="CC0099"/>
                </a:solidFill>
                <a:effectLst>
                  <a:outerShdw blurRad="38100" dist="32000" dir="5400000" algn="tl">
                    <a:srgbClr val="000000">
                      <a:alpha val="30000"/>
                    </a:srgbClr>
                  </a:outerShdw>
                </a:effectLst>
                <a:latin typeface="Comic Sans MS" pitchFamily="66" charset="0"/>
              </a:rPr>
              <a:t>Scriptural Alignment!  </a:t>
            </a:r>
            <a:r>
              <a:rPr lang="en-CA" sz="4000" b="1" dirty="0" smtClean="0">
                <a:ln w="10160">
                  <a:solidFill>
                    <a:schemeClr val="accent1"/>
                  </a:solidFill>
                  <a:prstDash val="solid"/>
                </a:ln>
                <a:solidFill>
                  <a:srgbClr val="FFFF00"/>
                </a:solidFill>
                <a:effectLst>
                  <a:outerShdw blurRad="38100" dist="32000" dir="5400000" algn="tl">
                    <a:srgbClr val="000000">
                      <a:alpha val="30000"/>
                    </a:srgbClr>
                  </a:outerShdw>
                </a:effectLst>
                <a:latin typeface="Comic Sans MS" pitchFamily="66" charset="0"/>
                <a:sym typeface="Wingdings" pitchFamily="2" charset="2"/>
              </a:rPr>
              <a:t></a:t>
            </a:r>
            <a:r>
              <a:rPr lang="en-CA" sz="4000" i="1" dirty="0" smtClean="0">
                <a:ln w="10160">
                  <a:solidFill>
                    <a:schemeClr val="accent1"/>
                  </a:solidFill>
                  <a:prstDash val="solid"/>
                </a:ln>
                <a:solidFill>
                  <a:srgbClr val="CC0099"/>
                </a:solidFill>
                <a:effectLst>
                  <a:outerShdw blurRad="38100" dist="32000" dir="5400000" algn="tl">
                    <a:srgbClr val="000000">
                      <a:alpha val="30000"/>
                    </a:srgbClr>
                  </a:outerShdw>
                </a:effectLst>
                <a:latin typeface="Comic Sans MS" pitchFamily="66" charset="0"/>
              </a:rPr>
              <a:t> </a:t>
            </a:r>
            <a:endParaRPr lang="en-CA" sz="4000" i="1" dirty="0">
              <a:ln w="10160">
                <a:solidFill>
                  <a:schemeClr val="accent1"/>
                </a:solidFill>
                <a:prstDash val="solid"/>
              </a:ln>
              <a:solidFill>
                <a:srgbClr val="CC0099"/>
              </a:solidFill>
              <a:effectLst>
                <a:outerShdw blurRad="38100" dist="32000" dir="5400000" algn="tl">
                  <a:srgbClr val="000000">
                    <a:alpha val="30000"/>
                  </a:srgbClr>
                </a:outerShdw>
              </a:effectLst>
              <a:latin typeface="Comic Sans MS" pitchFamily="66" charset="0"/>
            </a:endParaRPr>
          </a:p>
        </p:txBody>
      </p:sp>
      <p:cxnSp>
        <p:nvCxnSpPr>
          <p:cNvPr id="5" name="Straight Arrow Connector 4"/>
          <p:cNvCxnSpPr/>
          <p:nvPr/>
        </p:nvCxnSpPr>
        <p:spPr>
          <a:xfrm flipH="1">
            <a:off x="6476104" y="4453666"/>
            <a:ext cx="4346090" cy="1075765"/>
          </a:xfrm>
          <a:prstGeom prst="straightConnector1">
            <a:avLst/>
          </a:prstGeom>
          <a:ln w="76200">
            <a:solidFill>
              <a:srgbClr val="FF0000"/>
            </a:solidFill>
            <a:tailEnd type="arrow"/>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817191" y="1026055"/>
            <a:ext cx="2739050" cy="418181"/>
          </a:xfrm>
          <a:prstGeom prst="rect">
            <a:avLst/>
          </a:prstGeom>
          <a:ln w="28575">
            <a:solidFill>
              <a:srgbClr val="CC0099"/>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400" b="1" i="1" dirty="0" smtClean="0">
                <a:ln>
                  <a:solidFill>
                    <a:sysClr val="windowText" lastClr="000000"/>
                  </a:solidFill>
                </a:ln>
                <a:solidFill>
                  <a:prstClr val="black"/>
                </a:solidFill>
                <a:effectLst>
                  <a:glow rad="127000">
                    <a:srgbClr val="7BEEFD"/>
                  </a:glow>
                </a:effectLst>
              </a:rPr>
              <a:t>Luke 23:53, 54</a:t>
            </a:r>
            <a:endParaRPr lang="en-CA" sz="3600" dirty="0"/>
          </a:p>
        </p:txBody>
      </p:sp>
      <p:sp>
        <p:nvSpPr>
          <p:cNvPr id="11" name="Rectangle 10"/>
          <p:cNvSpPr/>
          <p:nvPr/>
        </p:nvSpPr>
        <p:spPr>
          <a:xfrm>
            <a:off x="1517437" y="4023357"/>
            <a:ext cx="4571391" cy="579728"/>
          </a:xfrm>
          <a:prstGeom prst="rect">
            <a:avLst/>
          </a:prstGeom>
          <a:ln w="57150">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200" dirty="0" smtClean="0">
                <a:solidFill>
                  <a:srgbClr val="DAF824"/>
                </a:solidFill>
              </a:rPr>
              <a:t>Abib 14 Light Season</a:t>
            </a:r>
            <a:endParaRPr lang="en-CA" sz="3200" dirty="0">
              <a:solidFill>
                <a:srgbClr val="DAF824"/>
              </a:solidFill>
            </a:endParaRPr>
          </a:p>
        </p:txBody>
      </p:sp>
      <p:sp>
        <p:nvSpPr>
          <p:cNvPr id="24" name="Oval 23"/>
          <p:cNvSpPr/>
          <p:nvPr/>
        </p:nvSpPr>
        <p:spPr>
          <a:xfrm>
            <a:off x="5688135" y="3997243"/>
            <a:ext cx="1321601" cy="619464"/>
          </a:xfrm>
          <a:prstGeom prst="ellipse">
            <a:avLst/>
          </a:prstGeom>
          <a:solidFill>
            <a:srgbClr val="DAF824"/>
          </a:solidFill>
          <a:ln w="57150">
            <a:solidFill>
              <a:srgbClr val="80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400" b="1" dirty="0" smtClean="0">
                <a:solidFill>
                  <a:srgbClr val="CC0099"/>
                </a:solidFill>
              </a:rPr>
              <a:t>- To -</a:t>
            </a:r>
            <a:endParaRPr lang="en-CA" sz="2400" b="1" dirty="0">
              <a:solidFill>
                <a:srgbClr val="CC0099"/>
              </a:solidFill>
            </a:endParaRPr>
          </a:p>
        </p:txBody>
      </p:sp>
      <p:sp>
        <p:nvSpPr>
          <p:cNvPr id="2" name="Curved Left Arrow 1"/>
          <p:cNvSpPr/>
          <p:nvPr/>
        </p:nvSpPr>
        <p:spPr>
          <a:xfrm rot="20046556">
            <a:off x="5589279" y="2167561"/>
            <a:ext cx="564190" cy="1172796"/>
          </a:xfrm>
          <a:prstGeom prst="curvedLeftArrow">
            <a:avLst>
              <a:gd name="adj1" fmla="val 17570"/>
              <a:gd name="adj2" fmla="val 50000"/>
              <a:gd name="adj3" fmla="val 59030"/>
            </a:avLst>
          </a:prstGeom>
          <a:solidFill>
            <a:srgbClr val="00FF00"/>
          </a:solidFill>
          <a:ln w="38100">
            <a:solidFill>
              <a:schemeClr val="tx1"/>
            </a:solidFill>
          </a:ln>
          <a:effectLst>
            <a:glow rad="127000">
              <a:srgbClr val="7BEEFD"/>
            </a:glo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solidFill>
                <a:schemeClr val="tx1"/>
              </a:solidFill>
            </a:endParaRPr>
          </a:p>
        </p:txBody>
      </p:sp>
      <p:sp>
        <p:nvSpPr>
          <p:cNvPr id="3" name="Rectangle 2"/>
          <p:cNvSpPr/>
          <p:nvPr/>
        </p:nvSpPr>
        <p:spPr>
          <a:xfrm>
            <a:off x="118331" y="3163720"/>
            <a:ext cx="5862918" cy="705309"/>
          </a:xfrm>
          <a:prstGeom prst="rect">
            <a:avLst/>
          </a:prstGeom>
          <a:no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400" i="1" dirty="0">
                <a:ln>
                  <a:solidFill>
                    <a:prstClr val="black"/>
                  </a:solidFill>
                </a:ln>
                <a:solidFill>
                  <a:srgbClr val="CC0099"/>
                </a:solidFill>
                <a:latin typeface="Comic Sans MS" pitchFamily="66" charset="0"/>
              </a:rPr>
              <a:t>And when evening came, </a:t>
            </a:r>
            <a:r>
              <a:rPr lang="en-CA" sz="2400" i="1" u="sng" dirty="0">
                <a:ln>
                  <a:solidFill>
                    <a:prstClr val="black"/>
                  </a:solidFill>
                </a:ln>
                <a:solidFill>
                  <a:srgbClr val="CC0099"/>
                </a:solidFill>
                <a:latin typeface="Comic Sans MS" pitchFamily="66" charset="0"/>
              </a:rPr>
              <a:t>when the sun was down</a:t>
            </a:r>
            <a:r>
              <a:rPr lang="en-CA" sz="2400" i="1" dirty="0">
                <a:ln>
                  <a:solidFill>
                    <a:prstClr val="black"/>
                  </a:solidFill>
                </a:ln>
                <a:solidFill>
                  <a:srgbClr val="CC0099"/>
                </a:solidFill>
                <a:latin typeface="Comic Sans MS" pitchFamily="66" charset="0"/>
              </a:rPr>
              <a:t> …    Mark 1:32 </a:t>
            </a:r>
            <a:endParaRPr lang="en-CA" dirty="0"/>
          </a:p>
        </p:txBody>
      </p:sp>
      <p:sp>
        <p:nvSpPr>
          <p:cNvPr id="7" name="Rectangle 6"/>
          <p:cNvSpPr/>
          <p:nvPr/>
        </p:nvSpPr>
        <p:spPr>
          <a:xfrm>
            <a:off x="7571914" y="5429521"/>
            <a:ext cx="4335332" cy="914400"/>
          </a:xfrm>
          <a:prstGeom prst="rect">
            <a:avLst/>
          </a:prstGeom>
          <a:solidFill>
            <a:schemeClr val="tx1"/>
          </a:solidFill>
          <a:ln w="57150">
            <a:solidFill>
              <a:srgbClr val="66FF99"/>
            </a:solidFill>
          </a:ln>
          <a:effectLst>
            <a:glow rad="2794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lvl="0" algn="ctr"/>
            <a:r>
              <a:rPr lang="en-CA" sz="4400" b="1" dirty="0">
                <a:solidFill>
                  <a:srgbClr val="0070C0"/>
                </a:solidFill>
                <a:effectLst>
                  <a:glow rad="127000">
                    <a:srgbClr val="7BEEFD"/>
                  </a:glow>
                </a:effectLst>
              </a:rPr>
              <a:t>TO GROW LIGHT!</a:t>
            </a:r>
          </a:p>
        </p:txBody>
      </p:sp>
      <p:sp>
        <p:nvSpPr>
          <p:cNvPr id="12" name="Rounded Rectangle 11"/>
          <p:cNvSpPr/>
          <p:nvPr/>
        </p:nvSpPr>
        <p:spPr>
          <a:xfrm>
            <a:off x="220832" y="5228217"/>
            <a:ext cx="3528510" cy="1344706"/>
          </a:xfrm>
          <a:prstGeom prst="roundRect">
            <a:avLst/>
          </a:prstGeom>
          <a:solidFill>
            <a:schemeClr val="tx1"/>
          </a:solidFill>
          <a:ln w="38100">
            <a:solidFill>
              <a:srgbClr val="00FF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4000" dirty="0" smtClean="0">
                <a:solidFill>
                  <a:srgbClr val="00B0F0"/>
                </a:solidFill>
              </a:rPr>
              <a:t>Sabbath was </a:t>
            </a:r>
            <a:r>
              <a:rPr lang="en-CA" sz="4000" b="1" u="sng" dirty="0" smtClean="0">
                <a:solidFill>
                  <a:srgbClr val="66FF99"/>
                </a:solidFill>
              </a:rPr>
              <a:t>APPROACHING</a:t>
            </a:r>
            <a:endParaRPr lang="en-CA" sz="4000" b="1" u="sng" dirty="0">
              <a:solidFill>
                <a:srgbClr val="66FF99"/>
              </a:solidFill>
            </a:endParaRPr>
          </a:p>
        </p:txBody>
      </p:sp>
      <p:sp>
        <p:nvSpPr>
          <p:cNvPr id="4" name="Slide Number Placeholder 3"/>
          <p:cNvSpPr>
            <a:spLocks noGrp="1"/>
          </p:cNvSpPr>
          <p:nvPr>
            <p:ph type="sldNum" sz="quarter" idx="12"/>
          </p:nvPr>
        </p:nvSpPr>
        <p:spPr>
          <a:xfrm>
            <a:off x="9246992" y="6292849"/>
            <a:ext cx="2743200" cy="365125"/>
          </a:xfrm>
          <a:scene3d>
            <a:camera prst="orthographicFront"/>
            <a:lightRig rig="threePt" dir="t"/>
          </a:scene3d>
          <a:sp3d>
            <a:bevelT w="152400" h="50800" prst="softRound"/>
          </a:sp3d>
        </p:spPr>
        <p:txBody>
          <a:bodyPr>
            <a:sp3d extrusionH="57150">
              <a:bevelT w="38100" h="38100"/>
            </a:sp3d>
          </a:bodyPr>
          <a:lstStyle/>
          <a:p>
            <a:fld id="{79D454C9-693C-4B68-AEF7-F33F1BD73953}" type="slidenum">
              <a:rPr lang="en-US" sz="1400" b="1" smtClean="0">
                <a:solidFill>
                  <a:schemeClr val="tx1"/>
                </a:solidFill>
              </a:rPr>
              <a:t>78</a:t>
            </a:fld>
            <a:endParaRPr lang="en-US" sz="1400" b="1" dirty="0">
              <a:solidFill>
                <a:schemeClr val="tx1"/>
              </a:solidFill>
            </a:endParaRPr>
          </a:p>
        </p:txBody>
      </p:sp>
    </p:spTree>
    <p:extLst>
      <p:ext uri="{BB962C8B-B14F-4D97-AF65-F5344CB8AC3E}">
        <p14:creationId xmlns:p14="http://schemas.microsoft.com/office/powerpoint/2010/main" val="3563074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250"/>
                                        <p:tgtEl>
                                          <p:spTgt spid="11"/>
                                        </p:tgtEl>
                                      </p:cBhvr>
                                    </p:animEffect>
                                  </p:childTnLst>
                                </p:cTn>
                              </p:par>
                              <p:par>
                                <p:cTn id="8" presetID="42" presetClass="entr" presetSubtype="0" fill="hold" grpId="0" nodeType="withEffect">
                                  <p:stCondLst>
                                    <p:cond delay="75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250"/>
                                        <p:tgtEl>
                                          <p:spTgt spid="13"/>
                                        </p:tgtEl>
                                      </p:cBhvr>
                                    </p:animEffect>
                                    <p:anim calcmode="lin" valueType="num">
                                      <p:cBhvr>
                                        <p:cTn id="11" dur="1250" fill="hold"/>
                                        <p:tgtEl>
                                          <p:spTgt spid="13"/>
                                        </p:tgtEl>
                                        <p:attrNameLst>
                                          <p:attrName>ppt_x</p:attrName>
                                        </p:attrNameLst>
                                      </p:cBhvr>
                                      <p:tavLst>
                                        <p:tav tm="0">
                                          <p:val>
                                            <p:strVal val="#ppt_x"/>
                                          </p:val>
                                        </p:tav>
                                        <p:tav tm="100000">
                                          <p:val>
                                            <p:strVal val="#ppt_x"/>
                                          </p:val>
                                        </p:tav>
                                      </p:tavLst>
                                    </p:anim>
                                    <p:anim calcmode="lin" valueType="num">
                                      <p:cBhvr>
                                        <p:cTn id="12" dur="125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1000"/>
                                        <p:tgtEl>
                                          <p:spTgt spid="3"/>
                                        </p:tgtEl>
                                      </p:cBhvr>
                                    </p:animEffect>
                                  </p:childTnLst>
                                </p:cTn>
                              </p:par>
                              <p:par>
                                <p:cTn id="18" presetID="22" presetClass="entr" presetSubtype="1" fill="hold" grpId="0" nodeType="withEffect">
                                  <p:stCondLst>
                                    <p:cond delay="1500"/>
                                  </p:stCondLst>
                                  <p:childTnLst>
                                    <p:set>
                                      <p:cBhvr>
                                        <p:cTn id="19" dur="1" fill="hold">
                                          <p:stCondLst>
                                            <p:cond delay="0"/>
                                          </p:stCondLst>
                                        </p:cTn>
                                        <p:tgtEl>
                                          <p:spTgt spid="2"/>
                                        </p:tgtEl>
                                        <p:attrNameLst>
                                          <p:attrName>style.visibility</p:attrName>
                                        </p:attrNameLst>
                                      </p:cBhvr>
                                      <p:to>
                                        <p:strVal val="visible"/>
                                      </p:to>
                                    </p:set>
                                    <p:animEffect transition="in" filter="wipe(up)">
                                      <p:cBhvr>
                                        <p:cTn id="20" dur="125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250"/>
                                        <p:tgtEl>
                                          <p:spTgt spid="15"/>
                                        </p:tgtEl>
                                      </p:cBhvr>
                                    </p:animEffect>
                                    <p:anim calcmode="lin" valueType="num">
                                      <p:cBhvr>
                                        <p:cTn id="26" dur="1250" fill="hold"/>
                                        <p:tgtEl>
                                          <p:spTgt spid="15"/>
                                        </p:tgtEl>
                                        <p:attrNameLst>
                                          <p:attrName>ppt_x</p:attrName>
                                        </p:attrNameLst>
                                      </p:cBhvr>
                                      <p:tavLst>
                                        <p:tav tm="0">
                                          <p:val>
                                            <p:strVal val="#ppt_x"/>
                                          </p:val>
                                        </p:tav>
                                        <p:tav tm="100000">
                                          <p:val>
                                            <p:strVal val="#ppt_x"/>
                                          </p:val>
                                        </p:tav>
                                      </p:tavLst>
                                    </p:anim>
                                    <p:anim calcmode="lin" valueType="num">
                                      <p:cBhvr>
                                        <p:cTn id="27" dur="1250" fill="hold"/>
                                        <p:tgtEl>
                                          <p:spTgt spid="15"/>
                                        </p:tgtEl>
                                        <p:attrNameLst>
                                          <p:attrName>ppt_y</p:attrName>
                                        </p:attrNameLst>
                                      </p:cBhvr>
                                      <p:tavLst>
                                        <p:tav tm="0">
                                          <p:val>
                                            <p:strVal val="#ppt_y+.1"/>
                                          </p:val>
                                        </p:tav>
                                        <p:tav tm="100000">
                                          <p:val>
                                            <p:strVal val="#ppt_y"/>
                                          </p:val>
                                        </p:tav>
                                      </p:tavLst>
                                    </p:anim>
                                  </p:childTnLst>
                                </p:cTn>
                              </p:par>
                              <p:par>
                                <p:cTn id="28" presetID="6" presetClass="entr" presetSubtype="16"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circle(in)">
                                      <p:cBhvr>
                                        <p:cTn id="30" dur="1500"/>
                                        <p:tgtEl>
                                          <p:spTgt spid="6"/>
                                        </p:tgtEl>
                                      </p:cBhvr>
                                    </p:animEffect>
                                  </p:childTnLst>
                                </p:cTn>
                              </p:par>
                              <p:par>
                                <p:cTn id="31" presetID="22" presetClass="entr" presetSubtype="8" fill="hold" grpId="0" nodeType="withEffect">
                                  <p:stCondLst>
                                    <p:cond delay="800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20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250"/>
                                        <p:tgtEl>
                                          <p:spTgt spid="22"/>
                                        </p:tgtEl>
                                      </p:cBhvr>
                                    </p:animEffect>
                                    <p:anim calcmode="lin" valueType="num">
                                      <p:cBhvr>
                                        <p:cTn id="39" dur="1250" fill="hold"/>
                                        <p:tgtEl>
                                          <p:spTgt spid="22"/>
                                        </p:tgtEl>
                                        <p:attrNameLst>
                                          <p:attrName>ppt_x</p:attrName>
                                        </p:attrNameLst>
                                      </p:cBhvr>
                                      <p:tavLst>
                                        <p:tav tm="0">
                                          <p:val>
                                            <p:strVal val="#ppt_x"/>
                                          </p:val>
                                        </p:tav>
                                        <p:tav tm="100000">
                                          <p:val>
                                            <p:strVal val="#ppt_x"/>
                                          </p:val>
                                        </p:tav>
                                      </p:tavLst>
                                    </p:anim>
                                    <p:anim calcmode="lin" valueType="num">
                                      <p:cBhvr>
                                        <p:cTn id="40" dur="1250" fill="hold"/>
                                        <p:tgtEl>
                                          <p:spTgt spid="22"/>
                                        </p:tgtEl>
                                        <p:attrNameLst>
                                          <p:attrName>ppt_y</p:attrName>
                                        </p:attrNameLst>
                                      </p:cBhvr>
                                      <p:tavLst>
                                        <p:tav tm="0">
                                          <p:val>
                                            <p:strVal val="#ppt_y+.1"/>
                                          </p:val>
                                        </p:tav>
                                        <p:tav tm="100000">
                                          <p:val>
                                            <p:strVal val="#ppt_y"/>
                                          </p:val>
                                        </p:tav>
                                      </p:tavLst>
                                    </p:anim>
                                  </p:childTnLst>
                                </p:cTn>
                              </p:par>
                              <p:par>
                                <p:cTn id="41" presetID="22" presetClass="entr" presetSubtype="8" fill="hold" grpId="0" nodeType="withEffect">
                                  <p:stCondLst>
                                    <p:cond delay="150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2000"/>
                                        <p:tgtEl>
                                          <p:spTgt spid="21"/>
                                        </p:tgtEl>
                                      </p:cBhvr>
                                    </p:animEffect>
                                  </p:childTnLst>
                                </p:cTn>
                              </p:par>
                              <p:par>
                                <p:cTn id="44" presetID="2" presetClass="entr" presetSubtype="4" fill="hold" grpId="0" nodeType="withEffect">
                                  <p:stCondLst>
                                    <p:cond delay="200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1000" fill="hold"/>
                                        <p:tgtEl>
                                          <p:spTgt spid="24"/>
                                        </p:tgtEl>
                                        <p:attrNameLst>
                                          <p:attrName>ppt_x</p:attrName>
                                        </p:attrNameLst>
                                      </p:cBhvr>
                                      <p:tavLst>
                                        <p:tav tm="0">
                                          <p:val>
                                            <p:strVal val="#ppt_x"/>
                                          </p:val>
                                        </p:tav>
                                        <p:tav tm="100000">
                                          <p:val>
                                            <p:strVal val="#ppt_x"/>
                                          </p:val>
                                        </p:tav>
                                      </p:tavLst>
                                    </p:anim>
                                    <p:anim calcmode="lin" valueType="num">
                                      <p:cBhvr additive="base">
                                        <p:cTn id="47" dur="1000" fill="hold"/>
                                        <p:tgtEl>
                                          <p:spTgt spid="24"/>
                                        </p:tgtEl>
                                        <p:attrNameLst>
                                          <p:attrName>ppt_y</p:attrName>
                                        </p:attrNameLst>
                                      </p:cBhvr>
                                      <p:tavLst>
                                        <p:tav tm="0">
                                          <p:val>
                                            <p:strVal val="1+#ppt_h/2"/>
                                          </p:val>
                                        </p:tav>
                                        <p:tav tm="100000">
                                          <p:val>
                                            <p:strVal val="#ppt_y"/>
                                          </p:val>
                                        </p:tav>
                                      </p:tavLst>
                                    </p:anim>
                                  </p:childTnLst>
                                </p:cTn>
                              </p:par>
                              <p:par>
                                <p:cTn id="48" presetID="42" presetClass="entr" presetSubtype="0" fill="hold" grpId="0" nodeType="withEffect">
                                  <p:stCondLst>
                                    <p:cond delay="325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250"/>
                                        <p:tgtEl>
                                          <p:spTgt spid="25"/>
                                        </p:tgtEl>
                                      </p:cBhvr>
                                    </p:animEffect>
                                    <p:anim calcmode="lin" valueType="num">
                                      <p:cBhvr>
                                        <p:cTn id="51" dur="1250" fill="hold"/>
                                        <p:tgtEl>
                                          <p:spTgt spid="25"/>
                                        </p:tgtEl>
                                        <p:attrNameLst>
                                          <p:attrName>ppt_x</p:attrName>
                                        </p:attrNameLst>
                                      </p:cBhvr>
                                      <p:tavLst>
                                        <p:tav tm="0">
                                          <p:val>
                                            <p:strVal val="#ppt_x"/>
                                          </p:val>
                                        </p:tav>
                                        <p:tav tm="100000">
                                          <p:val>
                                            <p:strVal val="#ppt_x"/>
                                          </p:val>
                                        </p:tav>
                                      </p:tavLst>
                                    </p:anim>
                                    <p:anim calcmode="lin" valueType="num">
                                      <p:cBhvr>
                                        <p:cTn id="52" dur="125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1000"/>
                                        <p:tgtEl>
                                          <p:spTgt spid="12"/>
                                        </p:tgtEl>
                                      </p:cBhvr>
                                    </p:animEffect>
                                    <p:anim calcmode="lin" valueType="num">
                                      <p:cBhvr>
                                        <p:cTn id="58" dur="1000" fill="hold"/>
                                        <p:tgtEl>
                                          <p:spTgt spid="12"/>
                                        </p:tgtEl>
                                        <p:attrNameLst>
                                          <p:attrName>ppt_x</p:attrName>
                                        </p:attrNameLst>
                                      </p:cBhvr>
                                      <p:tavLst>
                                        <p:tav tm="0">
                                          <p:val>
                                            <p:strVal val="#ppt_x"/>
                                          </p:val>
                                        </p:tav>
                                        <p:tav tm="100000">
                                          <p:val>
                                            <p:strVal val="#ppt_x"/>
                                          </p:val>
                                        </p:tav>
                                      </p:tavLst>
                                    </p:anim>
                                    <p:anim calcmode="lin" valueType="num">
                                      <p:cBhvr>
                                        <p:cTn id="59" dur="1000" fill="hold"/>
                                        <p:tgtEl>
                                          <p:spTgt spid="12"/>
                                        </p:tgtEl>
                                        <p:attrNameLst>
                                          <p:attrName>ppt_y</p:attrName>
                                        </p:attrNameLst>
                                      </p:cBhvr>
                                      <p:tavLst>
                                        <p:tav tm="0">
                                          <p:val>
                                            <p:strVal val="#ppt_y+.1"/>
                                          </p:val>
                                        </p:tav>
                                        <p:tav tm="100000">
                                          <p:val>
                                            <p:strVal val="#ppt_y"/>
                                          </p:val>
                                        </p:tav>
                                      </p:tavLst>
                                    </p:anim>
                                  </p:childTnLst>
                                </p:cTn>
                              </p:par>
                              <p:par>
                                <p:cTn id="60" presetID="5" presetClass="entr" presetSubtype="10" fill="hold" grpId="0" nodeType="withEffect">
                                  <p:stCondLst>
                                    <p:cond delay="3000"/>
                                  </p:stCondLst>
                                  <p:childTnLst>
                                    <p:set>
                                      <p:cBhvr>
                                        <p:cTn id="61" dur="1" fill="hold">
                                          <p:stCondLst>
                                            <p:cond delay="0"/>
                                          </p:stCondLst>
                                        </p:cTn>
                                        <p:tgtEl>
                                          <p:spTgt spid="20"/>
                                        </p:tgtEl>
                                        <p:attrNameLst>
                                          <p:attrName>style.visibility</p:attrName>
                                        </p:attrNameLst>
                                      </p:cBhvr>
                                      <p:to>
                                        <p:strVal val="visible"/>
                                      </p:to>
                                    </p:set>
                                    <p:animEffect transition="in" filter="checkerboard(across)">
                                      <p:cBhvr>
                                        <p:cTn id="62" dur="1250"/>
                                        <p:tgtEl>
                                          <p:spTgt spid="20"/>
                                        </p:tgtEl>
                                      </p:cBhvr>
                                    </p:animEffect>
                                  </p:childTnLst>
                                </p:cTn>
                              </p:par>
                              <p:par>
                                <p:cTn id="63" presetID="22" presetClass="entr" presetSubtype="1" repeatCount="3000" fill="hold" nodeType="withEffect">
                                  <p:stCondLst>
                                    <p:cond delay="5500"/>
                                  </p:stCondLst>
                                  <p:childTnLst>
                                    <p:set>
                                      <p:cBhvr>
                                        <p:cTn id="64" dur="1" fill="hold">
                                          <p:stCondLst>
                                            <p:cond delay="0"/>
                                          </p:stCondLst>
                                        </p:cTn>
                                        <p:tgtEl>
                                          <p:spTgt spid="5"/>
                                        </p:tgtEl>
                                        <p:attrNameLst>
                                          <p:attrName>style.visibility</p:attrName>
                                        </p:attrNameLst>
                                      </p:cBhvr>
                                      <p:to>
                                        <p:strVal val="visible"/>
                                      </p:to>
                                    </p:set>
                                    <p:animEffect transition="in" filter="wipe(up)">
                                      <p:cBhvr>
                                        <p:cTn id="65" dur="500"/>
                                        <p:tgtEl>
                                          <p:spTgt spid="5"/>
                                        </p:tgtEl>
                                      </p:cBhvr>
                                    </p:animEffect>
                                  </p:childTnLst>
                                </p:cTn>
                              </p:par>
                              <p:par>
                                <p:cTn id="66" presetID="22" presetClass="entr" presetSubtype="8" fill="hold" grpId="0" nodeType="withEffect">
                                  <p:stCondLst>
                                    <p:cond delay="4750"/>
                                  </p:stCondLst>
                                  <p:childTnLst>
                                    <p:set>
                                      <p:cBhvr>
                                        <p:cTn id="67" dur="1" fill="hold">
                                          <p:stCondLst>
                                            <p:cond delay="0"/>
                                          </p:stCondLst>
                                        </p:cTn>
                                        <p:tgtEl>
                                          <p:spTgt spid="7"/>
                                        </p:tgtEl>
                                        <p:attrNameLst>
                                          <p:attrName>style.visibility</p:attrName>
                                        </p:attrNameLst>
                                      </p:cBhvr>
                                      <p:to>
                                        <p:strVal val="visible"/>
                                      </p:to>
                                    </p:set>
                                    <p:animEffect transition="in" filter="wipe(left)">
                                      <p:cBhvr>
                                        <p:cTn id="68"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5" grpId="0" animBg="1"/>
      <p:bldP spid="20" grpId="0" animBg="1"/>
      <p:bldP spid="21" grpId="0" animBg="1"/>
      <p:bldP spid="22" grpId="0" animBg="1"/>
      <p:bldP spid="25" grpId="0" animBg="1"/>
      <p:bldP spid="6" grpId="0" animBg="1"/>
      <p:bldP spid="11" grpId="0" animBg="1"/>
      <p:bldP spid="24" grpId="0" animBg="1"/>
      <p:bldP spid="2" grpId="0" animBg="1"/>
      <p:bldP spid="3" grpId="0"/>
      <p:bldP spid="7" grpId="0" animBg="1"/>
      <p:bldP spid="12"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35000"/>
              </a:srgbClr>
            </a:gs>
            <a:gs pos="50000">
              <a:srgbClr val="E2FD59">
                <a:alpha val="67000"/>
              </a:srgbClr>
            </a:gs>
            <a:gs pos="100000">
              <a:srgbClr val="CC00FF">
                <a:alpha val="24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8" name="Rectangle 7"/>
          <p:cNvSpPr/>
          <p:nvPr/>
        </p:nvSpPr>
        <p:spPr>
          <a:xfrm>
            <a:off x="6104658" y="4006342"/>
            <a:ext cx="4597977" cy="618259"/>
          </a:xfrm>
          <a:prstGeom prst="rect">
            <a:avLst/>
          </a:prstGeom>
          <a:solidFill>
            <a:schemeClr val="tx1"/>
          </a:solidFill>
          <a:ln w="38100">
            <a:solidFill>
              <a:schemeClr val="bg2">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dirty="0" smtClean="0">
                <a:solidFill>
                  <a:srgbClr val="CC0099"/>
                </a:solidFill>
                <a:effectLst>
                  <a:glow rad="127000">
                    <a:srgbClr val="7BEEFD"/>
                  </a:glow>
                </a:effectLst>
              </a:rPr>
              <a:t>Burial Night</a:t>
            </a:r>
            <a:endParaRPr lang="en-CA" sz="3600" dirty="0">
              <a:solidFill>
                <a:srgbClr val="CC0099"/>
              </a:solidFill>
              <a:effectLst>
                <a:glow rad="127000">
                  <a:srgbClr val="7BEEFD"/>
                </a:glow>
              </a:effectLst>
            </a:endParaRPr>
          </a:p>
        </p:txBody>
      </p:sp>
      <p:sp>
        <p:nvSpPr>
          <p:cNvPr id="13" name="Rectangle 12"/>
          <p:cNvSpPr/>
          <p:nvPr/>
        </p:nvSpPr>
        <p:spPr>
          <a:xfrm>
            <a:off x="93520" y="924790"/>
            <a:ext cx="5952152" cy="2944843"/>
          </a:xfrm>
          <a:prstGeom prst="rect">
            <a:avLst/>
          </a:prstGeom>
          <a:solidFill>
            <a:schemeClr val="accent2">
              <a:lumMod val="60000"/>
              <a:lumOff val="40000"/>
            </a:schemeClr>
          </a:solidFill>
          <a:ln w="28575">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i="1" dirty="0" smtClean="0">
                <a:ln>
                  <a:solidFill>
                    <a:schemeClr val="tx1"/>
                  </a:solidFill>
                </a:ln>
                <a:solidFill>
                  <a:srgbClr val="9900FF"/>
                </a:solidFill>
                <a:effectLst/>
                <a:latin typeface="Comic Sans MS" pitchFamily="66" charset="0"/>
              </a:rPr>
              <a:t>Yahusha</a:t>
            </a:r>
            <a:r>
              <a:rPr lang="en-CA" sz="3600" i="1" dirty="0" smtClean="0">
                <a:ln>
                  <a:solidFill>
                    <a:schemeClr val="tx1"/>
                  </a:solidFill>
                </a:ln>
                <a:solidFill>
                  <a:schemeClr val="tx1"/>
                </a:solidFill>
                <a:effectLst/>
                <a:latin typeface="Comic Sans MS" pitchFamily="66" charset="0"/>
              </a:rPr>
              <a:t> testified by DYING, that His Passover, Abib 14, day of </a:t>
            </a:r>
            <a:r>
              <a:rPr lang="en-CA" sz="3600" i="1" u="sng" dirty="0" smtClean="0">
                <a:ln>
                  <a:solidFill>
                    <a:schemeClr val="tx1"/>
                  </a:solidFill>
                </a:ln>
                <a:solidFill>
                  <a:schemeClr val="tx1"/>
                </a:solidFill>
                <a:effectLst/>
                <a:latin typeface="Comic Sans MS" pitchFamily="66" charset="0"/>
              </a:rPr>
              <a:t>DEATH</a:t>
            </a:r>
            <a:r>
              <a:rPr lang="en-CA" sz="3600" i="1" dirty="0" smtClean="0">
                <a:ln>
                  <a:solidFill>
                    <a:schemeClr val="tx1"/>
                  </a:solidFill>
                </a:ln>
                <a:solidFill>
                  <a:schemeClr val="tx1"/>
                </a:solidFill>
                <a:effectLst/>
                <a:latin typeface="Comic Sans MS" pitchFamily="66" charset="0"/>
              </a:rPr>
              <a:t>, </a:t>
            </a:r>
            <a:r>
              <a:rPr lang="en-CA" sz="3600" i="1" dirty="0" smtClean="0">
                <a:ln>
                  <a:solidFill>
                    <a:schemeClr val="tx1"/>
                  </a:solidFill>
                </a:ln>
                <a:solidFill>
                  <a:schemeClr val="tx1"/>
                </a:solidFill>
                <a:effectLst>
                  <a:glow rad="127000">
                    <a:srgbClr val="00FF00"/>
                  </a:glow>
                </a:effectLst>
                <a:latin typeface="Comic Sans MS" pitchFamily="66" charset="0"/>
              </a:rPr>
              <a:t>started at Dawn!</a:t>
            </a:r>
            <a:br>
              <a:rPr lang="en-CA" sz="3600" i="1" dirty="0" smtClean="0">
                <a:ln>
                  <a:solidFill>
                    <a:schemeClr val="tx1"/>
                  </a:solidFill>
                </a:ln>
                <a:solidFill>
                  <a:schemeClr val="tx1"/>
                </a:solidFill>
                <a:effectLst>
                  <a:glow rad="127000">
                    <a:srgbClr val="00FF00"/>
                  </a:glow>
                </a:effectLst>
                <a:latin typeface="Comic Sans MS" pitchFamily="66" charset="0"/>
              </a:rPr>
            </a:br>
            <a:r>
              <a:rPr lang="en-CA" sz="3600" i="1" dirty="0" smtClean="0">
                <a:ln>
                  <a:solidFill>
                    <a:schemeClr val="tx1"/>
                  </a:solidFill>
                </a:ln>
                <a:solidFill>
                  <a:schemeClr val="tx1"/>
                </a:solidFill>
                <a:effectLst>
                  <a:glow rad="127000">
                    <a:srgbClr val="00FF00"/>
                  </a:glow>
                </a:effectLst>
                <a:latin typeface="Comic Sans MS" pitchFamily="66" charset="0"/>
              </a:rPr>
              <a:t>See John 19:13, 14!</a:t>
            </a:r>
            <a:endParaRPr lang="en-CA" sz="3600" i="1" dirty="0">
              <a:ln>
                <a:solidFill>
                  <a:schemeClr val="tx1"/>
                </a:solidFill>
              </a:ln>
              <a:solidFill>
                <a:schemeClr val="tx1"/>
              </a:solidFill>
              <a:effectLst>
                <a:glow rad="127000">
                  <a:srgbClr val="00FF00"/>
                </a:glow>
              </a:effectLst>
              <a:latin typeface="Comic Sans MS" pitchFamily="66" charset="0"/>
            </a:endParaRPr>
          </a:p>
        </p:txBody>
      </p:sp>
      <p:sp>
        <p:nvSpPr>
          <p:cNvPr id="15" name="Rectangle 14"/>
          <p:cNvSpPr/>
          <p:nvPr/>
        </p:nvSpPr>
        <p:spPr>
          <a:xfrm>
            <a:off x="6150315" y="924790"/>
            <a:ext cx="5920447" cy="2863551"/>
          </a:xfrm>
          <a:prstGeom prst="rect">
            <a:avLst/>
          </a:prstGeom>
          <a:solidFill>
            <a:schemeClr val="accent6">
              <a:lumMod val="60000"/>
              <a:lumOff val="40000"/>
            </a:schemeClr>
          </a:solidFill>
          <a:ln w="28575"/>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lvl="0" algn="ctr"/>
            <a:r>
              <a:rPr lang="en-CA" sz="2400" dirty="0" err="1" smtClean="0">
                <a:solidFill>
                  <a:srgbClr val="800000"/>
                </a:solidFill>
              </a:rPr>
              <a:t>Yoseph</a:t>
            </a:r>
            <a:r>
              <a:rPr lang="en-CA" sz="2400" dirty="0" smtClean="0">
                <a:solidFill>
                  <a:srgbClr val="800000"/>
                </a:solidFill>
              </a:rPr>
              <a:t> of </a:t>
            </a:r>
            <a:r>
              <a:rPr lang="en-CA" sz="2400" dirty="0" err="1" smtClean="0">
                <a:solidFill>
                  <a:srgbClr val="800000"/>
                </a:solidFill>
              </a:rPr>
              <a:t>Ramathayim</a:t>
            </a:r>
            <a:r>
              <a:rPr lang="en-CA" sz="2400" dirty="0" smtClean="0">
                <a:solidFill>
                  <a:srgbClr val="800000"/>
                </a:solidFill>
              </a:rPr>
              <a:t> carried out the Torah Patterns by burying </a:t>
            </a:r>
            <a:r>
              <a:rPr lang="en-CA" sz="2400" b="1" dirty="0" smtClean="0">
                <a:solidFill>
                  <a:srgbClr val="182DF8"/>
                </a:solidFill>
              </a:rPr>
              <a:t>Yahusha</a:t>
            </a:r>
            <a:r>
              <a:rPr lang="en-CA" sz="2400" b="1" dirty="0" smtClean="0">
                <a:solidFill>
                  <a:srgbClr val="B8F6FE"/>
                </a:solidFill>
              </a:rPr>
              <a:t> </a:t>
            </a:r>
            <a:r>
              <a:rPr lang="en-CA" sz="2400" dirty="0" smtClean="0">
                <a:solidFill>
                  <a:srgbClr val="800000"/>
                </a:solidFill>
              </a:rPr>
              <a:t>during the Night Season hours of Abib 14 (see Ex 12:6-10) — making certain that the remains of the Passover Lamb was taken proper care of </a:t>
            </a:r>
            <a:br>
              <a:rPr lang="en-CA" sz="2400" dirty="0" smtClean="0">
                <a:solidFill>
                  <a:srgbClr val="800000"/>
                </a:solidFill>
              </a:rPr>
            </a:br>
            <a:r>
              <a:rPr lang="en-CA" sz="2400" dirty="0" smtClean="0">
                <a:solidFill>
                  <a:srgbClr val="800000"/>
                </a:solidFill>
              </a:rPr>
              <a:t>and secured out of sight before the boqer (morning)</a:t>
            </a:r>
            <a:r>
              <a:rPr lang="en-CA" sz="2400" b="1" dirty="0" smtClean="0">
                <a:solidFill>
                  <a:srgbClr val="800000"/>
                </a:solidFill>
              </a:rPr>
              <a:t> </a:t>
            </a:r>
            <a:r>
              <a:rPr lang="en-CA" sz="2800" b="1" dirty="0" smtClean="0">
                <a:ln>
                  <a:solidFill>
                    <a:sysClr val="windowText" lastClr="000000"/>
                  </a:solidFill>
                </a:ln>
                <a:solidFill>
                  <a:schemeClr val="tx1"/>
                </a:solidFill>
                <a:effectLst>
                  <a:glow rad="127000">
                    <a:srgbClr val="FFFF00"/>
                  </a:glow>
                </a:effectLst>
              </a:rPr>
              <a:t>light!</a:t>
            </a:r>
            <a:r>
              <a:rPr lang="en-CA" sz="2400" b="1" dirty="0" smtClean="0">
                <a:solidFill>
                  <a:srgbClr val="800000"/>
                </a:solidFill>
              </a:rPr>
              <a:t> </a:t>
            </a:r>
            <a:endParaRPr lang="en-CA" sz="2400" b="1" dirty="0">
              <a:solidFill>
                <a:srgbClr val="800000"/>
              </a:solidFill>
            </a:endParaRPr>
          </a:p>
        </p:txBody>
      </p:sp>
      <p:sp>
        <p:nvSpPr>
          <p:cNvPr id="20" name="Rectangle 19"/>
          <p:cNvSpPr/>
          <p:nvPr/>
        </p:nvSpPr>
        <p:spPr>
          <a:xfrm>
            <a:off x="139849" y="5077600"/>
            <a:ext cx="11973261" cy="1603755"/>
          </a:xfrm>
          <a:prstGeom prst="rect">
            <a:avLst/>
          </a:prstGeom>
          <a:solidFill>
            <a:schemeClr val="tx1"/>
          </a:solidFill>
          <a:ln w="28575">
            <a:solidFill>
              <a:srgbClr val="99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lvl="0" algn="ctr"/>
            <a:r>
              <a:rPr lang="en-CA" sz="4400" dirty="0" smtClean="0">
                <a:solidFill>
                  <a:srgbClr val="66FF99"/>
                </a:solidFill>
              </a:rPr>
              <a:t>			    =</a:t>
            </a:r>
            <a:r>
              <a:rPr lang="en-CA" sz="4400" dirty="0" smtClean="0">
                <a:solidFill>
                  <a:prstClr val="black"/>
                </a:solidFill>
              </a:rPr>
              <a:t> </a:t>
            </a:r>
            <a:r>
              <a:rPr lang="en-CA" sz="4400" b="1" i="1" dirty="0">
                <a:solidFill>
                  <a:srgbClr val="9900FF"/>
                </a:solidFill>
              </a:rPr>
              <a:t>EPIPHOSKO </a:t>
            </a:r>
            <a:r>
              <a:rPr lang="en-CA" sz="4400" b="1" i="1" dirty="0" smtClean="0">
                <a:solidFill>
                  <a:srgbClr val="9900FF"/>
                </a:solidFill>
              </a:rPr>
              <a:t>=         </a:t>
            </a:r>
            <a:r>
              <a:rPr lang="en-CA" sz="2800" b="1" i="1" dirty="0" smtClean="0">
                <a:solidFill>
                  <a:srgbClr val="9900FF"/>
                </a:solidFill>
              </a:rPr>
              <a:t> </a:t>
            </a:r>
            <a:r>
              <a:rPr lang="en-CA" sz="4400" b="1" i="1" dirty="0" smtClean="0">
                <a:solidFill>
                  <a:srgbClr val="9900FF"/>
                </a:solidFill>
              </a:rPr>
              <a:t>    			  </a:t>
            </a:r>
            <a:endParaRPr lang="en-CA" sz="4400" b="1" dirty="0">
              <a:solidFill>
                <a:srgbClr val="0070C0"/>
              </a:solidFill>
              <a:effectLst>
                <a:glow rad="127000">
                  <a:srgbClr val="7BEEFD"/>
                </a:glow>
              </a:effectLst>
            </a:endParaRPr>
          </a:p>
        </p:txBody>
      </p:sp>
      <p:sp>
        <p:nvSpPr>
          <p:cNvPr id="21" name="Right Brace 20"/>
          <p:cNvSpPr/>
          <p:nvPr/>
        </p:nvSpPr>
        <p:spPr>
          <a:xfrm rot="5400000">
            <a:off x="5950024" y="217421"/>
            <a:ext cx="334672" cy="9170554"/>
          </a:xfrm>
          <a:prstGeom prst="rightBrace">
            <a:avLst>
              <a:gd name="adj1" fmla="val 89206"/>
              <a:gd name="adj2" fmla="val 46369"/>
            </a:avLst>
          </a:prstGeom>
          <a:solidFill>
            <a:srgbClr val="DAF824"/>
          </a:solidFill>
          <a:ln w="57150">
            <a:solidFill>
              <a:srgbClr val="800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rtlCol="0" anchor="ctr">
            <a:sp3d extrusionH="57150">
              <a:bevelT w="38100" h="38100"/>
            </a:sp3d>
          </a:bodyPr>
          <a:lstStyle/>
          <a:p>
            <a:pPr algn="ctr"/>
            <a:endParaRPr lang="en-CA"/>
          </a:p>
        </p:txBody>
      </p:sp>
      <p:sp>
        <p:nvSpPr>
          <p:cNvPr id="22" name="Oval 21"/>
          <p:cNvSpPr/>
          <p:nvPr/>
        </p:nvSpPr>
        <p:spPr>
          <a:xfrm>
            <a:off x="10756" y="3888298"/>
            <a:ext cx="1506681" cy="914400"/>
          </a:xfrm>
          <a:prstGeom prst="ellipse">
            <a:avLst/>
          </a:prstGeom>
          <a:solidFill>
            <a:srgbClr val="DAF824"/>
          </a:solidFill>
          <a:ln w="57150">
            <a:solidFill>
              <a:srgbClr val="80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b="1" dirty="0" smtClean="0">
                <a:ln>
                  <a:solidFill>
                    <a:sysClr val="windowText" lastClr="000000"/>
                  </a:solidFill>
                </a:ln>
                <a:solidFill>
                  <a:srgbClr val="CC0099"/>
                </a:solidFill>
                <a:effectLst>
                  <a:glow rad="127000">
                    <a:srgbClr val="5BD4FF"/>
                  </a:glow>
                </a:effectLst>
              </a:rPr>
              <a:t>Dawn</a:t>
            </a:r>
            <a:endParaRPr lang="en-CA" sz="2800" b="1" dirty="0">
              <a:ln>
                <a:solidFill>
                  <a:sysClr val="windowText" lastClr="000000"/>
                </a:solidFill>
              </a:ln>
              <a:solidFill>
                <a:srgbClr val="CC0099"/>
              </a:solidFill>
              <a:effectLst>
                <a:glow rad="127000">
                  <a:srgbClr val="5BD4FF"/>
                </a:glow>
              </a:effectLst>
            </a:endParaRPr>
          </a:p>
        </p:txBody>
      </p:sp>
      <p:sp>
        <p:nvSpPr>
          <p:cNvPr id="25" name="Oval 24"/>
          <p:cNvSpPr/>
          <p:nvPr/>
        </p:nvSpPr>
        <p:spPr>
          <a:xfrm>
            <a:off x="10702638" y="3869029"/>
            <a:ext cx="1489362" cy="914400"/>
          </a:xfrm>
          <a:prstGeom prst="ellipse">
            <a:avLst/>
          </a:prstGeom>
          <a:solidFill>
            <a:srgbClr val="DAF824"/>
          </a:solidFill>
          <a:ln w="57150">
            <a:solidFill>
              <a:srgbClr val="80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b="1" dirty="0" smtClean="0">
                <a:ln>
                  <a:solidFill>
                    <a:schemeClr val="tx1"/>
                  </a:solidFill>
                </a:ln>
                <a:solidFill>
                  <a:srgbClr val="CC0099"/>
                </a:solidFill>
                <a:effectLst>
                  <a:glow rad="609600">
                    <a:srgbClr val="7BEEFD"/>
                  </a:glow>
                </a:effectLst>
              </a:rPr>
              <a:t>Dawn</a:t>
            </a:r>
            <a:r>
              <a:rPr lang="en-CA" dirty="0" smtClean="0"/>
              <a:t>   </a:t>
            </a:r>
            <a:endParaRPr lang="en-CA" dirty="0"/>
          </a:p>
        </p:txBody>
      </p:sp>
      <p:sp>
        <p:nvSpPr>
          <p:cNvPr id="27" name="Rounded Rectangle 26"/>
          <p:cNvSpPr/>
          <p:nvPr/>
        </p:nvSpPr>
        <p:spPr>
          <a:xfrm>
            <a:off x="956143" y="131665"/>
            <a:ext cx="10262185" cy="615029"/>
          </a:xfrm>
          <a:prstGeom prst="roundRect">
            <a:avLst/>
          </a:prstGeom>
          <a:solidFill>
            <a:srgbClr val="7BEEFD"/>
          </a:solidFill>
          <a:ln w="38100">
            <a:solidFill>
              <a:srgbClr val="008080"/>
            </a:solidFill>
          </a:ln>
          <a:effectLst/>
          <a:scene3d>
            <a:camera prst="orthographicFront"/>
            <a:lightRig rig="brightRoom"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4000" b="1" i="1" dirty="0" smtClean="0">
                <a:ln w="10160">
                  <a:solidFill>
                    <a:schemeClr val="accent1"/>
                  </a:solidFill>
                  <a:prstDash val="solid"/>
                </a:ln>
                <a:solidFill>
                  <a:schemeClr val="tx1"/>
                </a:solidFill>
                <a:effectLst>
                  <a:outerShdw blurRad="38100" dist="32000" dir="5400000" algn="tl">
                    <a:srgbClr val="000000">
                      <a:alpha val="30000"/>
                    </a:srgbClr>
                  </a:outerShdw>
                </a:effectLst>
                <a:latin typeface="Comic Sans MS" pitchFamily="66" charset="0"/>
              </a:rPr>
              <a:t>Enjoying More </a:t>
            </a:r>
            <a:r>
              <a:rPr lang="en-CA" sz="4000" i="1" dirty="0" smtClean="0">
                <a:ln w="10160">
                  <a:solidFill>
                    <a:schemeClr val="accent1"/>
                  </a:solidFill>
                  <a:prstDash val="solid"/>
                </a:ln>
                <a:solidFill>
                  <a:srgbClr val="CC0099"/>
                </a:solidFill>
                <a:effectLst>
                  <a:outerShdw blurRad="38100" dist="32000" dir="5400000" algn="tl">
                    <a:srgbClr val="000000">
                      <a:alpha val="30000"/>
                    </a:srgbClr>
                  </a:outerShdw>
                </a:effectLst>
                <a:latin typeface="Comic Sans MS" pitchFamily="66" charset="0"/>
              </a:rPr>
              <a:t>Scriptural Alignment!  </a:t>
            </a:r>
            <a:r>
              <a:rPr lang="en-CA" sz="4000" b="1" dirty="0" smtClean="0">
                <a:ln w="10160">
                  <a:solidFill>
                    <a:schemeClr val="accent1"/>
                  </a:solidFill>
                  <a:prstDash val="solid"/>
                </a:ln>
                <a:solidFill>
                  <a:srgbClr val="FFFF00"/>
                </a:solidFill>
                <a:effectLst>
                  <a:outerShdw blurRad="38100" dist="32000" dir="5400000" algn="tl">
                    <a:srgbClr val="000000">
                      <a:alpha val="30000"/>
                    </a:srgbClr>
                  </a:outerShdw>
                </a:effectLst>
                <a:latin typeface="Comic Sans MS" pitchFamily="66" charset="0"/>
                <a:sym typeface="Wingdings" pitchFamily="2" charset="2"/>
              </a:rPr>
              <a:t></a:t>
            </a:r>
            <a:r>
              <a:rPr lang="en-CA" sz="4000" i="1" dirty="0" smtClean="0">
                <a:ln w="10160">
                  <a:solidFill>
                    <a:schemeClr val="accent1"/>
                  </a:solidFill>
                  <a:prstDash val="solid"/>
                </a:ln>
                <a:solidFill>
                  <a:srgbClr val="CC0099"/>
                </a:solidFill>
                <a:effectLst>
                  <a:outerShdw blurRad="38100" dist="32000" dir="5400000" algn="tl">
                    <a:srgbClr val="000000">
                      <a:alpha val="30000"/>
                    </a:srgbClr>
                  </a:outerShdw>
                </a:effectLst>
                <a:latin typeface="Comic Sans MS" pitchFamily="66" charset="0"/>
              </a:rPr>
              <a:t> </a:t>
            </a:r>
            <a:endParaRPr lang="en-CA" sz="4000" i="1" dirty="0">
              <a:ln w="10160">
                <a:solidFill>
                  <a:schemeClr val="accent1"/>
                </a:solidFill>
                <a:prstDash val="solid"/>
              </a:ln>
              <a:solidFill>
                <a:srgbClr val="CC0099"/>
              </a:solidFill>
              <a:effectLst>
                <a:outerShdw blurRad="38100" dist="32000" dir="5400000" algn="tl">
                  <a:srgbClr val="000000">
                    <a:alpha val="30000"/>
                  </a:srgbClr>
                </a:outerShdw>
              </a:effectLst>
              <a:latin typeface="Comic Sans MS" pitchFamily="66" charset="0"/>
            </a:endParaRPr>
          </a:p>
        </p:txBody>
      </p:sp>
      <p:cxnSp>
        <p:nvCxnSpPr>
          <p:cNvPr id="5" name="Straight Arrow Connector 4"/>
          <p:cNvCxnSpPr/>
          <p:nvPr/>
        </p:nvCxnSpPr>
        <p:spPr>
          <a:xfrm flipH="1">
            <a:off x="6476104" y="4453666"/>
            <a:ext cx="4346090" cy="1075765"/>
          </a:xfrm>
          <a:prstGeom prst="straightConnector1">
            <a:avLst/>
          </a:prstGeom>
          <a:ln w="76200">
            <a:solidFill>
              <a:srgbClr val="FF0000"/>
            </a:solidFill>
            <a:tailEnd type="arrow"/>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517437" y="4023357"/>
            <a:ext cx="4571391" cy="579728"/>
          </a:xfrm>
          <a:prstGeom prst="rect">
            <a:avLst/>
          </a:prstGeom>
          <a:ln w="57150">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200" dirty="0" smtClean="0">
                <a:solidFill>
                  <a:srgbClr val="DAF824"/>
                </a:solidFill>
              </a:rPr>
              <a:t>Abib 14 Light Season</a:t>
            </a:r>
            <a:endParaRPr lang="en-CA" sz="3200" dirty="0">
              <a:solidFill>
                <a:srgbClr val="DAF824"/>
              </a:solidFill>
            </a:endParaRPr>
          </a:p>
        </p:txBody>
      </p:sp>
      <p:sp>
        <p:nvSpPr>
          <p:cNvPr id="24" name="Oval 23"/>
          <p:cNvSpPr/>
          <p:nvPr/>
        </p:nvSpPr>
        <p:spPr>
          <a:xfrm>
            <a:off x="5688135" y="3997243"/>
            <a:ext cx="1321601" cy="619464"/>
          </a:xfrm>
          <a:prstGeom prst="ellipse">
            <a:avLst/>
          </a:prstGeom>
          <a:solidFill>
            <a:srgbClr val="DAF824"/>
          </a:solidFill>
          <a:ln w="57150">
            <a:solidFill>
              <a:srgbClr val="80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400" b="1" dirty="0" smtClean="0">
                <a:solidFill>
                  <a:srgbClr val="CC0099"/>
                </a:solidFill>
              </a:rPr>
              <a:t>- To -</a:t>
            </a:r>
            <a:endParaRPr lang="en-CA" sz="2400" b="1" dirty="0">
              <a:solidFill>
                <a:srgbClr val="CC0099"/>
              </a:solidFill>
            </a:endParaRPr>
          </a:p>
        </p:txBody>
      </p:sp>
      <p:sp>
        <p:nvSpPr>
          <p:cNvPr id="7" name="Rectangle 6"/>
          <p:cNvSpPr/>
          <p:nvPr/>
        </p:nvSpPr>
        <p:spPr>
          <a:xfrm>
            <a:off x="7561523" y="5429521"/>
            <a:ext cx="4335332" cy="914400"/>
          </a:xfrm>
          <a:prstGeom prst="rect">
            <a:avLst/>
          </a:prstGeom>
          <a:solidFill>
            <a:schemeClr val="tx1"/>
          </a:solidFill>
          <a:ln w="57150">
            <a:solidFill>
              <a:srgbClr val="66FF99"/>
            </a:solidFill>
          </a:ln>
          <a:effectLst>
            <a:glow rad="2794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lvl="0" algn="ctr"/>
            <a:r>
              <a:rPr lang="en-CA" sz="4400" b="1" dirty="0">
                <a:solidFill>
                  <a:srgbClr val="0070C0"/>
                </a:solidFill>
                <a:effectLst>
                  <a:glow rad="127000">
                    <a:srgbClr val="7BEEFD"/>
                  </a:glow>
                </a:effectLst>
              </a:rPr>
              <a:t>TO GROW LIGHT!</a:t>
            </a:r>
          </a:p>
        </p:txBody>
      </p:sp>
      <p:sp>
        <p:nvSpPr>
          <p:cNvPr id="12" name="Rounded Rectangle 11"/>
          <p:cNvSpPr/>
          <p:nvPr/>
        </p:nvSpPr>
        <p:spPr>
          <a:xfrm>
            <a:off x="220832" y="5228217"/>
            <a:ext cx="3528510" cy="1344706"/>
          </a:xfrm>
          <a:prstGeom prst="roundRect">
            <a:avLst/>
          </a:prstGeom>
          <a:solidFill>
            <a:schemeClr val="tx1"/>
          </a:solidFill>
          <a:ln w="38100">
            <a:solidFill>
              <a:srgbClr val="00FF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4000" dirty="0" smtClean="0">
                <a:solidFill>
                  <a:srgbClr val="00B0F0"/>
                </a:solidFill>
              </a:rPr>
              <a:t>Sabbath was </a:t>
            </a:r>
            <a:r>
              <a:rPr lang="en-CA" sz="4000" b="1" u="sng" dirty="0" smtClean="0">
                <a:solidFill>
                  <a:srgbClr val="66FF99"/>
                </a:solidFill>
              </a:rPr>
              <a:t>APPROACHING</a:t>
            </a:r>
            <a:endParaRPr lang="en-CA" sz="4000" b="1" u="sng" dirty="0">
              <a:solidFill>
                <a:srgbClr val="66FF99"/>
              </a:solidFill>
            </a:endParaRPr>
          </a:p>
        </p:txBody>
      </p:sp>
      <p:sp>
        <p:nvSpPr>
          <p:cNvPr id="4" name="Bent Arrow 3"/>
          <p:cNvSpPr/>
          <p:nvPr/>
        </p:nvSpPr>
        <p:spPr>
          <a:xfrm rot="5400000" flipV="1">
            <a:off x="63893" y="3050749"/>
            <a:ext cx="1215613" cy="901733"/>
          </a:xfrm>
          <a:prstGeom prst="bentArrow">
            <a:avLst>
              <a:gd name="adj1" fmla="val 16649"/>
              <a:gd name="adj2" fmla="val 50000"/>
              <a:gd name="adj3" fmla="val 50000"/>
              <a:gd name="adj4" fmla="val 62500"/>
            </a:avLst>
          </a:prstGeom>
          <a:solidFill>
            <a:srgbClr val="FF0000"/>
          </a:solidFill>
          <a:ln w="38100">
            <a:solidFill>
              <a:srgbClr val="0000C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solidFill>
                <a:schemeClr val="tx1"/>
              </a:solidFill>
            </a:endParaRPr>
          </a:p>
        </p:txBody>
      </p:sp>
      <p:cxnSp>
        <p:nvCxnSpPr>
          <p:cNvPr id="10" name="Straight Arrow Connector 9"/>
          <p:cNvCxnSpPr/>
          <p:nvPr/>
        </p:nvCxnSpPr>
        <p:spPr>
          <a:xfrm>
            <a:off x="10230522" y="3501615"/>
            <a:ext cx="903643" cy="607807"/>
          </a:xfrm>
          <a:prstGeom prst="straightConnector1">
            <a:avLst/>
          </a:prstGeom>
          <a:ln w="76200">
            <a:solidFill>
              <a:srgbClr val="FF0000"/>
            </a:solidFill>
            <a:tailEnd type="arrow"/>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a:xfrm>
            <a:off x="9369143" y="6242049"/>
            <a:ext cx="2743200" cy="365125"/>
          </a:xfrm>
          <a:scene3d>
            <a:camera prst="orthographicFront"/>
            <a:lightRig rig="threePt" dir="t"/>
          </a:scene3d>
          <a:sp3d>
            <a:bevelT w="152400" h="50800" prst="softRound"/>
          </a:sp3d>
        </p:spPr>
        <p:txBody>
          <a:bodyPr>
            <a:sp3d extrusionH="57150">
              <a:bevelT w="38100" h="38100"/>
            </a:sp3d>
          </a:bodyPr>
          <a:lstStyle/>
          <a:p>
            <a:fld id="{79D454C9-693C-4B68-AEF7-F33F1BD73953}" type="slidenum">
              <a:rPr lang="en-US" sz="1400" b="1" smtClean="0">
                <a:solidFill>
                  <a:schemeClr val="tx1"/>
                </a:solidFill>
              </a:rPr>
              <a:t>79</a:t>
            </a:fld>
            <a:endParaRPr lang="en-US" sz="1400" b="1" dirty="0">
              <a:solidFill>
                <a:schemeClr val="tx1"/>
              </a:solidFill>
            </a:endParaRPr>
          </a:p>
        </p:txBody>
      </p:sp>
    </p:spTree>
    <p:extLst>
      <p:ext uri="{BB962C8B-B14F-4D97-AF65-F5344CB8AC3E}">
        <p14:creationId xmlns:p14="http://schemas.microsoft.com/office/powerpoint/2010/main" val="14986469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250"/>
                                        <p:tgtEl>
                                          <p:spTgt spid="11"/>
                                        </p:tgtEl>
                                      </p:cBhvr>
                                    </p:animEffect>
                                  </p:childTnLst>
                                </p:cTn>
                              </p:par>
                              <p:par>
                                <p:cTn id="8" presetID="42" presetClass="entr" presetSubtype="0" fill="hold" grpId="0" nodeType="withEffect">
                                  <p:stCondLst>
                                    <p:cond delay="75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250"/>
                                        <p:tgtEl>
                                          <p:spTgt spid="13"/>
                                        </p:tgtEl>
                                      </p:cBhvr>
                                    </p:animEffect>
                                    <p:anim calcmode="lin" valueType="num">
                                      <p:cBhvr>
                                        <p:cTn id="11" dur="1250" fill="hold"/>
                                        <p:tgtEl>
                                          <p:spTgt spid="13"/>
                                        </p:tgtEl>
                                        <p:attrNameLst>
                                          <p:attrName>ppt_x</p:attrName>
                                        </p:attrNameLst>
                                      </p:cBhvr>
                                      <p:tavLst>
                                        <p:tav tm="0">
                                          <p:val>
                                            <p:strVal val="#ppt_x"/>
                                          </p:val>
                                        </p:tav>
                                        <p:tav tm="100000">
                                          <p:val>
                                            <p:strVal val="#ppt_x"/>
                                          </p:val>
                                        </p:tav>
                                      </p:tavLst>
                                    </p:anim>
                                    <p:anim calcmode="lin" valueType="num">
                                      <p:cBhvr>
                                        <p:cTn id="12" dur="125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250"/>
                                        <p:tgtEl>
                                          <p:spTgt spid="15"/>
                                        </p:tgtEl>
                                      </p:cBhvr>
                                    </p:animEffect>
                                    <p:anim calcmode="lin" valueType="num">
                                      <p:cBhvr>
                                        <p:cTn id="18" dur="1250" fill="hold"/>
                                        <p:tgtEl>
                                          <p:spTgt spid="15"/>
                                        </p:tgtEl>
                                        <p:attrNameLst>
                                          <p:attrName>ppt_x</p:attrName>
                                        </p:attrNameLst>
                                      </p:cBhvr>
                                      <p:tavLst>
                                        <p:tav tm="0">
                                          <p:val>
                                            <p:strVal val="#ppt_x"/>
                                          </p:val>
                                        </p:tav>
                                        <p:tav tm="100000">
                                          <p:val>
                                            <p:strVal val="#ppt_x"/>
                                          </p:val>
                                        </p:tav>
                                      </p:tavLst>
                                    </p:anim>
                                    <p:anim calcmode="lin" valueType="num">
                                      <p:cBhvr>
                                        <p:cTn id="19" dur="1250" fill="hold"/>
                                        <p:tgtEl>
                                          <p:spTgt spid="15"/>
                                        </p:tgtEl>
                                        <p:attrNameLst>
                                          <p:attrName>ppt_y</p:attrName>
                                        </p:attrNameLst>
                                      </p:cBhvr>
                                      <p:tavLst>
                                        <p:tav tm="0">
                                          <p:val>
                                            <p:strVal val="#ppt_y+.1"/>
                                          </p:val>
                                        </p:tav>
                                        <p:tav tm="100000">
                                          <p:val>
                                            <p:strVal val="#ppt_y"/>
                                          </p:val>
                                        </p:tav>
                                      </p:tavLst>
                                    </p:anim>
                                  </p:childTnLst>
                                </p:cTn>
                              </p:par>
                              <p:par>
                                <p:cTn id="20" presetID="22" presetClass="entr" presetSubtype="8" fill="hold" grpId="0" nodeType="withEffect">
                                  <p:stCondLst>
                                    <p:cond delay="800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up)">
                                      <p:cBhvr>
                                        <p:cTn id="27" dur="1500"/>
                                        <p:tgtEl>
                                          <p:spTgt spid="4"/>
                                        </p:tgtEl>
                                      </p:cBhvr>
                                    </p:animEffect>
                                  </p:childTnLst>
                                </p:cTn>
                              </p:par>
                              <p:par>
                                <p:cTn id="28" presetID="42" presetClass="entr" presetSubtype="0" fill="hold" grpId="0" nodeType="withEffect">
                                  <p:stCondLst>
                                    <p:cond delay="100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250"/>
                                        <p:tgtEl>
                                          <p:spTgt spid="22"/>
                                        </p:tgtEl>
                                      </p:cBhvr>
                                    </p:animEffect>
                                    <p:anim calcmode="lin" valueType="num">
                                      <p:cBhvr>
                                        <p:cTn id="31" dur="1250" fill="hold"/>
                                        <p:tgtEl>
                                          <p:spTgt spid="22"/>
                                        </p:tgtEl>
                                        <p:attrNameLst>
                                          <p:attrName>ppt_x</p:attrName>
                                        </p:attrNameLst>
                                      </p:cBhvr>
                                      <p:tavLst>
                                        <p:tav tm="0">
                                          <p:val>
                                            <p:strVal val="#ppt_x"/>
                                          </p:val>
                                        </p:tav>
                                        <p:tav tm="100000">
                                          <p:val>
                                            <p:strVal val="#ppt_x"/>
                                          </p:val>
                                        </p:tav>
                                      </p:tavLst>
                                    </p:anim>
                                    <p:anim calcmode="lin" valueType="num">
                                      <p:cBhvr>
                                        <p:cTn id="32" dur="1250" fill="hold"/>
                                        <p:tgtEl>
                                          <p:spTgt spid="22"/>
                                        </p:tgtEl>
                                        <p:attrNameLst>
                                          <p:attrName>ppt_y</p:attrName>
                                        </p:attrNameLst>
                                      </p:cBhvr>
                                      <p:tavLst>
                                        <p:tav tm="0">
                                          <p:val>
                                            <p:strVal val="#ppt_y+.1"/>
                                          </p:val>
                                        </p:tav>
                                        <p:tav tm="100000">
                                          <p:val>
                                            <p:strVal val="#ppt_y"/>
                                          </p:val>
                                        </p:tav>
                                      </p:tavLst>
                                    </p:anim>
                                  </p:childTnLst>
                                </p:cTn>
                              </p:par>
                              <p:par>
                                <p:cTn id="33" presetID="22" presetClass="entr" presetSubtype="8" fill="hold" grpId="0" nodeType="withEffect">
                                  <p:stCondLst>
                                    <p:cond delay="150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2000"/>
                                        <p:tgtEl>
                                          <p:spTgt spid="21"/>
                                        </p:tgtEl>
                                      </p:cBhvr>
                                    </p:animEffect>
                                  </p:childTnLst>
                                </p:cTn>
                              </p:par>
                              <p:par>
                                <p:cTn id="36" presetID="2" presetClass="entr" presetSubtype="4" fill="hold" grpId="0" nodeType="withEffect">
                                  <p:stCondLst>
                                    <p:cond delay="2000"/>
                                  </p:stCondLst>
                                  <p:childTnLst>
                                    <p:set>
                                      <p:cBhvr>
                                        <p:cTn id="37" dur="1" fill="hold">
                                          <p:stCondLst>
                                            <p:cond delay="0"/>
                                          </p:stCondLst>
                                        </p:cTn>
                                        <p:tgtEl>
                                          <p:spTgt spid="24"/>
                                        </p:tgtEl>
                                        <p:attrNameLst>
                                          <p:attrName>style.visibility</p:attrName>
                                        </p:attrNameLst>
                                      </p:cBhvr>
                                      <p:to>
                                        <p:strVal val="visible"/>
                                      </p:to>
                                    </p:set>
                                    <p:anim calcmode="lin" valueType="num">
                                      <p:cBhvr additive="base">
                                        <p:cTn id="38" dur="1000" fill="hold"/>
                                        <p:tgtEl>
                                          <p:spTgt spid="24"/>
                                        </p:tgtEl>
                                        <p:attrNameLst>
                                          <p:attrName>ppt_x</p:attrName>
                                        </p:attrNameLst>
                                      </p:cBhvr>
                                      <p:tavLst>
                                        <p:tav tm="0">
                                          <p:val>
                                            <p:strVal val="#ppt_x"/>
                                          </p:val>
                                        </p:tav>
                                        <p:tav tm="100000">
                                          <p:val>
                                            <p:strVal val="#ppt_x"/>
                                          </p:val>
                                        </p:tav>
                                      </p:tavLst>
                                    </p:anim>
                                    <p:anim calcmode="lin" valueType="num">
                                      <p:cBhvr additive="base">
                                        <p:cTn id="39" dur="1000" fill="hold"/>
                                        <p:tgtEl>
                                          <p:spTgt spid="24"/>
                                        </p:tgtEl>
                                        <p:attrNameLst>
                                          <p:attrName>ppt_y</p:attrName>
                                        </p:attrNameLst>
                                      </p:cBhvr>
                                      <p:tavLst>
                                        <p:tav tm="0">
                                          <p:val>
                                            <p:strVal val="1+#ppt_h/2"/>
                                          </p:val>
                                        </p:tav>
                                        <p:tav tm="100000">
                                          <p:val>
                                            <p:strVal val="#ppt_y"/>
                                          </p:val>
                                        </p:tav>
                                      </p:tavLst>
                                    </p:anim>
                                  </p:childTnLst>
                                </p:cTn>
                              </p:par>
                              <p:par>
                                <p:cTn id="40" presetID="42" presetClass="entr" presetSubtype="0" fill="hold" grpId="0" nodeType="withEffect">
                                  <p:stCondLst>
                                    <p:cond delay="325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250"/>
                                        <p:tgtEl>
                                          <p:spTgt spid="25"/>
                                        </p:tgtEl>
                                      </p:cBhvr>
                                    </p:animEffect>
                                    <p:anim calcmode="lin" valueType="num">
                                      <p:cBhvr>
                                        <p:cTn id="43" dur="1250" fill="hold"/>
                                        <p:tgtEl>
                                          <p:spTgt spid="25"/>
                                        </p:tgtEl>
                                        <p:attrNameLst>
                                          <p:attrName>ppt_x</p:attrName>
                                        </p:attrNameLst>
                                      </p:cBhvr>
                                      <p:tavLst>
                                        <p:tav tm="0">
                                          <p:val>
                                            <p:strVal val="#ppt_x"/>
                                          </p:val>
                                        </p:tav>
                                        <p:tav tm="100000">
                                          <p:val>
                                            <p:strVal val="#ppt_x"/>
                                          </p:val>
                                        </p:tav>
                                      </p:tavLst>
                                    </p:anim>
                                    <p:anim calcmode="lin" valueType="num">
                                      <p:cBhvr>
                                        <p:cTn id="44" dur="1250" fill="hold"/>
                                        <p:tgtEl>
                                          <p:spTgt spid="25"/>
                                        </p:tgtEl>
                                        <p:attrNameLst>
                                          <p:attrName>ppt_y</p:attrName>
                                        </p:attrNameLst>
                                      </p:cBhvr>
                                      <p:tavLst>
                                        <p:tav tm="0">
                                          <p:val>
                                            <p:strVal val="#ppt_y+.1"/>
                                          </p:val>
                                        </p:tav>
                                        <p:tav tm="100000">
                                          <p:val>
                                            <p:strVal val="#ppt_y"/>
                                          </p:val>
                                        </p:tav>
                                      </p:tavLst>
                                    </p:anim>
                                  </p:childTnLst>
                                </p:cTn>
                              </p:par>
                              <p:par>
                                <p:cTn id="45" presetID="22" presetClass="entr" presetSubtype="1" repeatCount="4000" fill="hold" nodeType="withEffect">
                                  <p:stCondLst>
                                    <p:cond delay="3750"/>
                                  </p:stCondLst>
                                  <p:childTnLst>
                                    <p:set>
                                      <p:cBhvr>
                                        <p:cTn id="46" dur="1" fill="hold">
                                          <p:stCondLst>
                                            <p:cond delay="0"/>
                                          </p:stCondLst>
                                        </p:cTn>
                                        <p:tgtEl>
                                          <p:spTgt spid="10"/>
                                        </p:tgtEl>
                                        <p:attrNameLst>
                                          <p:attrName>style.visibility</p:attrName>
                                        </p:attrNameLst>
                                      </p:cBhvr>
                                      <p:to>
                                        <p:strVal val="visible"/>
                                      </p:to>
                                    </p:set>
                                    <p:animEffect transition="in" filter="wipe(up)">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1000"/>
                                        <p:tgtEl>
                                          <p:spTgt spid="12"/>
                                        </p:tgtEl>
                                      </p:cBhvr>
                                    </p:animEffect>
                                    <p:anim calcmode="lin" valueType="num">
                                      <p:cBhvr>
                                        <p:cTn id="53" dur="1000" fill="hold"/>
                                        <p:tgtEl>
                                          <p:spTgt spid="12"/>
                                        </p:tgtEl>
                                        <p:attrNameLst>
                                          <p:attrName>ppt_x</p:attrName>
                                        </p:attrNameLst>
                                      </p:cBhvr>
                                      <p:tavLst>
                                        <p:tav tm="0">
                                          <p:val>
                                            <p:strVal val="#ppt_x"/>
                                          </p:val>
                                        </p:tav>
                                        <p:tav tm="100000">
                                          <p:val>
                                            <p:strVal val="#ppt_x"/>
                                          </p:val>
                                        </p:tav>
                                      </p:tavLst>
                                    </p:anim>
                                    <p:anim calcmode="lin" valueType="num">
                                      <p:cBhvr>
                                        <p:cTn id="54" dur="1000" fill="hold"/>
                                        <p:tgtEl>
                                          <p:spTgt spid="12"/>
                                        </p:tgtEl>
                                        <p:attrNameLst>
                                          <p:attrName>ppt_y</p:attrName>
                                        </p:attrNameLst>
                                      </p:cBhvr>
                                      <p:tavLst>
                                        <p:tav tm="0">
                                          <p:val>
                                            <p:strVal val="#ppt_y+.1"/>
                                          </p:val>
                                        </p:tav>
                                        <p:tav tm="100000">
                                          <p:val>
                                            <p:strVal val="#ppt_y"/>
                                          </p:val>
                                        </p:tav>
                                      </p:tavLst>
                                    </p:anim>
                                  </p:childTnLst>
                                </p:cTn>
                              </p:par>
                              <p:par>
                                <p:cTn id="55" presetID="5" presetClass="entr" presetSubtype="10" fill="hold" grpId="0" nodeType="withEffect">
                                  <p:stCondLst>
                                    <p:cond delay="2250"/>
                                  </p:stCondLst>
                                  <p:childTnLst>
                                    <p:set>
                                      <p:cBhvr>
                                        <p:cTn id="56" dur="1" fill="hold">
                                          <p:stCondLst>
                                            <p:cond delay="0"/>
                                          </p:stCondLst>
                                        </p:cTn>
                                        <p:tgtEl>
                                          <p:spTgt spid="20"/>
                                        </p:tgtEl>
                                        <p:attrNameLst>
                                          <p:attrName>style.visibility</p:attrName>
                                        </p:attrNameLst>
                                      </p:cBhvr>
                                      <p:to>
                                        <p:strVal val="visible"/>
                                      </p:to>
                                    </p:set>
                                    <p:animEffect transition="in" filter="checkerboard(across)">
                                      <p:cBhvr>
                                        <p:cTn id="57" dur="1250"/>
                                        <p:tgtEl>
                                          <p:spTgt spid="20"/>
                                        </p:tgtEl>
                                      </p:cBhvr>
                                    </p:animEffect>
                                  </p:childTnLst>
                                </p:cTn>
                              </p:par>
                              <p:par>
                                <p:cTn id="58" presetID="22" presetClass="entr" presetSubtype="1" repeatCount="3000" fill="hold" nodeType="withEffect">
                                  <p:stCondLst>
                                    <p:cond delay="4000"/>
                                  </p:stCondLst>
                                  <p:childTnLst>
                                    <p:set>
                                      <p:cBhvr>
                                        <p:cTn id="59" dur="1" fill="hold">
                                          <p:stCondLst>
                                            <p:cond delay="0"/>
                                          </p:stCondLst>
                                        </p:cTn>
                                        <p:tgtEl>
                                          <p:spTgt spid="5"/>
                                        </p:tgtEl>
                                        <p:attrNameLst>
                                          <p:attrName>style.visibility</p:attrName>
                                        </p:attrNameLst>
                                      </p:cBhvr>
                                      <p:to>
                                        <p:strVal val="visible"/>
                                      </p:to>
                                    </p:set>
                                    <p:animEffect transition="in" filter="wipe(up)">
                                      <p:cBhvr>
                                        <p:cTn id="60" dur="500"/>
                                        <p:tgtEl>
                                          <p:spTgt spid="5"/>
                                        </p:tgtEl>
                                      </p:cBhvr>
                                    </p:animEffect>
                                  </p:childTnLst>
                                </p:cTn>
                              </p:par>
                              <p:par>
                                <p:cTn id="61" presetID="22" presetClass="entr" presetSubtype="8" fill="hold" grpId="0" nodeType="withEffect">
                                  <p:stCondLst>
                                    <p:cond delay="4000"/>
                                  </p:stCondLst>
                                  <p:childTnLst>
                                    <p:set>
                                      <p:cBhvr>
                                        <p:cTn id="62" dur="1" fill="hold">
                                          <p:stCondLst>
                                            <p:cond delay="0"/>
                                          </p:stCondLst>
                                        </p:cTn>
                                        <p:tgtEl>
                                          <p:spTgt spid="7"/>
                                        </p:tgtEl>
                                        <p:attrNameLst>
                                          <p:attrName>style.visibility</p:attrName>
                                        </p:attrNameLst>
                                      </p:cBhvr>
                                      <p:to>
                                        <p:strVal val="visible"/>
                                      </p:to>
                                    </p:set>
                                    <p:animEffect transition="in" filter="wipe(left)">
                                      <p:cBhvr>
                                        <p:cTn id="63"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5" grpId="0" animBg="1"/>
      <p:bldP spid="20" grpId="0" animBg="1"/>
      <p:bldP spid="21" grpId="0" animBg="1"/>
      <p:bldP spid="22" grpId="0" animBg="1"/>
      <p:bldP spid="25" grpId="0" animBg="1"/>
      <p:bldP spid="11" grpId="0" animBg="1"/>
      <p:bldP spid="24" grpId="0" animBg="1"/>
      <p:bldP spid="7" grpId="0" animBg="1"/>
      <p:bldP spid="12"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812"/>
            <a:ext cx="12192000" cy="945515"/>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dirty="0" smtClean="0">
                <a:ln w="11430"/>
                <a:solidFill>
                  <a:srgbClr val="FF5050"/>
                </a:solidFill>
                <a:effectLst>
                  <a:outerShdw blurRad="50800" dist="39000" dir="5460000" algn="tl">
                    <a:srgbClr val="000000">
                      <a:alpha val="38000"/>
                    </a:srgbClr>
                  </a:outerShdw>
                </a:effectLst>
                <a:latin typeface="Comic Sans MS" pitchFamily="66" charset="0"/>
              </a:rPr>
              <a:t>5. Satan Has Demolishing Power – Gen 1:2</a:t>
            </a:r>
            <a:r>
              <a:rPr lang="en-US" sz="3400" b="1" u="sng" dirty="0" smtClean="0">
                <a:ln w="11430"/>
                <a:solidFill>
                  <a:srgbClr val="00B0F0"/>
                </a:solidFill>
                <a:effectLst>
                  <a:outerShdw blurRad="50800" dist="39000" dir="5460000" algn="tl">
                    <a:srgbClr val="000000">
                      <a:alpha val="38000"/>
                    </a:srgbClr>
                  </a:outerShdw>
                </a:effectLst>
                <a:latin typeface="Comic Sans MS" pitchFamily="66" charset="0"/>
              </a:rPr>
              <a:t>a</a:t>
            </a:r>
            <a:endParaRPr lang="en-US" sz="3400" b="1" u="sng" dirty="0">
              <a:ln w="11430"/>
              <a:solidFill>
                <a:srgbClr val="00B0F0"/>
              </a:solidFill>
              <a:effectLst>
                <a:outerShdw blurRad="50800" dist="39000" dir="5460000" algn="tl">
                  <a:srgbClr val="000000">
                    <a:alpha val="38000"/>
                  </a:srgbClr>
                </a:outerShdw>
              </a:effectLst>
              <a:latin typeface="Comic Sans MS" pitchFamily="66" charset="0"/>
            </a:endParaRPr>
          </a:p>
        </p:txBody>
      </p:sp>
      <p:sp>
        <p:nvSpPr>
          <p:cNvPr id="6" name="Content Placeholder 5"/>
          <p:cNvSpPr>
            <a:spLocks noGrp="1"/>
          </p:cNvSpPr>
          <p:nvPr>
            <p:ph sz="half" idx="1"/>
          </p:nvPr>
        </p:nvSpPr>
        <p:spPr>
          <a:xfrm>
            <a:off x="642532" y="762193"/>
            <a:ext cx="5524041" cy="5698462"/>
          </a:xfrm>
        </p:spPr>
        <p:txBody>
          <a:bodyPr>
            <a:normAutofit fontScale="70000" lnSpcReduction="20000"/>
          </a:bodyPr>
          <a:lstStyle/>
          <a:p>
            <a:pPr marL="0" indent="0" algn="ctr">
              <a:lnSpc>
                <a:spcPct val="120000"/>
              </a:lnSpc>
              <a:buNone/>
            </a:pPr>
            <a:r>
              <a:rPr lang="en-US" sz="3300" b="1" dirty="0" smtClean="0">
                <a:ln>
                  <a:solidFill>
                    <a:srgbClr val="002060"/>
                  </a:solidFill>
                </a:ln>
                <a:solidFill>
                  <a:srgbClr val="C00000"/>
                </a:solidFill>
              </a:rPr>
              <a:t>Satan demonstrates his vast demolishing </a:t>
            </a:r>
            <a:br>
              <a:rPr lang="en-US" sz="3300" b="1" dirty="0" smtClean="0">
                <a:ln>
                  <a:solidFill>
                    <a:srgbClr val="002060"/>
                  </a:solidFill>
                </a:ln>
                <a:solidFill>
                  <a:srgbClr val="C00000"/>
                </a:solidFill>
              </a:rPr>
            </a:br>
            <a:r>
              <a:rPr lang="en-US" sz="3300" b="1" dirty="0" smtClean="0">
                <a:ln>
                  <a:solidFill>
                    <a:srgbClr val="002060"/>
                  </a:solidFill>
                </a:ln>
                <a:solidFill>
                  <a:srgbClr val="C00000"/>
                </a:solidFill>
              </a:rPr>
              <a:t>power against the newly created </a:t>
            </a:r>
            <a:br>
              <a:rPr lang="en-US" sz="3300" b="1" dirty="0" smtClean="0">
                <a:ln>
                  <a:solidFill>
                    <a:srgbClr val="002060"/>
                  </a:solidFill>
                </a:ln>
                <a:solidFill>
                  <a:srgbClr val="C00000"/>
                </a:solidFill>
              </a:rPr>
            </a:br>
            <a:r>
              <a:rPr lang="en-US" sz="3300" b="1" dirty="0" smtClean="0">
                <a:ln>
                  <a:solidFill>
                    <a:srgbClr val="002060"/>
                  </a:solidFill>
                </a:ln>
                <a:solidFill>
                  <a:srgbClr val="C00000"/>
                </a:solidFill>
              </a:rPr>
              <a:t>heaven and earth.</a:t>
            </a:r>
          </a:p>
          <a:p>
            <a:pPr lvl="1">
              <a:lnSpc>
                <a:spcPct val="120000"/>
              </a:lnSpc>
            </a:pPr>
            <a:r>
              <a:rPr lang="en-US" dirty="0" smtClean="0"/>
              <a:t>Beginning with </a:t>
            </a:r>
            <a:r>
              <a:rPr lang="en-US" dirty="0" err="1" smtClean="0"/>
              <a:t>vs</a:t>
            </a:r>
            <a:r>
              <a:rPr lang="en-US" dirty="0" smtClean="0"/>
              <a:t> 2, the earth “came to be” “without form” and “void” – [completely worthless and under utter chaos], followed by “&lt;</a:t>
            </a:r>
            <a:r>
              <a:rPr lang="en-US" dirty="0" err="1" smtClean="0"/>
              <a:t>choshek</a:t>
            </a:r>
            <a:r>
              <a:rPr lang="en-US" dirty="0" smtClean="0"/>
              <a:t>&gt; darkness on the face of the waters.” </a:t>
            </a:r>
          </a:p>
          <a:p>
            <a:pPr lvl="1">
              <a:lnSpc>
                <a:spcPct val="120000"/>
              </a:lnSpc>
            </a:pPr>
            <a:r>
              <a:rPr lang="en-US" dirty="0"/>
              <a:t>This &lt;</a:t>
            </a:r>
            <a:r>
              <a:rPr lang="en-US" dirty="0" err="1"/>
              <a:t>choshek</a:t>
            </a:r>
            <a:r>
              <a:rPr lang="en-US" dirty="0"/>
              <a:t>&gt; “darkness” was not “created” – it was the result of Satan and his </a:t>
            </a:r>
            <a:r>
              <a:rPr lang="en-US" dirty="0" smtClean="0"/>
              <a:t>host </a:t>
            </a:r>
            <a:r>
              <a:rPr lang="en-US" dirty="0"/>
              <a:t>of angels being cast to this earth.  </a:t>
            </a:r>
            <a:endParaRPr lang="en-US" dirty="0" smtClean="0"/>
          </a:p>
          <a:p>
            <a:pPr lvl="1">
              <a:lnSpc>
                <a:spcPct val="120000"/>
              </a:lnSpc>
            </a:pPr>
            <a:r>
              <a:rPr lang="en-US" dirty="0" smtClean="0"/>
              <a:t>Many </a:t>
            </a:r>
            <a:r>
              <a:rPr lang="en-US" dirty="0"/>
              <a:t>of these angels were locked up in this &lt;</a:t>
            </a:r>
            <a:r>
              <a:rPr lang="en-US" dirty="0" err="1"/>
              <a:t>choshek</a:t>
            </a:r>
            <a:r>
              <a:rPr lang="en-US" dirty="0"/>
              <a:t>&gt; abyss at the beginning.  [Rev 9:1-3]</a:t>
            </a:r>
          </a:p>
          <a:p>
            <a:pPr lvl="1">
              <a:lnSpc>
                <a:spcPct val="120000"/>
              </a:lnSpc>
            </a:pPr>
            <a:r>
              <a:rPr lang="en-US" dirty="0" smtClean="0"/>
              <a:t>The </a:t>
            </a:r>
            <a:r>
              <a:rPr lang="en-US" dirty="0"/>
              <a:t>&lt;</a:t>
            </a:r>
            <a:r>
              <a:rPr lang="en-US" dirty="0" err="1"/>
              <a:t>choshek</a:t>
            </a:r>
            <a:r>
              <a:rPr lang="en-US" dirty="0"/>
              <a:t>&gt; “darkness” of Gen 1:2 was not only a “literal darkness” such as can be felt, but it was also a chaotic darkness linked to Hades and </a:t>
            </a:r>
            <a:r>
              <a:rPr lang="en-US" dirty="0" smtClean="0"/>
              <a:t>the </a:t>
            </a:r>
            <a:r>
              <a:rPr lang="en-US" dirty="0"/>
              <a:t>abyss </a:t>
            </a:r>
            <a:r>
              <a:rPr lang="en-US" dirty="0" smtClean="0"/>
              <a:t>or, an </a:t>
            </a:r>
            <a:r>
              <a:rPr lang="en-US" dirty="0"/>
              <a:t>underground </a:t>
            </a:r>
            <a:r>
              <a:rPr lang="en-US" dirty="0" smtClean="0"/>
              <a:t>prison of the subterranean seas.</a:t>
            </a:r>
          </a:p>
          <a:p>
            <a:pPr lvl="1">
              <a:lnSpc>
                <a:spcPct val="120000"/>
              </a:lnSpc>
            </a:pPr>
            <a:r>
              <a:rPr lang="en-US" dirty="0" smtClean="0"/>
              <a:t>This &lt;</a:t>
            </a:r>
            <a:r>
              <a:rPr lang="en-US" dirty="0" err="1" smtClean="0"/>
              <a:t>choshek</a:t>
            </a:r>
            <a:r>
              <a:rPr lang="en-US" dirty="0" smtClean="0"/>
              <a:t>&gt; darkness was allowed as Yahuah’s provision to make available a place for the consequences of the original sin. </a:t>
            </a:r>
            <a:endParaRPr lang="en-US" b="1" dirty="0" smtClean="0"/>
          </a:p>
        </p:txBody>
      </p:sp>
      <p:sp>
        <p:nvSpPr>
          <p:cNvPr id="4" name="Slide Number Placeholder 3"/>
          <p:cNvSpPr>
            <a:spLocks noGrp="1"/>
          </p:cNvSpPr>
          <p:nvPr>
            <p:ph type="sldNum" sz="quarter" idx="12"/>
          </p:nvPr>
        </p:nvSpPr>
        <p:spPr/>
        <p:txBody>
          <a:bodyPr/>
          <a:lstStyle/>
          <a:p>
            <a:fld id="{79D454C9-693C-4B68-AEF7-F33F1BD73953}" type="slidenum">
              <a:rPr lang="en-US" smtClean="0"/>
              <a:pPr/>
              <a:t>8</a:t>
            </a:fld>
            <a:endParaRPr lang="en-US" dirty="0"/>
          </a:p>
        </p:txBody>
      </p:sp>
      <p:sp>
        <p:nvSpPr>
          <p:cNvPr id="8" name="TextBox 29"/>
          <p:cNvSpPr txBox="1"/>
          <p:nvPr/>
        </p:nvSpPr>
        <p:spPr>
          <a:xfrm>
            <a:off x="11590053" y="472159"/>
            <a:ext cx="436934" cy="1630382"/>
          </a:xfrm>
          <a:prstGeom prst="roundRect">
            <a:avLst/>
          </a:prstGeom>
          <a:solidFill>
            <a:srgbClr val="00B0F0"/>
          </a:solidFill>
          <a:ln w="57150">
            <a:solidFill>
              <a:srgbClr val="00B0F0"/>
            </a:solidFill>
          </a:ln>
          <a:scene3d>
            <a:camera prst="orthographicFront"/>
            <a:lightRig rig="soft" dir="t">
              <a:rot lat="0" lon="0" rev="10800000"/>
            </a:lightRig>
          </a:scene3d>
          <a:sp3d>
            <a:bevelT/>
          </a:sp3d>
        </p:spPr>
        <p:txBody>
          <a:bodyPr vert="horz" wrap="square" rtlCol="0">
            <a:spAutoFit/>
            <a:sp3d>
              <a:bevelT w="27940" h="12700"/>
              <a:contourClr>
                <a:srgbClr val="DDDDDD"/>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600" b="1" spc="150" dirty="0" smtClean="0">
                <a:ln w="11430"/>
                <a:solidFill>
                  <a:srgbClr val="F8F8F8"/>
                </a:solidFill>
                <a:effectLst>
                  <a:outerShdw blurRad="25400" algn="tl" rotWithShape="0">
                    <a:srgbClr val="000000">
                      <a:alpha val="43000"/>
                    </a:srgbClr>
                  </a:outerShdw>
                </a:effectLst>
              </a:rPr>
              <a:t>R</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E</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V</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I</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E</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W</a:t>
            </a:r>
            <a:endParaRPr lang="en-US" sz="1600" b="1" spc="150" dirty="0">
              <a:ln w="11430"/>
              <a:solidFill>
                <a:srgbClr val="F8F8F8"/>
              </a:solidFill>
              <a:effectLst>
                <a:outerShdw blurRad="25400" algn="tl" rotWithShape="0">
                  <a:srgbClr val="000000">
                    <a:alpha val="43000"/>
                  </a:srgbClr>
                </a:outerShdw>
              </a:effectLst>
            </a:endParaRPr>
          </a:p>
        </p:txBody>
      </p:sp>
      <p:pic>
        <p:nvPicPr>
          <p:cNvPr id="9" name="Picture 2" descr="C:\Users\Rae\Desktop\reminder_hand.png"/>
          <p:cNvPicPr>
            <a:picLocks noChangeAspect="1" noChangeArrowheads="1"/>
          </p:cNvPicPr>
          <p:nvPr/>
        </p:nvPicPr>
        <p:blipFill>
          <a:blip r:embed="rId4" cstate="print">
            <a:extLst>
              <a:ext uri="{BEBA8EAE-BF5A-486C-A8C5-ECC9F3942E4B}">
                <a14:imgProps xmlns:a14="http://schemas.microsoft.com/office/drawing/2010/main">
                  <a14:imgLayer r:embed="rId5">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132129" y="101403"/>
            <a:ext cx="651085" cy="962084"/>
          </a:xfrm>
          <a:prstGeom prst="round2DiagRect">
            <a:avLst>
              <a:gd name="adj1" fmla="val 16667"/>
              <a:gd name="adj2" fmla="val 0"/>
            </a:avLst>
          </a:prstGeom>
          <a:ln w="88900" cap="sq">
            <a:noFill/>
            <a:miter lim="800000"/>
          </a:ln>
          <a:effectLst>
            <a:outerShdw blurRad="254000" algn="tl" rotWithShape="0">
              <a:srgbClr val="000000">
                <a:alpha val="43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pic>
        <p:nvPicPr>
          <p:cNvPr id="2050" name="Picture 2" descr="C:\Users\Rae\Desktop\T4-Creation\from perfection to chao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5885" y="3319007"/>
            <a:ext cx="4999355" cy="270017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Rae\Desktop\T4-Creation\formless &amp; empty.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45885" y="1081418"/>
            <a:ext cx="4993570" cy="2271381"/>
          </a:xfrm>
          <a:prstGeom prst="rect">
            <a:avLst/>
          </a:prstGeom>
          <a:noFill/>
          <a:extLst>
            <a:ext uri="{909E8E84-426E-40DD-AFC4-6F175D3DCCD1}">
              <a14:hiddenFill xmlns:a14="http://schemas.microsoft.com/office/drawing/2010/main">
                <a:solidFill>
                  <a:srgbClr val="FFFFFF"/>
                </a:solidFill>
              </a14:hiddenFill>
            </a:ext>
          </a:extLst>
        </p:spPr>
      </p:pic>
      <p:sp>
        <p:nvSpPr>
          <p:cNvPr id="5" name="Wave 4"/>
          <p:cNvSpPr/>
          <p:nvPr/>
        </p:nvSpPr>
        <p:spPr>
          <a:xfrm>
            <a:off x="6445884" y="3192462"/>
            <a:ext cx="4999355" cy="546417"/>
          </a:xfrm>
          <a:prstGeom prst="wave">
            <a:avLst>
              <a:gd name="adj1" fmla="val 12500"/>
              <a:gd name="adj2" fmla="val 203"/>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10800000" scaled="1"/>
            <a:tileRect/>
          </a:gra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445885" y="1063487"/>
            <a:ext cx="4993570" cy="4971552"/>
          </a:xfrm>
          <a:prstGeom prst="rect">
            <a:avLst/>
          </a:prstGeom>
          <a:noFill/>
          <a:ln w="76200">
            <a:solidFill>
              <a:schemeClr val="bg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540767" y="1179175"/>
            <a:ext cx="4767313" cy="584775"/>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3200" b="1" cap="none" spc="150" dirty="0" smtClean="0">
                <a:ln w="11430"/>
                <a:solidFill>
                  <a:srgbClr val="F8F8F8"/>
                </a:solidFill>
                <a:effectLst>
                  <a:outerShdw blurRad="25400" algn="tl" rotWithShape="0">
                    <a:srgbClr val="000000">
                      <a:alpha val="43000"/>
                    </a:srgbClr>
                  </a:outerShdw>
                </a:effectLst>
              </a:rPr>
              <a:t>Without form &amp; void …</a:t>
            </a:r>
            <a:endParaRPr lang="en-US" sz="3200" b="1" cap="none" spc="150" dirty="0">
              <a:ln w="11430"/>
              <a:solidFill>
                <a:srgbClr val="F8F8F8"/>
              </a:solidFill>
              <a:effectLst>
                <a:outerShdw blurRad="25400" algn="tl" rotWithShape="0">
                  <a:srgbClr val="000000">
                    <a:alpha val="43000"/>
                  </a:srgbClr>
                </a:outerShdw>
              </a:effectLst>
            </a:endParaRPr>
          </a:p>
        </p:txBody>
      </p:sp>
      <p:sp>
        <p:nvSpPr>
          <p:cNvPr id="15" name="Rectangle 14"/>
          <p:cNvSpPr/>
          <p:nvPr/>
        </p:nvSpPr>
        <p:spPr>
          <a:xfrm>
            <a:off x="6540768" y="5243175"/>
            <a:ext cx="4767312" cy="584775"/>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3200" b="1" spc="150" dirty="0">
                <a:ln w="11430"/>
                <a:solidFill>
                  <a:srgbClr val="F8F8F8"/>
                </a:solidFill>
                <a:effectLst>
                  <a:outerShdw blurRad="25400" algn="tl" rotWithShape="0">
                    <a:srgbClr val="000000">
                      <a:alpha val="43000"/>
                    </a:srgbClr>
                  </a:outerShdw>
                </a:effectLst>
              </a:rPr>
              <a:t>t</a:t>
            </a:r>
            <a:r>
              <a:rPr lang="en-US" sz="3200" b="1" cap="none" spc="150" dirty="0" smtClean="0">
                <a:ln w="11430"/>
                <a:solidFill>
                  <a:srgbClr val="F8F8F8"/>
                </a:solidFill>
                <a:effectLst>
                  <a:outerShdw blurRad="25400" algn="tl" rotWithShape="0">
                    <a:srgbClr val="000000">
                      <a:alpha val="43000"/>
                    </a:srgbClr>
                  </a:outerShdw>
                </a:effectLst>
              </a:rPr>
              <a:t>o chaos &amp; darkness!</a:t>
            </a:r>
            <a:endParaRPr lang="en-US" sz="3200" b="1" cap="none" spc="150" dirty="0">
              <a:ln w="11430"/>
              <a:solidFill>
                <a:srgbClr val="F8F8F8"/>
              </a:solidFill>
              <a:effectLst>
                <a:outerShdw blurRad="25400" algn="tl" rotWithShape="0">
                  <a:srgbClr val="000000">
                    <a:alpha val="43000"/>
                  </a:srgbClr>
                </a:outerShdw>
              </a:effectLst>
            </a:endParaRPr>
          </a:p>
        </p:txBody>
      </p:sp>
      <p:sp>
        <p:nvSpPr>
          <p:cNvPr id="12" name="Rectangle 11"/>
          <p:cNvSpPr/>
          <p:nvPr/>
        </p:nvSpPr>
        <p:spPr>
          <a:xfrm>
            <a:off x="860333" y="6185739"/>
            <a:ext cx="10948187" cy="646331"/>
          </a:xfrm>
          <a:prstGeom prst="rect">
            <a:avLst/>
          </a:prstGeom>
          <a:noFill/>
        </p:spPr>
        <p:txBody>
          <a:bodyPr wrap="square" lIns="91440" tIns="45720" rIns="91440" bIns="45720">
            <a:spAutoFit/>
          </a:bodyPr>
          <a:lstStyle/>
          <a:p>
            <a:pPr algn="ct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Isa </a:t>
            </a: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45:7  </a:t>
            </a:r>
            <a:r>
              <a:rPr lang="en-US" sz="3600" b="1" dirty="0" smtClean="0">
                <a:ln w="1905"/>
                <a:solidFill>
                  <a:srgbClr val="00B0F0"/>
                </a:solidFill>
                <a:effectLst>
                  <a:innerShdw blurRad="69850" dist="43180" dir="5400000">
                    <a:srgbClr val="000000">
                      <a:alpha val="65000"/>
                    </a:srgbClr>
                  </a:innerShdw>
                </a:effectLst>
              </a:rPr>
              <a:t>I </a:t>
            </a:r>
            <a:r>
              <a:rPr lang="en-US" sz="3600" b="1" dirty="0">
                <a:ln w="1905"/>
                <a:solidFill>
                  <a:srgbClr val="00B0F0"/>
                </a:solidFill>
                <a:effectLst>
                  <a:innerShdw blurRad="69850" dist="43180" dir="5400000">
                    <a:srgbClr val="000000">
                      <a:alpha val="65000"/>
                    </a:srgbClr>
                  </a:innerShdw>
                </a:effectLst>
              </a:rPr>
              <a:t>form the light, </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and </a:t>
            </a:r>
            <a:r>
              <a:rPr lang="en-US" sz="3600" b="1" dirty="0">
                <a:ln w="1905"/>
                <a:solidFill>
                  <a:schemeClr val="bg2">
                    <a:lumMod val="50000"/>
                  </a:schemeClr>
                </a:solidFill>
                <a:effectLst>
                  <a:innerShdw blurRad="69850" dist="43180" dir="5400000">
                    <a:srgbClr val="000000">
                      <a:alpha val="65000"/>
                    </a:srgbClr>
                  </a:innerShdw>
                </a:effectLst>
              </a:rPr>
              <a:t>create </a:t>
            </a:r>
            <a:r>
              <a:rPr lang="en-US" sz="3600" b="1" dirty="0" smtClean="0">
                <a:ln w="1905"/>
                <a:solidFill>
                  <a:schemeClr val="bg2">
                    <a:lumMod val="50000"/>
                  </a:schemeClr>
                </a:solidFill>
                <a:effectLst>
                  <a:innerShdw blurRad="69850" dist="43180" dir="5400000">
                    <a:srgbClr val="000000">
                      <a:alpha val="65000"/>
                    </a:srgbClr>
                  </a:innerShdw>
                </a:effectLst>
              </a:rPr>
              <a:t>darkness … </a:t>
            </a:r>
            <a:r>
              <a:rPr lang="en-US" sz="28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KJV</a:t>
            </a:r>
            <a:endParaRPr lang="en-US" sz="3600" b="1" i="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1460162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1" fill="hold" nodeType="afterEffect">
                                  <p:stCondLst>
                                    <p:cond delay="1000"/>
                                  </p:stCondLst>
                                  <p:childTnLst>
                                    <p:set>
                                      <p:cBhvr>
                                        <p:cTn id="17" dur="1" fill="hold">
                                          <p:stCondLst>
                                            <p:cond delay="0"/>
                                          </p:stCondLst>
                                        </p:cTn>
                                        <p:tgtEl>
                                          <p:spTgt spid="2052"/>
                                        </p:tgtEl>
                                        <p:attrNameLst>
                                          <p:attrName>style.visibility</p:attrName>
                                        </p:attrNameLst>
                                      </p:cBhvr>
                                      <p:to>
                                        <p:strVal val="visible"/>
                                      </p:to>
                                    </p:set>
                                    <p:animEffect transition="in" filter="wipe(up)">
                                      <p:cBhvr>
                                        <p:cTn id="18" dur="1750"/>
                                        <p:tgtEl>
                                          <p:spTgt spid="2052"/>
                                        </p:tgtEl>
                                      </p:cBhvr>
                                    </p:animEffect>
                                  </p:childTnLst>
                                </p:cTn>
                              </p:par>
                            </p:childTnLst>
                          </p:cTn>
                        </p:par>
                        <p:par>
                          <p:cTn id="19" fill="hold">
                            <p:stCondLst>
                              <p:cond delay="3750"/>
                            </p:stCondLst>
                            <p:childTnLst>
                              <p:par>
                                <p:cTn id="20" presetID="22" presetClass="entr" presetSubtype="8" fill="hold" grpId="0" nodeType="afterEffect">
                                  <p:stCondLst>
                                    <p:cond delay="25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1750"/>
                                        <p:tgtEl>
                                          <p:spTgt spid="11"/>
                                        </p:tgtEl>
                                      </p:cBhvr>
                                    </p:animEffect>
                                  </p:childTnLst>
                                </p:cTn>
                              </p:par>
                            </p:childTnLst>
                          </p:cTn>
                        </p:par>
                        <p:par>
                          <p:cTn id="23" fill="hold">
                            <p:stCondLst>
                              <p:cond delay="5750"/>
                            </p:stCondLst>
                            <p:childTnLst>
                              <p:par>
                                <p:cTn id="24" presetID="22" presetClass="entr" presetSubtype="1" fill="hold" nodeType="afterEffect">
                                  <p:stCondLst>
                                    <p:cond delay="1000"/>
                                  </p:stCondLst>
                                  <p:childTnLst>
                                    <p:set>
                                      <p:cBhvr>
                                        <p:cTn id="25" dur="1" fill="hold">
                                          <p:stCondLst>
                                            <p:cond delay="0"/>
                                          </p:stCondLst>
                                        </p:cTn>
                                        <p:tgtEl>
                                          <p:spTgt spid="2050"/>
                                        </p:tgtEl>
                                        <p:attrNameLst>
                                          <p:attrName>style.visibility</p:attrName>
                                        </p:attrNameLst>
                                      </p:cBhvr>
                                      <p:to>
                                        <p:strVal val="visible"/>
                                      </p:to>
                                    </p:set>
                                    <p:animEffect transition="in" filter="wipe(up)">
                                      <p:cBhvr>
                                        <p:cTn id="26" dur="1750"/>
                                        <p:tgtEl>
                                          <p:spTgt spid="2050"/>
                                        </p:tgtEl>
                                      </p:cBhvr>
                                    </p:animEffect>
                                  </p:childTnLst>
                                </p:cTn>
                              </p:par>
                            </p:childTnLst>
                          </p:cTn>
                        </p:par>
                        <p:par>
                          <p:cTn id="27" fill="hold">
                            <p:stCondLst>
                              <p:cond delay="8500"/>
                            </p:stCondLst>
                            <p:childTnLst>
                              <p:par>
                                <p:cTn id="28" presetID="22" presetClass="entr" presetSubtype="8" fill="hold" nodeType="afterEffect">
                                  <p:stCondLst>
                                    <p:cond delay="1000"/>
                                  </p:stCondLst>
                                  <p:childTnLst>
                                    <p:set>
                                      <p:cBhvr>
                                        <p:cTn id="29" dur="1" fill="hold">
                                          <p:stCondLst>
                                            <p:cond delay="0"/>
                                          </p:stCondLst>
                                        </p:cTn>
                                        <p:tgtEl>
                                          <p:spTgt spid="15">
                                            <p:txEl>
                                              <p:pRg st="0" end="0"/>
                                            </p:txEl>
                                          </p:spTgt>
                                        </p:tgtEl>
                                        <p:attrNameLst>
                                          <p:attrName>style.visibility</p:attrName>
                                        </p:attrNameLst>
                                      </p:cBhvr>
                                      <p:to>
                                        <p:strVal val="visible"/>
                                      </p:to>
                                    </p:set>
                                    <p:animEffect transition="in" filter="wipe(left)">
                                      <p:cBhvr>
                                        <p:cTn id="30" dur="1750"/>
                                        <p:tgtEl>
                                          <p:spTgt spid="15">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Effect transition="in" filter="wipe(left)">
                                      <p:cBhvr>
                                        <p:cTn id="35" dur="1750"/>
                                        <p:tgtEl>
                                          <p:spTgt spid="6">
                                            <p:txEl>
                                              <p:pRg st="2" end="2"/>
                                            </p:txEl>
                                          </p:spTgt>
                                        </p:tgtEl>
                                      </p:cBhvr>
                                    </p:animEffect>
                                  </p:childTnLst>
                                </p:cTn>
                              </p:par>
                            </p:childTnLst>
                          </p:cTn>
                        </p:par>
                        <p:par>
                          <p:cTn id="36" fill="hold">
                            <p:stCondLst>
                              <p:cond delay="1750"/>
                            </p:stCondLst>
                            <p:childTnLst>
                              <p:par>
                                <p:cTn id="37" presetID="22" presetClass="entr" presetSubtype="8" fill="hold" nodeType="afterEffect">
                                  <p:stCondLst>
                                    <p:cond delay="1000"/>
                                  </p:stCondLst>
                                  <p:childTnLst>
                                    <p:set>
                                      <p:cBhvr>
                                        <p:cTn id="38" dur="1" fill="hold">
                                          <p:stCondLst>
                                            <p:cond delay="0"/>
                                          </p:stCondLst>
                                        </p:cTn>
                                        <p:tgtEl>
                                          <p:spTgt spid="6">
                                            <p:txEl>
                                              <p:pRg st="3" end="3"/>
                                            </p:txEl>
                                          </p:spTgt>
                                        </p:tgtEl>
                                        <p:attrNameLst>
                                          <p:attrName>style.visibility</p:attrName>
                                        </p:attrNameLst>
                                      </p:cBhvr>
                                      <p:to>
                                        <p:strVal val="visible"/>
                                      </p:to>
                                    </p:set>
                                    <p:animEffect transition="in" filter="wipe(left)">
                                      <p:cBhvr>
                                        <p:cTn id="39" dur="1750"/>
                                        <p:tgtEl>
                                          <p:spTgt spid="6">
                                            <p:txEl>
                                              <p:pRg st="3" end="3"/>
                                            </p:txEl>
                                          </p:spTgt>
                                        </p:tgtEl>
                                      </p:cBhvr>
                                    </p:animEffect>
                                  </p:childTnLst>
                                </p:cTn>
                              </p:par>
                            </p:childTnLst>
                          </p:cTn>
                        </p:par>
                        <p:par>
                          <p:cTn id="40" fill="hold">
                            <p:stCondLst>
                              <p:cond delay="4500"/>
                            </p:stCondLst>
                            <p:childTnLst>
                              <p:par>
                                <p:cTn id="41" presetID="22" presetClass="entr" presetSubtype="8" fill="hold" nodeType="afterEffect">
                                  <p:stCondLst>
                                    <p:cond delay="1000"/>
                                  </p:stCondLst>
                                  <p:childTnLst>
                                    <p:set>
                                      <p:cBhvr>
                                        <p:cTn id="42" dur="1" fill="hold">
                                          <p:stCondLst>
                                            <p:cond delay="0"/>
                                          </p:stCondLst>
                                        </p:cTn>
                                        <p:tgtEl>
                                          <p:spTgt spid="6">
                                            <p:txEl>
                                              <p:pRg st="4" end="4"/>
                                            </p:txEl>
                                          </p:spTgt>
                                        </p:tgtEl>
                                        <p:attrNameLst>
                                          <p:attrName>style.visibility</p:attrName>
                                        </p:attrNameLst>
                                      </p:cBhvr>
                                      <p:to>
                                        <p:strVal val="visible"/>
                                      </p:to>
                                    </p:set>
                                    <p:animEffect transition="in" filter="wipe(left)">
                                      <p:cBhvr>
                                        <p:cTn id="43" dur="1750"/>
                                        <p:tgtEl>
                                          <p:spTgt spid="6">
                                            <p:txEl>
                                              <p:pRg st="4" end="4"/>
                                            </p:txEl>
                                          </p:spTgt>
                                        </p:tgtEl>
                                      </p:cBhvr>
                                    </p:animEffect>
                                  </p:childTnLst>
                                </p:cTn>
                              </p:par>
                            </p:childTnLst>
                          </p:cTn>
                        </p:par>
                        <p:par>
                          <p:cTn id="44" fill="hold">
                            <p:stCondLst>
                              <p:cond delay="7250"/>
                            </p:stCondLst>
                            <p:childTnLst>
                              <p:par>
                                <p:cTn id="45" presetID="22" presetClass="entr" presetSubtype="8" fill="hold" nodeType="afterEffect">
                                  <p:stCondLst>
                                    <p:cond delay="1000"/>
                                  </p:stCondLst>
                                  <p:childTnLst>
                                    <p:set>
                                      <p:cBhvr>
                                        <p:cTn id="46" dur="1" fill="hold">
                                          <p:stCondLst>
                                            <p:cond delay="0"/>
                                          </p:stCondLst>
                                        </p:cTn>
                                        <p:tgtEl>
                                          <p:spTgt spid="6">
                                            <p:txEl>
                                              <p:pRg st="5" end="5"/>
                                            </p:txEl>
                                          </p:spTgt>
                                        </p:tgtEl>
                                        <p:attrNameLst>
                                          <p:attrName>style.visibility</p:attrName>
                                        </p:attrNameLst>
                                      </p:cBhvr>
                                      <p:to>
                                        <p:strVal val="visible"/>
                                      </p:to>
                                    </p:set>
                                    <p:animEffect transition="in" filter="wipe(left)">
                                      <p:cBhvr>
                                        <p:cTn id="47" dur="1750"/>
                                        <p:tgtEl>
                                          <p:spTgt spid="6">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left)">
                                      <p:cBhvr>
                                        <p:cTn id="52" dur="1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12"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gradFill flip="none" rotWithShape="1">
          <a:gsLst>
            <a:gs pos="19000">
              <a:srgbClr val="00B0F0">
                <a:alpha val="35000"/>
              </a:srgbClr>
            </a:gs>
            <a:gs pos="68000">
              <a:srgbClr val="E2FD59">
                <a:alpha val="67000"/>
              </a:srgbClr>
            </a:gs>
            <a:gs pos="100000">
              <a:srgbClr val="CC00FF">
                <a:alpha val="24000"/>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 name="Frame 3"/>
          <p:cNvSpPr/>
          <p:nvPr/>
        </p:nvSpPr>
        <p:spPr>
          <a:xfrm>
            <a:off x="270165" y="280555"/>
            <a:ext cx="11648209" cy="6348847"/>
          </a:xfrm>
          <a:prstGeom prst="frame">
            <a:avLst>
              <a:gd name="adj1" fmla="val 7272"/>
            </a:avLst>
          </a:prstGeom>
          <a:solidFill>
            <a:srgbClr val="66FF99"/>
          </a:solidFill>
          <a:ln w="28575">
            <a:solidFill>
              <a:srgbClr val="9900FF"/>
            </a:solidFill>
          </a:ln>
          <a:effectLst>
            <a:glow rad="228600">
              <a:schemeClr val="accent4">
                <a:satMod val="175000"/>
                <a:alpha val="4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solidFill>
                <a:schemeClr val="tx1"/>
              </a:solidFill>
            </a:endParaRPr>
          </a:p>
        </p:txBody>
      </p:sp>
      <p:sp>
        <p:nvSpPr>
          <p:cNvPr id="5" name="Rounded Rectangle 4"/>
          <p:cNvSpPr/>
          <p:nvPr/>
        </p:nvSpPr>
        <p:spPr>
          <a:xfrm>
            <a:off x="1049482" y="1039091"/>
            <a:ext cx="10089573" cy="4842164"/>
          </a:xfrm>
          <a:prstGeom prst="roundRect">
            <a:avLst>
              <a:gd name="adj" fmla="val 4811"/>
            </a:avLst>
          </a:prstGeom>
          <a:blipFill dpi="0" rotWithShape="1">
            <a:blip r:embed="rId2">
              <a:extLst>
                <a:ext uri="{28A0092B-C50C-407E-A947-70E740481C1C}">
                  <a14:useLocalDpi xmlns:a14="http://schemas.microsoft.com/office/drawing/2010/main" val="0"/>
                </a:ext>
              </a:extLst>
            </a:blip>
            <a:srcRect/>
            <a:stretch>
              <a:fillRect/>
            </a:stretch>
          </a:blip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4800" b="1" dirty="0" smtClean="0">
                <a:solidFill>
                  <a:prstClr val="black"/>
                </a:solidFill>
              </a:rPr>
              <a:t>Even the first Sabbath of Unleavened</a:t>
            </a:r>
          </a:p>
          <a:p>
            <a:pPr algn="ctr"/>
            <a:r>
              <a:rPr lang="en-CA" sz="4800" b="1" dirty="0" smtClean="0">
                <a:solidFill>
                  <a:prstClr val="black"/>
                </a:solidFill>
              </a:rPr>
              <a:t> </a:t>
            </a:r>
            <a:br>
              <a:rPr lang="en-CA" sz="4800" b="1" dirty="0" smtClean="0">
                <a:solidFill>
                  <a:prstClr val="black"/>
                </a:solidFill>
              </a:rPr>
            </a:br>
            <a:r>
              <a:rPr lang="en-CA" sz="4800" b="1" dirty="0" smtClean="0">
                <a:solidFill>
                  <a:prstClr val="black"/>
                </a:solidFill>
              </a:rPr>
              <a:t>Bread began with a     </a:t>
            </a:r>
            <a:r>
              <a:rPr lang="en-CA" sz="4800" b="1" dirty="0" smtClean="0">
                <a:solidFill>
                  <a:prstClr val="black"/>
                </a:solidFill>
                <a:effectLst>
                  <a:glow rad="1282700">
                    <a:srgbClr val="FFFF00"/>
                  </a:glow>
                </a:effectLst>
              </a:rPr>
              <a:t> </a:t>
            </a:r>
            <a:r>
              <a:rPr lang="en-CA" sz="4800" b="1" dirty="0" smtClean="0">
                <a:ln>
                  <a:solidFill>
                    <a:schemeClr val="tx1"/>
                  </a:solidFill>
                </a:ln>
                <a:solidFill>
                  <a:srgbClr val="9900FF"/>
                </a:solidFill>
                <a:effectLst>
                  <a:glow rad="1282700">
                    <a:srgbClr val="FFFF00"/>
                  </a:glow>
                </a:effectLst>
              </a:rPr>
              <a:t>Dawn</a:t>
            </a:r>
            <a:r>
              <a:rPr lang="en-CA" sz="4800" b="1" dirty="0" smtClean="0">
                <a:solidFill>
                  <a:prstClr val="black"/>
                </a:solidFill>
                <a:effectLst>
                  <a:glow rad="1282700">
                    <a:srgbClr val="FFFF00"/>
                  </a:glow>
                </a:effectLst>
              </a:rPr>
              <a:t>     </a:t>
            </a:r>
            <a:r>
              <a:rPr lang="en-CA" sz="4800" b="1" dirty="0" smtClean="0">
                <a:solidFill>
                  <a:prstClr val="black"/>
                </a:solidFill>
              </a:rPr>
              <a:t>start.</a:t>
            </a:r>
          </a:p>
          <a:p>
            <a:pPr algn="ctr"/>
            <a:r>
              <a:rPr lang="en-CA" sz="4800" b="1" dirty="0" smtClean="0">
                <a:solidFill>
                  <a:prstClr val="black"/>
                </a:solidFill>
              </a:rPr>
              <a:t> </a:t>
            </a:r>
            <a:br>
              <a:rPr lang="en-CA" sz="4800" b="1" dirty="0" smtClean="0">
                <a:solidFill>
                  <a:prstClr val="black"/>
                </a:solidFill>
              </a:rPr>
            </a:br>
            <a:r>
              <a:rPr lang="en-CA" sz="4000" b="1" dirty="0" err="1" smtClean="0">
                <a:ln>
                  <a:solidFill>
                    <a:schemeClr val="tx1"/>
                  </a:solidFill>
                </a:ln>
                <a:solidFill>
                  <a:srgbClr val="9900FF"/>
                </a:solidFill>
              </a:rPr>
              <a:t>Yahusha</a:t>
            </a:r>
            <a:r>
              <a:rPr lang="en-CA" sz="4000" b="1" dirty="0" smtClean="0">
                <a:solidFill>
                  <a:prstClr val="black"/>
                </a:solidFill>
              </a:rPr>
              <a:t> testified to His will and then </a:t>
            </a:r>
            <a:r>
              <a:rPr lang="en-CA" sz="4000" b="1" u="sng" dirty="0" smtClean="0">
                <a:solidFill>
                  <a:prstClr val="black"/>
                </a:solidFill>
              </a:rPr>
              <a:t>DIED</a:t>
            </a:r>
            <a:r>
              <a:rPr lang="en-CA" sz="4000" b="1" dirty="0" smtClean="0">
                <a:solidFill>
                  <a:prstClr val="black"/>
                </a:solidFill>
              </a:rPr>
              <a:t> securing the Torah Pattern for eternity. </a:t>
            </a:r>
            <a:r>
              <a:rPr lang="en-CA" sz="2400" b="1" dirty="0" smtClean="0">
                <a:solidFill>
                  <a:schemeClr val="accent2">
                    <a:lumMod val="50000"/>
                  </a:schemeClr>
                </a:solidFill>
              </a:rPr>
              <a:t> </a:t>
            </a:r>
            <a:endParaRPr lang="en-CA" sz="800" dirty="0" smtClean="0">
              <a:solidFill>
                <a:prstClr val="black"/>
              </a:solidFill>
            </a:endParaRPr>
          </a:p>
        </p:txBody>
      </p:sp>
      <p:sp>
        <p:nvSpPr>
          <p:cNvPr id="2" name="Slide Number Placeholder 1"/>
          <p:cNvSpPr>
            <a:spLocks noGrp="1"/>
          </p:cNvSpPr>
          <p:nvPr>
            <p:ph type="sldNum" sz="quarter" idx="12"/>
          </p:nvPr>
        </p:nvSpPr>
        <p:spPr>
          <a:xfrm>
            <a:off x="9175174" y="6264277"/>
            <a:ext cx="2743200" cy="365125"/>
          </a:xfrm>
          <a:scene3d>
            <a:camera prst="orthographicFront"/>
            <a:lightRig rig="threePt" dir="t"/>
          </a:scene3d>
          <a:sp3d>
            <a:bevelT w="152400" h="50800" prst="softRound"/>
          </a:sp3d>
        </p:spPr>
        <p:txBody>
          <a:bodyPr>
            <a:sp3d extrusionH="57150">
              <a:bevelT w="38100" h="38100"/>
            </a:sp3d>
          </a:bodyPr>
          <a:lstStyle/>
          <a:p>
            <a:fld id="{79D454C9-693C-4B68-AEF7-F33F1BD73953}" type="slidenum">
              <a:rPr lang="en-US" sz="1400" b="1" smtClean="0">
                <a:solidFill>
                  <a:schemeClr val="tx1"/>
                </a:solidFill>
              </a:rPr>
              <a:t>80</a:t>
            </a:fld>
            <a:endParaRPr lang="en-US" sz="1400" b="1" dirty="0">
              <a:solidFill>
                <a:schemeClr val="tx1"/>
              </a:solidFill>
            </a:endParaRPr>
          </a:p>
        </p:txBody>
      </p:sp>
    </p:spTree>
    <p:extLst>
      <p:ext uri="{BB962C8B-B14F-4D97-AF65-F5344CB8AC3E}">
        <p14:creationId xmlns:p14="http://schemas.microsoft.com/office/powerpoint/2010/main" val="854424563"/>
      </p:ext>
    </p:extLst>
  </p:cSld>
  <p:clrMapOvr>
    <a:masterClrMapping/>
  </p:clrMapOvr>
  <p:transition spd="slow">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gradFill flip="none" rotWithShape="1">
          <a:gsLst>
            <a:gs pos="19000">
              <a:srgbClr val="00B0F0">
                <a:alpha val="35000"/>
              </a:srgbClr>
            </a:gs>
            <a:gs pos="68000">
              <a:srgbClr val="E2FD59">
                <a:alpha val="67000"/>
              </a:srgbClr>
            </a:gs>
            <a:gs pos="100000">
              <a:srgbClr val="CC00FF">
                <a:alpha val="24000"/>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 name="Frame 3"/>
          <p:cNvSpPr/>
          <p:nvPr/>
        </p:nvSpPr>
        <p:spPr>
          <a:xfrm>
            <a:off x="270165" y="280555"/>
            <a:ext cx="11648209" cy="6348847"/>
          </a:xfrm>
          <a:prstGeom prst="frame">
            <a:avLst>
              <a:gd name="adj1" fmla="val 7272"/>
            </a:avLst>
          </a:prstGeom>
          <a:solidFill>
            <a:srgbClr val="66FF99"/>
          </a:solidFill>
          <a:ln w="28575">
            <a:solidFill>
              <a:srgbClr val="9900FF"/>
            </a:solidFill>
          </a:ln>
          <a:effectLst>
            <a:glow rad="228600">
              <a:schemeClr val="accent4">
                <a:satMod val="175000"/>
                <a:alpha val="4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solidFill>
                <a:schemeClr val="tx1"/>
              </a:solidFill>
            </a:endParaRPr>
          </a:p>
        </p:txBody>
      </p:sp>
      <p:sp>
        <p:nvSpPr>
          <p:cNvPr id="5" name="Rounded Rectangle 4"/>
          <p:cNvSpPr/>
          <p:nvPr/>
        </p:nvSpPr>
        <p:spPr>
          <a:xfrm>
            <a:off x="892886" y="829439"/>
            <a:ext cx="10434916" cy="5259633"/>
          </a:xfrm>
          <a:prstGeom prst="roundRect">
            <a:avLst>
              <a:gd name="adj" fmla="val 4811"/>
            </a:avLst>
          </a:prstGeom>
          <a:blipFill dpi="0" rotWithShape="1">
            <a:blip r:embed="rId2">
              <a:extLst>
                <a:ext uri="{28A0092B-C50C-407E-A947-70E740481C1C}">
                  <a14:useLocalDpi xmlns:a14="http://schemas.microsoft.com/office/drawing/2010/main" val="0"/>
                </a:ext>
              </a:extLst>
            </a:blip>
            <a:srcRect/>
            <a:stretch>
              <a:fillRect/>
            </a:stretch>
          </a:blip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spcAft>
                <a:spcPts val="1800"/>
              </a:spcAft>
            </a:pPr>
            <a:r>
              <a:rPr lang="en-CA" sz="3200" b="1" i="1" dirty="0" smtClean="0">
                <a:solidFill>
                  <a:srgbClr val="CC0099"/>
                </a:solidFill>
              </a:rPr>
              <a:t>Please allow me to submit to you:</a:t>
            </a:r>
          </a:p>
          <a:p>
            <a:pPr marL="514350" indent="-514350">
              <a:spcAft>
                <a:spcPts val="400"/>
              </a:spcAft>
              <a:buFont typeface="+mj-lt"/>
              <a:buAutoNum type="arabicPeriod"/>
            </a:pPr>
            <a:r>
              <a:rPr lang="en-CA" sz="3200" dirty="0" smtClean="0">
                <a:solidFill>
                  <a:prstClr val="black"/>
                </a:solidFill>
              </a:rPr>
              <a:t>The Passover cycle started at Dawn, as announced by John.</a:t>
            </a:r>
          </a:p>
          <a:p>
            <a:pPr marL="514350" indent="-514350">
              <a:spcAft>
                <a:spcPts val="400"/>
              </a:spcAft>
              <a:buFont typeface="+mj-lt"/>
              <a:buAutoNum type="arabicPeriod"/>
            </a:pPr>
            <a:r>
              <a:rPr lang="en-CA" sz="3200" dirty="0" smtClean="0">
                <a:solidFill>
                  <a:prstClr val="black"/>
                </a:solidFill>
              </a:rPr>
              <a:t>The 1</a:t>
            </a:r>
            <a:r>
              <a:rPr lang="en-CA" sz="3200" baseline="30000" dirty="0" smtClean="0">
                <a:solidFill>
                  <a:prstClr val="black"/>
                </a:solidFill>
              </a:rPr>
              <a:t>st</a:t>
            </a:r>
            <a:r>
              <a:rPr lang="en-CA" sz="3200" dirty="0" smtClean="0">
                <a:solidFill>
                  <a:prstClr val="black"/>
                </a:solidFill>
              </a:rPr>
              <a:t> Sabbath of Unleavened Bread started at Dawn</a:t>
            </a:r>
            <a:r>
              <a:rPr lang="en-CA" sz="3200" dirty="0">
                <a:solidFill>
                  <a:prstClr val="black"/>
                </a:solidFill>
              </a:rPr>
              <a:t>, </a:t>
            </a:r>
            <a:r>
              <a:rPr lang="en-CA" sz="3200" dirty="0" smtClean="0">
                <a:solidFill>
                  <a:prstClr val="black"/>
                </a:solidFill>
              </a:rPr>
              <a:t>documented (most clearly </a:t>
            </a:r>
            <a:r>
              <a:rPr lang="en-CA" sz="3200" dirty="0">
                <a:solidFill>
                  <a:prstClr val="black"/>
                </a:solidFill>
              </a:rPr>
              <a:t>in </a:t>
            </a:r>
            <a:r>
              <a:rPr lang="en-CA" sz="3200" dirty="0" smtClean="0">
                <a:solidFill>
                  <a:prstClr val="black"/>
                </a:solidFill>
              </a:rPr>
              <a:t>Luke) by the burial process.</a:t>
            </a:r>
          </a:p>
          <a:p>
            <a:pPr marL="514350" indent="-514350">
              <a:lnSpc>
                <a:spcPct val="90000"/>
              </a:lnSpc>
              <a:spcAft>
                <a:spcPts val="400"/>
              </a:spcAft>
              <a:buFont typeface="+mj-lt"/>
              <a:buAutoNum type="arabicPeriod"/>
            </a:pPr>
            <a:r>
              <a:rPr lang="en-CA" sz="3200" dirty="0" smtClean="0">
                <a:solidFill>
                  <a:prstClr val="black"/>
                </a:solidFill>
              </a:rPr>
              <a:t>The ladies were able to purchase spices and ointments on the Preparation day before the Sabbath; then by a multitude of witnesses, the 7</a:t>
            </a:r>
            <a:r>
              <a:rPr lang="en-CA" sz="3200" baseline="30000" dirty="0" smtClean="0">
                <a:solidFill>
                  <a:prstClr val="black"/>
                </a:solidFill>
              </a:rPr>
              <a:t>th</a:t>
            </a:r>
            <a:r>
              <a:rPr lang="en-CA" sz="3200" dirty="0" smtClean="0">
                <a:solidFill>
                  <a:prstClr val="black"/>
                </a:solidFill>
              </a:rPr>
              <a:t> Day Sabbath started at Dawn also! </a:t>
            </a:r>
          </a:p>
          <a:p>
            <a:pPr marL="514350" indent="-514350">
              <a:spcAft>
                <a:spcPts val="400"/>
              </a:spcAft>
              <a:buFont typeface="+mj-lt"/>
              <a:buAutoNum type="arabicPeriod"/>
            </a:pPr>
            <a:r>
              <a:rPr lang="en-CA" sz="3200" dirty="0" smtClean="0">
                <a:solidFill>
                  <a:prstClr val="black"/>
                </a:solidFill>
              </a:rPr>
              <a:t>Will there be a supporting witness to this?   </a:t>
            </a:r>
            <a:r>
              <a:rPr lang="en-CA" sz="3200" b="1" dirty="0" smtClean="0">
                <a:solidFill>
                  <a:schemeClr val="accent2">
                    <a:lumMod val="50000"/>
                  </a:schemeClr>
                </a:solidFill>
              </a:rPr>
              <a:t> </a:t>
            </a:r>
            <a:endParaRPr lang="en-CA" sz="800" dirty="0" smtClean="0">
              <a:solidFill>
                <a:prstClr val="black"/>
              </a:solidFill>
            </a:endParaRPr>
          </a:p>
        </p:txBody>
      </p:sp>
      <p:sp>
        <p:nvSpPr>
          <p:cNvPr id="2" name="Slide Number Placeholder 1"/>
          <p:cNvSpPr>
            <a:spLocks noGrp="1"/>
          </p:cNvSpPr>
          <p:nvPr>
            <p:ph type="sldNum" sz="quarter" idx="12"/>
          </p:nvPr>
        </p:nvSpPr>
        <p:spPr>
          <a:xfrm>
            <a:off x="9175174" y="6264277"/>
            <a:ext cx="2743200" cy="365125"/>
          </a:xfrm>
          <a:scene3d>
            <a:camera prst="orthographicFront"/>
            <a:lightRig rig="threePt" dir="t"/>
          </a:scene3d>
          <a:sp3d>
            <a:bevelT w="152400" h="50800" prst="softRound"/>
          </a:sp3d>
        </p:spPr>
        <p:txBody>
          <a:bodyPr>
            <a:sp3d extrusionH="57150">
              <a:bevelT w="38100" h="38100"/>
            </a:sp3d>
          </a:bodyPr>
          <a:lstStyle/>
          <a:p>
            <a:fld id="{79D454C9-693C-4B68-AEF7-F33F1BD73953}" type="slidenum">
              <a:rPr lang="en-US" sz="1400" b="1" smtClean="0">
                <a:solidFill>
                  <a:schemeClr val="tx1"/>
                </a:solidFill>
              </a:rPr>
              <a:t>81</a:t>
            </a:fld>
            <a:endParaRPr lang="en-US" sz="1400" b="1" dirty="0">
              <a:solidFill>
                <a:schemeClr val="tx1"/>
              </a:solidFill>
            </a:endParaRPr>
          </a:p>
        </p:txBody>
      </p:sp>
    </p:spTree>
    <p:extLst>
      <p:ext uri="{BB962C8B-B14F-4D97-AF65-F5344CB8AC3E}">
        <p14:creationId xmlns:p14="http://schemas.microsoft.com/office/powerpoint/2010/main" val="1573895090"/>
      </p:ext>
    </p:extLst>
  </p:cSld>
  <p:clrMapOvr>
    <a:masterClrMapping/>
  </p:clrMapOvr>
  <p:transition spd="slow">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gradFill flip="none" rotWithShape="1">
          <a:gsLst>
            <a:gs pos="19000">
              <a:srgbClr val="00B0F0">
                <a:alpha val="35000"/>
              </a:srgbClr>
            </a:gs>
            <a:gs pos="68000">
              <a:srgbClr val="E2FD59">
                <a:alpha val="67000"/>
              </a:srgbClr>
            </a:gs>
            <a:gs pos="100000">
              <a:srgbClr val="CC00FF">
                <a:alpha val="24000"/>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 name="Frame 3"/>
          <p:cNvSpPr/>
          <p:nvPr/>
        </p:nvSpPr>
        <p:spPr>
          <a:xfrm>
            <a:off x="270165" y="280555"/>
            <a:ext cx="11648209" cy="6348847"/>
          </a:xfrm>
          <a:prstGeom prst="frame">
            <a:avLst>
              <a:gd name="adj1" fmla="val 7272"/>
            </a:avLst>
          </a:prstGeom>
          <a:solidFill>
            <a:srgbClr val="66FF99"/>
          </a:solidFill>
          <a:ln w="28575">
            <a:solidFill>
              <a:srgbClr val="9900FF"/>
            </a:solidFill>
          </a:ln>
          <a:effectLst>
            <a:glow rad="228600">
              <a:schemeClr val="accent4">
                <a:satMod val="175000"/>
                <a:alpha val="4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solidFill>
                <a:schemeClr val="tx1"/>
              </a:solidFill>
            </a:endParaRPr>
          </a:p>
        </p:txBody>
      </p:sp>
      <p:sp>
        <p:nvSpPr>
          <p:cNvPr id="5" name="Rounded Rectangle 4"/>
          <p:cNvSpPr/>
          <p:nvPr/>
        </p:nvSpPr>
        <p:spPr>
          <a:xfrm>
            <a:off x="2011685" y="2034969"/>
            <a:ext cx="8154296" cy="2840017"/>
          </a:xfrm>
          <a:prstGeom prst="roundRect">
            <a:avLst>
              <a:gd name="adj" fmla="val 4811"/>
            </a:avLst>
          </a:prstGeom>
          <a:solidFill>
            <a:schemeClr val="accent6">
              <a:lumMod val="60000"/>
              <a:lumOff val="40000"/>
            </a:schemeClr>
          </a:solidFill>
          <a:ln w="76200">
            <a:solidFill>
              <a:schemeClr val="tx1"/>
            </a:solidFill>
          </a:ln>
          <a:effectLst/>
          <a:scene3d>
            <a:camera prst="orthographicFront">
              <a:rot lat="0" lon="0" rev="0"/>
            </a:camera>
            <a:lightRig rig="glow" dir="t">
              <a:rot lat="0" lon="0" rev="14100000"/>
            </a:lightRig>
          </a:scene3d>
          <a:sp3d prstMaterial="softEdge">
            <a:bevelT w="1270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6000" b="1" i="1" dirty="0" smtClean="0">
                <a:solidFill>
                  <a:srgbClr val="CC0099"/>
                </a:solidFill>
              </a:rPr>
              <a:t>What does Matthew document?</a:t>
            </a:r>
          </a:p>
        </p:txBody>
      </p:sp>
      <p:sp>
        <p:nvSpPr>
          <p:cNvPr id="2" name="Slide Number Placeholder 1"/>
          <p:cNvSpPr>
            <a:spLocks noGrp="1"/>
          </p:cNvSpPr>
          <p:nvPr>
            <p:ph type="sldNum" sz="quarter" idx="12"/>
          </p:nvPr>
        </p:nvSpPr>
        <p:spPr>
          <a:xfrm>
            <a:off x="9175174" y="6264277"/>
            <a:ext cx="2743200" cy="365125"/>
          </a:xfrm>
          <a:scene3d>
            <a:camera prst="orthographicFront"/>
            <a:lightRig rig="threePt" dir="t"/>
          </a:scene3d>
          <a:sp3d>
            <a:bevelT w="152400" h="50800" prst="softRound"/>
          </a:sp3d>
        </p:spPr>
        <p:txBody>
          <a:bodyPr>
            <a:sp3d extrusionH="57150">
              <a:bevelT w="38100" h="38100"/>
            </a:sp3d>
          </a:bodyPr>
          <a:lstStyle/>
          <a:p>
            <a:fld id="{79D454C9-693C-4B68-AEF7-F33F1BD73953}" type="slidenum">
              <a:rPr lang="en-US" sz="1400" b="1" smtClean="0">
                <a:solidFill>
                  <a:schemeClr val="tx1"/>
                </a:solidFill>
              </a:rPr>
              <a:t>82</a:t>
            </a:fld>
            <a:endParaRPr lang="en-US" sz="1400" b="1" dirty="0">
              <a:solidFill>
                <a:schemeClr val="tx1"/>
              </a:solidFill>
            </a:endParaRPr>
          </a:p>
        </p:txBody>
      </p:sp>
    </p:spTree>
    <p:extLst>
      <p:ext uri="{BB962C8B-B14F-4D97-AF65-F5344CB8AC3E}">
        <p14:creationId xmlns:p14="http://schemas.microsoft.com/office/powerpoint/2010/main" val="1464638243"/>
      </p:ext>
    </p:extLst>
  </p:cSld>
  <p:clrMapOvr>
    <a:masterClrMapping/>
  </p:clrMapOvr>
  <p:transition spd="slow">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gradFill flip="none" rotWithShape="1">
          <a:gsLst>
            <a:gs pos="19000">
              <a:srgbClr val="00B0F0">
                <a:alpha val="35000"/>
              </a:srgbClr>
            </a:gs>
            <a:gs pos="68000">
              <a:srgbClr val="E2FD59">
                <a:alpha val="67000"/>
              </a:srgbClr>
            </a:gs>
            <a:gs pos="100000">
              <a:srgbClr val="CC00FF">
                <a:alpha val="24000"/>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 name="Cloud 3"/>
          <p:cNvSpPr/>
          <p:nvPr/>
        </p:nvSpPr>
        <p:spPr>
          <a:xfrm>
            <a:off x="376519" y="344244"/>
            <a:ext cx="10315726" cy="6153375"/>
          </a:xfrm>
          <a:prstGeom prst="cloud">
            <a:avLst/>
          </a:prstGeom>
          <a:solidFill>
            <a:schemeClr val="accent4">
              <a:lumMod val="20000"/>
              <a:lumOff val="80000"/>
            </a:schemeClr>
          </a:solidFill>
          <a:ln w="76200">
            <a:solidFill>
              <a:srgbClr val="800000"/>
            </a:solidFill>
          </a:ln>
          <a:effectLst>
            <a:glow rad="482600">
              <a:srgbClr val="00808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tIns="274320" rtlCol="0" anchor="t">
            <a:sp3d extrusionH="57150">
              <a:bevelT w="38100" h="38100"/>
            </a:sp3d>
          </a:bodyPr>
          <a:lstStyle/>
          <a:p>
            <a:pPr lvl="0">
              <a:lnSpc>
                <a:spcPct val="90000"/>
              </a:lnSpc>
              <a:spcBef>
                <a:spcPts val="1000"/>
              </a:spcBef>
            </a:pPr>
            <a:r>
              <a:rPr lang="en-US" sz="2800" b="1" i="1" dirty="0">
                <a:solidFill>
                  <a:srgbClr val="DF2E28">
                    <a:lumMod val="60000"/>
                    <a:lumOff val="40000"/>
                  </a:srgbClr>
                </a:solidFill>
                <a:latin typeface="Georgia" panose="02040502050405020303" pitchFamily="18" charset="0"/>
              </a:rPr>
              <a:t>Matt 28:1 </a:t>
            </a:r>
            <a:r>
              <a:rPr lang="en-US" sz="2400" dirty="0" smtClean="0">
                <a:solidFill>
                  <a:srgbClr val="FE801A">
                    <a:lumMod val="60000"/>
                    <a:lumOff val="40000"/>
                  </a:srgbClr>
                </a:solidFill>
                <a:latin typeface="Georgia" panose="02040502050405020303" pitchFamily="18" charset="0"/>
              </a:rPr>
              <a:t> </a:t>
            </a:r>
            <a:r>
              <a:rPr lang="en-US" sz="5400" b="1" i="1" dirty="0">
                <a:solidFill>
                  <a:srgbClr val="9933FF"/>
                </a:solidFill>
                <a:latin typeface="Georgia" panose="02040502050405020303" pitchFamily="18" charset="0"/>
              </a:rPr>
              <a:t>In the </a:t>
            </a:r>
            <a:r>
              <a:rPr lang="en-US" sz="5400" b="1" i="1" dirty="0" smtClean="0">
                <a:solidFill>
                  <a:srgbClr val="9933FF"/>
                </a:solidFill>
                <a:latin typeface="Georgia" panose="02040502050405020303" pitchFamily="18" charset="0"/>
              </a:rPr>
              <a:t>		 of </a:t>
            </a:r>
            <a:r>
              <a:rPr lang="en-US" sz="5400" b="1" i="1" dirty="0">
                <a:solidFill>
                  <a:srgbClr val="9933FF"/>
                </a:solidFill>
                <a:latin typeface="Georgia" panose="02040502050405020303" pitchFamily="18" charset="0"/>
              </a:rPr>
              <a:t>the </a:t>
            </a:r>
            <a:r>
              <a:rPr lang="en-US" sz="5400" b="1" i="1" dirty="0" err="1">
                <a:solidFill>
                  <a:srgbClr val="9933FF"/>
                </a:solidFill>
                <a:latin typeface="Georgia" panose="02040502050405020303" pitchFamily="18" charset="0"/>
              </a:rPr>
              <a:t>sabbath</a:t>
            </a:r>
            <a:r>
              <a:rPr lang="en-US" sz="5400" b="1" i="1" dirty="0">
                <a:solidFill>
                  <a:srgbClr val="9933FF"/>
                </a:solidFill>
                <a:latin typeface="Georgia" panose="02040502050405020303" pitchFamily="18" charset="0"/>
              </a:rPr>
              <a:t>, as it began to </a:t>
            </a:r>
            <a:r>
              <a:rPr lang="en-US" sz="5400" b="1" i="1" dirty="0" smtClean="0">
                <a:solidFill>
                  <a:srgbClr val="9933FF"/>
                </a:solidFill>
                <a:latin typeface="Georgia" panose="02040502050405020303" pitchFamily="18" charset="0"/>
              </a:rPr>
              <a:t>		</a:t>
            </a:r>
            <a:endParaRPr lang="en-US" sz="2400" dirty="0">
              <a:solidFill>
                <a:srgbClr val="008080"/>
              </a:solidFill>
              <a:latin typeface="Calibri" panose="020F0502020204030204" pitchFamily="34" charset="0"/>
            </a:endParaRPr>
          </a:p>
        </p:txBody>
      </p:sp>
      <p:sp>
        <p:nvSpPr>
          <p:cNvPr id="2" name="Oval Callout 1"/>
          <p:cNvSpPr/>
          <p:nvPr/>
        </p:nvSpPr>
        <p:spPr>
          <a:xfrm>
            <a:off x="8686801" y="591546"/>
            <a:ext cx="3418608" cy="3824587"/>
          </a:xfrm>
          <a:prstGeom prst="wedgeEllipseCallout">
            <a:avLst>
              <a:gd name="adj1" fmla="val -98499"/>
              <a:gd name="adj2" fmla="val 23163"/>
            </a:avLst>
          </a:prstGeom>
          <a:solidFill>
            <a:srgbClr val="7BEEFD"/>
          </a:solidFill>
          <a:ln w="38100">
            <a:solidFill>
              <a:srgbClr val="0000C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4000" b="1" dirty="0" smtClean="0">
                <a:solidFill>
                  <a:schemeClr val="tx1"/>
                </a:solidFill>
                <a:effectLst>
                  <a:glow rad="368300">
                    <a:srgbClr val="00FF00"/>
                  </a:glow>
                </a:effectLst>
              </a:rPr>
              <a:t>Dawn:</a:t>
            </a:r>
            <a:r>
              <a:rPr lang="en-CA" sz="4000" dirty="0" smtClean="0">
                <a:solidFill>
                  <a:schemeClr val="tx1"/>
                </a:solidFill>
              </a:rPr>
              <a:t/>
            </a:r>
            <a:br>
              <a:rPr lang="en-CA" sz="4000" dirty="0" smtClean="0">
                <a:solidFill>
                  <a:schemeClr val="tx1"/>
                </a:solidFill>
              </a:rPr>
            </a:br>
            <a:r>
              <a:rPr lang="en-CA" sz="2800" dirty="0" smtClean="0">
                <a:solidFill>
                  <a:schemeClr val="tx1"/>
                </a:solidFill>
              </a:rPr>
              <a:t>G2020 –</a:t>
            </a:r>
            <a:r>
              <a:rPr lang="en-CA" sz="4000" dirty="0" smtClean="0">
                <a:solidFill>
                  <a:schemeClr val="tx1"/>
                </a:solidFill>
              </a:rPr>
              <a:t> </a:t>
            </a:r>
            <a:br>
              <a:rPr lang="en-CA" sz="4000" dirty="0" smtClean="0">
                <a:solidFill>
                  <a:schemeClr val="tx1"/>
                </a:solidFill>
              </a:rPr>
            </a:br>
            <a:r>
              <a:rPr lang="en-CA" sz="4000" b="1" dirty="0" err="1" smtClean="0">
                <a:solidFill>
                  <a:srgbClr val="9900FF"/>
                </a:solidFill>
              </a:rPr>
              <a:t>Epiphosko</a:t>
            </a:r>
            <a:r>
              <a:rPr lang="en-CA" sz="4000" dirty="0" smtClean="0">
                <a:solidFill>
                  <a:schemeClr val="tx1"/>
                </a:solidFill>
              </a:rPr>
              <a:t> – to </a:t>
            </a:r>
            <a:r>
              <a:rPr lang="en-CA" sz="4000" b="1" u="sng" dirty="0" smtClean="0">
                <a:solidFill>
                  <a:schemeClr val="tx1"/>
                </a:solidFill>
              </a:rPr>
              <a:t>grow</a:t>
            </a:r>
            <a:r>
              <a:rPr lang="en-CA" sz="4000" b="1" dirty="0" smtClean="0">
                <a:solidFill>
                  <a:schemeClr val="tx1"/>
                </a:solidFill>
              </a:rPr>
              <a:t> light </a:t>
            </a:r>
            <a:r>
              <a:rPr lang="en-CA" sz="4000" dirty="0" smtClean="0">
                <a:solidFill>
                  <a:schemeClr val="tx1"/>
                </a:solidFill>
              </a:rPr>
              <a:t>-</a:t>
            </a:r>
            <a:endParaRPr lang="en-CA" sz="4000" dirty="0">
              <a:solidFill>
                <a:schemeClr val="tx1"/>
              </a:solidFill>
            </a:endParaRPr>
          </a:p>
        </p:txBody>
      </p:sp>
      <p:sp>
        <p:nvSpPr>
          <p:cNvPr id="3" name="Rectangle 2"/>
          <p:cNvSpPr/>
          <p:nvPr/>
        </p:nvSpPr>
        <p:spPr>
          <a:xfrm>
            <a:off x="5981252" y="1460168"/>
            <a:ext cx="1516828" cy="828337"/>
          </a:xfrm>
          <a:prstGeom prst="rect">
            <a:avLst/>
          </a:prstGeom>
          <a:no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5400" b="1" i="1" dirty="0">
                <a:solidFill>
                  <a:srgbClr val="CC0099"/>
                </a:solidFill>
                <a:latin typeface="Georgia" panose="02040502050405020303" pitchFamily="18" charset="0"/>
              </a:rPr>
              <a:t>end</a:t>
            </a:r>
            <a:endParaRPr lang="en-CA" dirty="0"/>
          </a:p>
        </p:txBody>
      </p:sp>
      <p:sp>
        <p:nvSpPr>
          <p:cNvPr id="5" name="Rectangle 4"/>
          <p:cNvSpPr/>
          <p:nvPr/>
        </p:nvSpPr>
        <p:spPr>
          <a:xfrm>
            <a:off x="5136347" y="3002727"/>
            <a:ext cx="1909910" cy="720763"/>
          </a:xfrm>
          <a:prstGeom prst="rect">
            <a:avLst/>
          </a:prstGeom>
          <a:solidFill>
            <a:schemeClr val="tx1"/>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4400" b="1" i="1" dirty="0">
                <a:solidFill>
                  <a:srgbClr val="CC0099"/>
                </a:solidFill>
                <a:effectLst>
                  <a:glow rad="304800">
                    <a:srgbClr val="FFFF00"/>
                  </a:glow>
                </a:effectLst>
                <a:latin typeface="Georgia" panose="02040502050405020303" pitchFamily="18" charset="0"/>
              </a:rPr>
              <a:t>dawn</a:t>
            </a:r>
            <a:endParaRPr lang="en-CA" sz="4400" dirty="0">
              <a:effectLst>
                <a:glow rad="304800">
                  <a:srgbClr val="FFFF00"/>
                </a:glow>
              </a:effectLst>
            </a:endParaRPr>
          </a:p>
        </p:txBody>
      </p:sp>
      <p:sp>
        <p:nvSpPr>
          <p:cNvPr id="6" name="TextBox 5"/>
          <p:cNvSpPr txBox="1"/>
          <p:nvPr/>
        </p:nvSpPr>
        <p:spPr>
          <a:xfrm>
            <a:off x="1776846" y="3297459"/>
            <a:ext cx="6816436" cy="1815882"/>
          </a:xfrm>
          <a:prstGeom prst="rect">
            <a:avLst/>
          </a:prstGeom>
          <a:noFill/>
          <a:scene3d>
            <a:camera prst="orthographicFront"/>
            <a:lightRig rig="threePt" dir="t"/>
          </a:scene3d>
          <a:sp3d>
            <a:bevelT w="152400" h="50800" prst="softRound"/>
          </a:sp3d>
        </p:spPr>
        <p:txBody>
          <a:bodyPr wrap="square" rtlCol="0">
            <a:spAutoFit/>
            <a:sp3d extrusionH="57150">
              <a:bevelT w="38100" h="38100"/>
            </a:sp3d>
          </a:bodyPr>
          <a:lstStyle/>
          <a:p>
            <a:r>
              <a:rPr lang="en-US" sz="2800" dirty="0" smtClean="0">
                <a:solidFill>
                  <a:srgbClr val="008080"/>
                </a:solidFill>
                <a:latin typeface="Georgia" panose="02040502050405020303" pitchFamily="18" charset="0"/>
              </a:rPr>
              <a:t>					</a:t>
            </a:r>
            <a:r>
              <a:rPr lang="en-US" sz="2800" dirty="0">
                <a:solidFill>
                  <a:srgbClr val="008080"/>
                </a:solidFill>
                <a:latin typeface="Georgia" panose="02040502050405020303" pitchFamily="18" charset="0"/>
              </a:rPr>
              <a:t> </a:t>
            </a:r>
            <a:r>
              <a:rPr lang="en-US" sz="2800" dirty="0" smtClean="0">
                <a:solidFill>
                  <a:srgbClr val="008080"/>
                </a:solidFill>
                <a:latin typeface="Georgia" panose="02040502050405020303" pitchFamily="18" charset="0"/>
              </a:rPr>
              <a:t>        toward </a:t>
            </a:r>
            <a:r>
              <a:rPr lang="en-US" sz="2800" dirty="0">
                <a:solidFill>
                  <a:srgbClr val="008080"/>
                </a:solidFill>
                <a:latin typeface="Georgia" panose="02040502050405020303" pitchFamily="18" charset="0"/>
              </a:rPr>
              <a:t>the first </a:t>
            </a:r>
            <a:r>
              <a:rPr lang="en-US" sz="2800" i="1" dirty="0">
                <a:solidFill>
                  <a:prstClr val="white">
                    <a:lumMod val="65000"/>
                  </a:prstClr>
                </a:solidFill>
                <a:latin typeface="Georgia" panose="02040502050405020303" pitchFamily="18" charset="0"/>
              </a:rPr>
              <a:t>day</a:t>
            </a:r>
            <a:r>
              <a:rPr lang="en-US" sz="2800" dirty="0">
                <a:solidFill>
                  <a:srgbClr val="008080"/>
                </a:solidFill>
                <a:latin typeface="Georgia" panose="02040502050405020303" pitchFamily="18" charset="0"/>
              </a:rPr>
              <a:t> of the week, came Mary Magdalene and the other Mary </a:t>
            </a:r>
            <a:r>
              <a:rPr lang="en-US" sz="2800" dirty="0" smtClean="0">
                <a:solidFill>
                  <a:srgbClr val="008080"/>
                </a:solidFill>
                <a:latin typeface="Georgia" panose="02040502050405020303" pitchFamily="18" charset="0"/>
              </a:rPr>
              <a:t/>
            </a:r>
            <a:br>
              <a:rPr lang="en-US" sz="2800" dirty="0" smtClean="0">
                <a:solidFill>
                  <a:srgbClr val="008080"/>
                </a:solidFill>
                <a:latin typeface="Georgia" panose="02040502050405020303" pitchFamily="18" charset="0"/>
              </a:rPr>
            </a:br>
            <a:r>
              <a:rPr lang="en-US" sz="2800" dirty="0" smtClean="0">
                <a:solidFill>
                  <a:srgbClr val="008080"/>
                </a:solidFill>
                <a:latin typeface="Georgia" panose="02040502050405020303" pitchFamily="18" charset="0"/>
              </a:rPr>
              <a:t>to </a:t>
            </a:r>
            <a:r>
              <a:rPr lang="en-US" sz="2800" dirty="0">
                <a:solidFill>
                  <a:srgbClr val="008080"/>
                </a:solidFill>
                <a:latin typeface="Georgia" panose="02040502050405020303" pitchFamily="18" charset="0"/>
              </a:rPr>
              <a:t>see the </a:t>
            </a:r>
            <a:r>
              <a:rPr lang="en-US" sz="2800" dirty="0" err="1">
                <a:solidFill>
                  <a:srgbClr val="008080"/>
                </a:solidFill>
                <a:latin typeface="Georgia" panose="02040502050405020303" pitchFamily="18" charset="0"/>
              </a:rPr>
              <a:t>sepulchre</a:t>
            </a:r>
            <a:r>
              <a:rPr lang="en-US" sz="2800" dirty="0">
                <a:solidFill>
                  <a:srgbClr val="008080"/>
                </a:solidFill>
                <a:latin typeface="Georgia" panose="02040502050405020303" pitchFamily="18" charset="0"/>
              </a:rPr>
              <a:t>.</a:t>
            </a:r>
            <a:endParaRPr lang="en-US" sz="2800" dirty="0"/>
          </a:p>
        </p:txBody>
      </p:sp>
      <p:sp>
        <p:nvSpPr>
          <p:cNvPr id="7" name="Slide Number Placeholder 6"/>
          <p:cNvSpPr>
            <a:spLocks noGrp="1"/>
          </p:cNvSpPr>
          <p:nvPr>
            <p:ph type="sldNum" sz="quarter" idx="12"/>
          </p:nvPr>
        </p:nvSpPr>
        <p:spPr>
          <a:xfrm>
            <a:off x="9362209" y="6418695"/>
            <a:ext cx="2743200" cy="365125"/>
          </a:xfrm>
          <a:scene3d>
            <a:camera prst="orthographicFront"/>
            <a:lightRig rig="threePt" dir="t"/>
          </a:scene3d>
          <a:sp3d>
            <a:bevelT w="152400" h="50800" prst="softRound"/>
          </a:sp3d>
        </p:spPr>
        <p:txBody>
          <a:bodyPr>
            <a:sp3d extrusionH="57150">
              <a:bevelT w="38100" h="38100"/>
            </a:sp3d>
          </a:bodyPr>
          <a:lstStyle/>
          <a:p>
            <a:fld id="{79D454C9-693C-4B68-AEF7-F33F1BD73953}" type="slidenum">
              <a:rPr lang="en-US" sz="1400" b="1" smtClean="0">
                <a:solidFill>
                  <a:schemeClr val="tx1"/>
                </a:solidFill>
              </a:rPr>
              <a:t>83</a:t>
            </a:fld>
            <a:endParaRPr lang="en-US" sz="1400" b="1" dirty="0">
              <a:solidFill>
                <a:schemeClr val="tx1"/>
              </a:solidFill>
            </a:endParaRPr>
          </a:p>
        </p:txBody>
      </p:sp>
    </p:spTree>
    <p:extLst>
      <p:ext uri="{BB962C8B-B14F-4D97-AF65-F5344CB8AC3E}">
        <p14:creationId xmlns:p14="http://schemas.microsoft.com/office/powerpoint/2010/main" val="9609946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1250"/>
                                        <p:tgtEl>
                                          <p:spTgt spid="5"/>
                                        </p:tgtEl>
                                      </p:cBhvr>
                                    </p:animEffect>
                                  </p:childTnLst>
                                </p:cTn>
                              </p:par>
                              <p:par>
                                <p:cTn id="15" presetID="31" presetClass="entr" presetSubtype="0" fill="hold" grpId="0" nodeType="withEffect">
                                  <p:stCondLst>
                                    <p:cond delay="3000"/>
                                  </p:stCondLst>
                                  <p:childTnLst>
                                    <p:set>
                                      <p:cBhvr>
                                        <p:cTn id="16" dur="1" fill="hold">
                                          <p:stCondLst>
                                            <p:cond delay="0"/>
                                          </p:stCondLst>
                                        </p:cTn>
                                        <p:tgtEl>
                                          <p:spTgt spid="2"/>
                                        </p:tgtEl>
                                        <p:attrNameLst>
                                          <p:attrName>style.visibility</p:attrName>
                                        </p:attrNameLst>
                                      </p:cBhvr>
                                      <p:to>
                                        <p:strVal val="visible"/>
                                      </p:to>
                                    </p:set>
                                    <p:anim calcmode="lin" valueType="num">
                                      <p:cBhvr>
                                        <p:cTn id="17" dur="1250" fill="hold"/>
                                        <p:tgtEl>
                                          <p:spTgt spid="2"/>
                                        </p:tgtEl>
                                        <p:attrNameLst>
                                          <p:attrName>ppt_w</p:attrName>
                                        </p:attrNameLst>
                                      </p:cBhvr>
                                      <p:tavLst>
                                        <p:tav tm="0">
                                          <p:val>
                                            <p:fltVal val="0"/>
                                          </p:val>
                                        </p:tav>
                                        <p:tav tm="100000">
                                          <p:val>
                                            <p:strVal val="#ppt_w"/>
                                          </p:val>
                                        </p:tav>
                                      </p:tavLst>
                                    </p:anim>
                                    <p:anim calcmode="lin" valueType="num">
                                      <p:cBhvr>
                                        <p:cTn id="18" dur="1250" fill="hold"/>
                                        <p:tgtEl>
                                          <p:spTgt spid="2"/>
                                        </p:tgtEl>
                                        <p:attrNameLst>
                                          <p:attrName>ppt_h</p:attrName>
                                        </p:attrNameLst>
                                      </p:cBhvr>
                                      <p:tavLst>
                                        <p:tav tm="0">
                                          <p:val>
                                            <p:fltVal val="0"/>
                                          </p:val>
                                        </p:tav>
                                        <p:tav tm="100000">
                                          <p:val>
                                            <p:strVal val="#ppt_h"/>
                                          </p:val>
                                        </p:tav>
                                      </p:tavLst>
                                    </p:anim>
                                    <p:anim calcmode="lin" valueType="num">
                                      <p:cBhvr>
                                        <p:cTn id="19" dur="1250" fill="hold"/>
                                        <p:tgtEl>
                                          <p:spTgt spid="2"/>
                                        </p:tgtEl>
                                        <p:attrNameLst>
                                          <p:attrName>style.rotation</p:attrName>
                                        </p:attrNameLst>
                                      </p:cBhvr>
                                      <p:tavLst>
                                        <p:tav tm="0">
                                          <p:val>
                                            <p:fltVal val="90"/>
                                          </p:val>
                                        </p:tav>
                                        <p:tav tm="100000">
                                          <p:val>
                                            <p:fltVal val="0"/>
                                          </p:val>
                                        </p:tav>
                                      </p:tavLst>
                                    </p:anim>
                                    <p:animEffect transition="in" filter="fade">
                                      <p:cBhvr>
                                        <p:cTn id="20"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bg>
      <p:bgPr>
        <a:gradFill flip="none" rotWithShape="1">
          <a:gsLst>
            <a:gs pos="19000">
              <a:srgbClr val="00B0F0">
                <a:alpha val="35000"/>
              </a:srgbClr>
            </a:gs>
            <a:gs pos="68000">
              <a:srgbClr val="E2FD59">
                <a:alpha val="67000"/>
              </a:srgbClr>
            </a:gs>
            <a:gs pos="100000">
              <a:srgbClr val="CC00FF">
                <a:alpha val="24000"/>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 name="Cloud 3"/>
          <p:cNvSpPr/>
          <p:nvPr/>
        </p:nvSpPr>
        <p:spPr>
          <a:xfrm>
            <a:off x="376518" y="344244"/>
            <a:ext cx="11306287" cy="6153375"/>
          </a:xfrm>
          <a:prstGeom prst="cloud">
            <a:avLst/>
          </a:prstGeom>
          <a:solidFill>
            <a:schemeClr val="accent4">
              <a:lumMod val="20000"/>
              <a:lumOff val="80000"/>
            </a:schemeClr>
          </a:solidFill>
          <a:ln w="76200">
            <a:solidFill>
              <a:srgbClr val="800000"/>
            </a:solidFill>
          </a:ln>
          <a:effectLst>
            <a:glow rad="482600">
              <a:srgbClr val="00808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tIns="182880" rtlCol="0" anchor="ctr">
            <a:sp3d extrusionH="57150">
              <a:bevelT w="38100" h="38100"/>
            </a:sp3d>
          </a:bodyPr>
          <a:lstStyle/>
          <a:p>
            <a:pPr algn="ctr">
              <a:spcAft>
                <a:spcPts val="3000"/>
              </a:spcAft>
            </a:pPr>
            <a:r>
              <a:rPr lang="en-CA" sz="3200" dirty="0" smtClean="0">
                <a:solidFill>
                  <a:schemeClr val="tx1"/>
                </a:solidFill>
              </a:rPr>
              <a:t>The Sabbath in Matthew 28:1 is recorded as </a:t>
            </a:r>
            <a:r>
              <a:rPr lang="en-CA" sz="3200" b="1" dirty="0" smtClean="0">
                <a:solidFill>
                  <a:srgbClr val="FF0000"/>
                </a:solidFill>
              </a:rPr>
              <a:t>ending at Dawn. </a:t>
            </a:r>
            <a:endParaRPr lang="en-CA" sz="3200" b="1" dirty="0">
              <a:solidFill>
                <a:srgbClr val="FF0000"/>
              </a:solidFill>
            </a:endParaRPr>
          </a:p>
          <a:p>
            <a:pPr algn="ctr">
              <a:spcAft>
                <a:spcPts val="3000"/>
              </a:spcAft>
            </a:pPr>
            <a:r>
              <a:rPr lang="en-CA" sz="3200" b="1" dirty="0" smtClean="0">
                <a:solidFill>
                  <a:schemeClr val="tx1"/>
                </a:solidFill>
                <a:effectLst>
                  <a:glow rad="660400">
                    <a:srgbClr val="7BEEFD"/>
                  </a:glow>
                </a:effectLst>
              </a:rPr>
              <a:t>Therefore it had to start at Dawn !</a:t>
            </a:r>
          </a:p>
          <a:p>
            <a:pPr algn="ctr">
              <a:spcAft>
                <a:spcPts val="1800"/>
              </a:spcAft>
            </a:pPr>
            <a:r>
              <a:rPr lang="en-CA" sz="3200" b="1" dirty="0" smtClean="0">
                <a:solidFill>
                  <a:srgbClr val="CC0099"/>
                </a:solidFill>
              </a:rPr>
              <a:t>Question:  </a:t>
            </a:r>
            <a:r>
              <a:rPr lang="en-CA" sz="3200" dirty="0" smtClean="0">
                <a:solidFill>
                  <a:schemeClr val="tx1"/>
                </a:solidFill>
              </a:rPr>
              <a:t>Does Matthew 28:1 mirror Creation’s week Divine pattern of</a:t>
            </a:r>
          </a:p>
          <a:p>
            <a:pPr algn="ctr">
              <a:spcAft>
                <a:spcPts val="3000"/>
              </a:spcAft>
            </a:pPr>
            <a:r>
              <a:rPr lang="en-CA" sz="4400" b="1" dirty="0" smtClean="0">
                <a:ln w="12700">
                  <a:solidFill>
                    <a:srgbClr val="FFFF00"/>
                  </a:solidFill>
                </a:ln>
                <a:solidFill>
                  <a:schemeClr val="tx1"/>
                </a:solidFill>
                <a:effectLst>
                  <a:glow rad="1397000">
                    <a:srgbClr val="7BEEFD"/>
                  </a:glow>
                </a:effectLst>
                <a:latin typeface="Arial Black" pitchFamily="34" charset="0"/>
              </a:rPr>
              <a:t>Dawn  to  Dawn?</a:t>
            </a:r>
            <a:endParaRPr lang="en-CA" sz="4400" b="1" dirty="0">
              <a:ln w="12700">
                <a:solidFill>
                  <a:srgbClr val="FFFF00"/>
                </a:solidFill>
              </a:ln>
              <a:solidFill>
                <a:schemeClr val="tx1"/>
              </a:solidFill>
              <a:effectLst>
                <a:glow rad="1397000">
                  <a:srgbClr val="7BEEFD"/>
                </a:glow>
              </a:effectLst>
              <a:latin typeface="Arial Black" pitchFamily="34" charset="0"/>
            </a:endParaRPr>
          </a:p>
        </p:txBody>
      </p:sp>
      <p:sp>
        <p:nvSpPr>
          <p:cNvPr id="2" name="Slide Number Placeholder 1"/>
          <p:cNvSpPr>
            <a:spLocks noGrp="1"/>
          </p:cNvSpPr>
          <p:nvPr>
            <p:ph type="sldNum" sz="quarter" idx="12"/>
          </p:nvPr>
        </p:nvSpPr>
        <p:spPr>
          <a:xfrm>
            <a:off x="9337963" y="6418696"/>
            <a:ext cx="2743200" cy="365125"/>
          </a:xfrm>
          <a:scene3d>
            <a:camera prst="orthographicFront"/>
            <a:lightRig rig="threePt" dir="t"/>
          </a:scene3d>
          <a:sp3d>
            <a:bevelT w="152400" h="50800" prst="softRound"/>
          </a:sp3d>
        </p:spPr>
        <p:txBody>
          <a:bodyPr>
            <a:sp3d extrusionH="57150">
              <a:bevelT w="38100" h="38100"/>
            </a:sp3d>
          </a:bodyPr>
          <a:lstStyle/>
          <a:p>
            <a:fld id="{79D454C9-693C-4B68-AEF7-F33F1BD73953}" type="slidenum">
              <a:rPr lang="en-US" sz="1400" b="1" smtClean="0">
                <a:solidFill>
                  <a:schemeClr val="tx1"/>
                </a:solidFill>
              </a:rPr>
              <a:t>84</a:t>
            </a:fld>
            <a:endParaRPr lang="en-US" sz="1400" b="1" dirty="0">
              <a:solidFill>
                <a:schemeClr val="tx1"/>
              </a:solidFill>
            </a:endParaRPr>
          </a:p>
        </p:txBody>
      </p:sp>
    </p:spTree>
    <p:extLst>
      <p:ext uri="{BB962C8B-B14F-4D97-AF65-F5344CB8AC3E}">
        <p14:creationId xmlns:p14="http://schemas.microsoft.com/office/powerpoint/2010/main" val="1927780878"/>
      </p:ext>
    </p:extLst>
  </p:cSld>
  <p:clrMapOvr>
    <a:masterClrMapping/>
  </p:clrMapOvr>
  <p:transition spd="slow">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81000" y="236029"/>
            <a:ext cx="7818120" cy="1062835"/>
          </a:xfrm>
          <a:prstGeom prst="snip2DiagRect">
            <a:avLst>
              <a:gd name="adj1" fmla="val 35370"/>
              <a:gd name="adj2" fmla="val 31962"/>
            </a:avLst>
          </a:prstGeom>
          <a:solidFill>
            <a:schemeClr val="accent2">
              <a:lumMod val="40000"/>
              <a:lumOff val="60000"/>
            </a:schemeClr>
          </a:solidFill>
          <a:ln w="57150">
            <a:solidFill>
              <a:srgbClr val="0070C0"/>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softRound"/>
          </a:sp3d>
        </p:spPr>
        <p:txBody>
          <a:bodyPr>
            <a:noAutofit/>
            <a:sp3d extrusionH="57150">
              <a:bevelT h="25400" prst="softRound"/>
            </a:sp3d>
          </a:bodyPr>
          <a:lstStyle/>
          <a:p>
            <a:pPr algn="ctr"/>
            <a:r>
              <a:rPr lang="en-CA" sz="6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27000">
                    <a:srgbClr val="E2FD59"/>
                  </a:glow>
                </a:effectLst>
              </a:rPr>
              <a:t>A </a:t>
            </a:r>
            <a:r>
              <a:rPr lang="en-CA" sz="6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27000">
                    <a:srgbClr val="E2FD59"/>
                  </a:glow>
                </a:effectLst>
              </a:rPr>
              <a:t>B</a:t>
            </a:r>
            <a:r>
              <a:rPr lang="en-CA" sz="6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27000">
                    <a:srgbClr val="E2FD59"/>
                  </a:glow>
                </a:effectLst>
              </a:rPr>
              <a:t>rief Summary</a:t>
            </a:r>
            <a:endParaRPr lang="en-CA" sz="6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6" name="Content Placeholder 5"/>
          <p:cNvSpPr>
            <a:spLocks noGrp="1"/>
          </p:cNvSpPr>
          <p:nvPr>
            <p:ph idx="1"/>
          </p:nvPr>
        </p:nvSpPr>
        <p:spPr>
          <a:xfrm>
            <a:off x="190500" y="1366221"/>
            <a:ext cx="8831580" cy="5378824"/>
          </a:xfrm>
          <a:scene3d>
            <a:camera prst="orthographicFront"/>
            <a:lightRig rig="threePt" dir="t"/>
          </a:scene3d>
          <a:sp3d>
            <a:bevelT w="152400" h="50800" prst="softRound"/>
          </a:sp3d>
        </p:spPr>
        <p:txBody>
          <a:bodyPr anchor="ctr">
            <a:normAutofit/>
            <a:sp3d extrusionH="57150">
              <a:bevelT h="25400" prst="softRound"/>
            </a:sp3d>
          </a:bodyPr>
          <a:lstStyle/>
          <a:p>
            <a:pPr marL="514350" indent="-514350">
              <a:spcBef>
                <a:spcPts val="0"/>
              </a:spcBef>
              <a:spcAft>
                <a:spcPts val="1800"/>
              </a:spcAft>
              <a:buAutoNum type="arabicPeriod"/>
            </a:pPr>
            <a:r>
              <a:rPr lang="en-US" sz="3000" b="1" dirty="0" smtClean="0">
                <a:solidFill>
                  <a:srgbClr val="800000"/>
                </a:solidFill>
                <a:latin typeface="+mj-lt"/>
              </a:rPr>
              <a:t>Six times </a:t>
            </a:r>
            <a:r>
              <a:rPr lang="en-US" sz="3000" dirty="0" smtClean="0">
                <a:latin typeface="+mj-lt"/>
              </a:rPr>
              <a:t>it is recorded in Genesis 1 that the </a:t>
            </a:r>
            <a:r>
              <a:rPr lang="en-US" sz="3000" b="1" u="sng" dirty="0" err="1" smtClean="0">
                <a:solidFill>
                  <a:srgbClr val="800000"/>
                </a:solidFill>
                <a:latin typeface="+mj-lt"/>
              </a:rPr>
              <a:t>boqer</a:t>
            </a:r>
            <a:r>
              <a:rPr lang="en-US" sz="3000" dirty="0" smtClean="0">
                <a:latin typeface="+mj-lt"/>
              </a:rPr>
              <a:t> (morning)     stopped the previous 24 hour cycle and initiated the new 24 hour cycle.</a:t>
            </a:r>
          </a:p>
          <a:p>
            <a:pPr marL="514350" indent="-514350">
              <a:spcBef>
                <a:spcPts val="0"/>
              </a:spcBef>
              <a:spcAft>
                <a:spcPts val="1800"/>
              </a:spcAft>
              <a:buAutoNum type="arabicPeriod"/>
            </a:pPr>
            <a:r>
              <a:rPr lang="en-CA" sz="3000" dirty="0" smtClean="0">
                <a:latin typeface="+mj-lt"/>
              </a:rPr>
              <a:t>There are many multiple witnesses throughout the Scriptures reflecting the </a:t>
            </a:r>
            <a:r>
              <a:rPr lang="en-CA" sz="3000" b="1" u="sng" dirty="0" smtClean="0">
                <a:latin typeface="+mj-lt"/>
              </a:rPr>
              <a:t>Dawn to Dawn</a:t>
            </a:r>
            <a:r>
              <a:rPr lang="en-CA" sz="3000" b="1" dirty="0" smtClean="0">
                <a:latin typeface="+mj-lt"/>
              </a:rPr>
              <a:t> </a:t>
            </a:r>
            <a:r>
              <a:rPr lang="en-CA" sz="3000" dirty="0" smtClean="0">
                <a:latin typeface="+mj-lt"/>
              </a:rPr>
              <a:t>pattern of </a:t>
            </a:r>
            <a:r>
              <a:rPr lang="en-CA" sz="3000" b="1" dirty="0" err="1" smtClean="0">
                <a:solidFill>
                  <a:srgbClr val="0000CC"/>
                </a:solidFill>
                <a:latin typeface="+mj-lt"/>
              </a:rPr>
              <a:t>Yahuah’s</a:t>
            </a:r>
            <a:r>
              <a:rPr lang="en-CA" sz="3000" dirty="0" smtClean="0">
                <a:solidFill>
                  <a:srgbClr val="0000CC"/>
                </a:solidFill>
                <a:latin typeface="+mj-lt"/>
              </a:rPr>
              <a:t> </a:t>
            </a:r>
            <a:r>
              <a:rPr lang="en-CA" sz="3000" dirty="0" smtClean="0">
                <a:latin typeface="+mj-lt"/>
              </a:rPr>
              <a:t>cycles of the week.</a:t>
            </a:r>
          </a:p>
          <a:p>
            <a:pPr marL="514350" indent="-514350">
              <a:spcBef>
                <a:spcPts val="0"/>
              </a:spcBef>
              <a:spcAft>
                <a:spcPts val="1800"/>
              </a:spcAft>
              <a:buAutoNum type="arabicPeriod"/>
            </a:pPr>
            <a:r>
              <a:rPr lang="en-CA" sz="3000" dirty="0" smtClean="0">
                <a:latin typeface="+mj-lt"/>
              </a:rPr>
              <a:t>On the 24 hour period that involved </a:t>
            </a:r>
            <a:r>
              <a:rPr lang="en-CA" sz="3000" b="1" dirty="0" err="1" smtClean="0">
                <a:solidFill>
                  <a:srgbClr val="0000CC"/>
                </a:solidFill>
                <a:latin typeface="+mj-lt"/>
              </a:rPr>
              <a:t>Yahuah</a:t>
            </a:r>
            <a:r>
              <a:rPr lang="en-CA" sz="3000" dirty="0" smtClean="0">
                <a:latin typeface="+mj-lt"/>
              </a:rPr>
              <a:t> and Abram, in the making of the Everlasting Covenant, the </a:t>
            </a:r>
            <a:r>
              <a:rPr lang="en-CA" sz="3000" b="1" u="sng" dirty="0" smtClean="0">
                <a:latin typeface="+mj-lt"/>
              </a:rPr>
              <a:t>Dawn to Dawn</a:t>
            </a:r>
            <a:r>
              <a:rPr lang="en-CA" sz="3000" b="1" dirty="0" smtClean="0">
                <a:latin typeface="+mj-lt"/>
              </a:rPr>
              <a:t> </a:t>
            </a:r>
            <a:r>
              <a:rPr lang="en-CA" sz="3000" dirty="0" smtClean="0">
                <a:latin typeface="+mj-lt"/>
              </a:rPr>
              <a:t>pattern prevailed.</a:t>
            </a:r>
          </a:p>
          <a:p>
            <a:pPr marL="514350" indent="-514350">
              <a:spcBef>
                <a:spcPts val="0"/>
              </a:spcBef>
              <a:spcAft>
                <a:spcPts val="1800"/>
              </a:spcAft>
              <a:buAutoNum type="arabicPeriod"/>
            </a:pPr>
            <a:r>
              <a:rPr lang="en-CA" sz="3000" b="1" dirty="0" err="1" smtClean="0">
                <a:solidFill>
                  <a:srgbClr val="0000CC"/>
                </a:solidFill>
                <a:latin typeface="+mj-lt"/>
              </a:rPr>
              <a:t>Yahusha</a:t>
            </a:r>
            <a:r>
              <a:rPr lang="en-CA" sz="3000" dirty="0" smtClean="0">
                <a:latin typeface="+mj-lt"/>
              </a:rPr>
              <a:t> lived out </a:t>
            </a:r>
            <a:r>
              <a:rPr lang="en-CA" sz="3000" b="1" dirty="0" smtClean="0">
                <a:solidFill>
                  <a:srgbClr val="0000CC"/>
                </a:solidFill>
                <a:latin typeface="Arial Black" pitchFamily="34" charset="0"/>
              </a:rPr>
              <a:t>His</a:t>
            </a:r>
            <a:r>
              <a:rPr lang="en-CA" sz="3000" b="1" dirty="0" smtClean="0">
                <a:solidFill>
                  <a:srgbClr val="182DF8"/>
                </a:solidFill>
                <a:latin typeface="+mj-lt"/>
              </a:rPr>
              <a:t> </a:t>
            </a:r>
            <a:r>
              <a:rPr lang="en-CA" sz="3000" dirty="0" smtClean="0">
                <a:solidFill>
                  <a:srgbClr val="0000CC"/>
                </a:solidFill>
                <a:latin typeface="Arial Black" pitchFamily="34" charset="0"/>
              </a:rPr>
              <a:t>Covenant Calendar </a:t>
            </a:r>
            <a:r>
              <a:rPr lang="en-CA" sz="3000" dirty="0" smtClean="0">
                <a:latin typeface="+mj-lt"/>
              </a:rPr>
              <a:t>while on this earth. </a:t>
            </a:r>
            <a:endParaRPr lang="en-CA" sz="3000" dirty="0">
              <a:latin typeface="+mj-lt"/>
            </a:endParaRPr>
          </a:p>
        </p:txBody>
      </p:sp>
      <p:sp>
        <p:nvSpPr>
          <p:cNvPr id="2" name="Slide Number Placeholder 1"/>
          <p:cNvSpPr>
            <a:spLocks noGrp="1"/>
          </p:cNvSpPr>
          <p:nvPr>
            <p:ph type="sldNum" sz="quarter" idx="12"/>
          </p:nvPr>
        </p:nvSpPr>
        <p:spPr>
          <a:xfrm>
            <a:off x="9337964" y="6418695"/>
            <a:ext cx="2743200" cy="365125"/>
          </a:xfrm>
          <a:scene3d>
            <a:camera prst="orthographicFront"/>
            <a:lightRig rig="threePt" dir="t"/>
          </a:scene3d>
          <a:sp3d>
            <a:bevelT w="152400" h="50800" prst="softRound"/>
          </a:sp3d>
        </p:spPr>
        <p:txBody>
          <a:bodyPr>
            <a:sp3d extrusionH="57150">
              <a:bevelT h="25400" prst="softRound"/>
            </a:sp3d>
          </a:bodyPr>
          <a:lstStyle/>
          <a:p>
            <a:fld id="{79D454C9-693C-4B68-AEF7-F33F1BD73953}" type="slidenum">
              <a:rPr lang="en-US" sz="1400" b="1" smtClean="0">
                <a:solidFill>
                  <a:schemeClr val="tx1"/>
                </a:solidFill>
              </a:rPr>
              <a:t>85</a:t>
            </a:fld>
            <a:endParaRPr lang="en-US" sz="1400" b="1" dirty="0">
              <a:solidFill>
                <a:schemeClr val="tx1"/>
              </a:solidFill>
            </a:endParaRPr>
          </a:p>
        </p:txBody>
      </p:sp>
      <p:pic>
        <p:nvPicPr>
          <p:cNvPr id="8" name="Picture 3" descr="C:\Users\Rae\Desktop\snow flowers 3 edi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87990" y="6882192"/>
            <a:ext cx="1209643" cy="1022233"/>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9" name="Picture 2" descr="C:\Users\Rae\Desktop\ligh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367165" y="5863017"/>
            <a:ext cx="1520825" cy="1019175"/>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1026" name="Picture 2" descr="C:\Users\Rae\Desktop\Next ... dough man.jpg"/>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12594395" y="2007235"/>
            <a:ext cx="2143125" cy="2143125"/>
          </a:xfrm>
          <a:prstGeom prst="rect">
            <a:avLst/>
          </a:prstGeom>
          <a:noFill/>
          <a:effectLst>
            <a:softEdge rad="190500"/>
          </a:effectLst>
          <a:extLst>
            <a:ext uri="{909E8E84-426E-40DD-AFC4-6F175D3DCCD1}">
              <a14:hiddenFill xmlns:a14="http://schemas.microsoft.com/office/drawing/2010/main">
                <a:solidFill>
                  <a:srgbClr val="FFFFFF"/>
                </a:solidFill>
              </a14:hiddenFill>
            </a:ext>
          </a:extLst>
        </p:spPr>
      </p:pic>
      <p:pic>
        <p:nvPicPr>
          <p:cNvPr id="10" name="Picture 3" descr="C:\Users\Rae\Desktop\quiz banner.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92160" y="3119120"/>
            <a:ext cx="3868325" cy="1816226"/>
          </a:xfrm>
          <a:prstGeom prst="rect">
            <a:avLst/>
          </a:prstGeom>
          <a:noFill/>
          <a:effectLst>
            <a:softEdge rad="355600"/>
          </a:effectLst>
          <a:extLst>
            <a:ext uri="{909E8E84-426E-40DD-AFC4-6F175D3DCCD1}">
              <a14:hiddenFill xmlns:a14="http://schemas.microsoft.com/office/drawing/2010/main">
                <a:solidFill>
                  <a:srgbClr val="FFFFFF"/>
                </a:solidFill>
              </a14:hiddenFill>
            </a:ext>
          </a:extLst>
        </p:spPr>
      </p:pic>
      <p:pic>
        <p:nvPicPr>
          <p:cNvPr id="1028" name="Picture 4" descr="C:\Users\Rae\Desktop\Next.jpg"/>
          <p:cNvPicPr>
            <a:picLocks noChangeAspect="1" noChangeArrowheads="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47675" y="1689100"/>
            <a:ext cx="2502831" cy="1557020"/>
          </a:xfrm>
          <a:prstGeom prst="rect">
            <a:avLst/>
          </a:prstGeom>
          <a:noFill/>
          <a:effectLst>
            <a:softEdge rad="190500"/>
          </a:effectLst>
          <a:extLst>
            <a:ext uri="{909E8E84-426E-40DD-AFC4-6F175D3DCCD1}">
              <a14:hiddenFill xmlns:a14="http://schemas.microsoft.com/office/drawing/2010/main">
                <a:solidFill>
                  <a:srgbClr val="FFFFFF"/>
                </a:solidFill>
              </a14:hiddenFill>
            </a:ext>
          </a:extLst>
        </p:spPr>
      </p:pic>
      <p:pic>
        <p:nvPicPr>
          <p:cNvPr id="7" name="Picture 2" descr="C:\Users\Rae\Desktop\Misc on Desktop\Pictures to file\Flowers in and out of snow\snow flowers 5 edit.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90847" y="2415536"/>
            <a:ext cx="1443600" cy="140716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12" name="Picture 2" descr="C:\Users\Rae\Desktop\Art New Grammar 101\white man clip art\do man classroom.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307668" y="4384040"/>
            <a:ext cx="2826779" cy="2399347"/>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5332901"/>
      </p:ext>
    </p:extLst>
  </p:cSld>
  <p:clrMapOvr>
    <a:masterClrMapping/>
  </p:clrMapOvr>
  <p:transition spd="slow">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4880" y="365125"/>
            <a:ext cx="7193280" cy="1325563"/>
          </a:xfrm>
        </p:spPr>
        <p:txBody>
          <a:bodyPr>
            <a:normAutofit/>
            <a:scene3d>
              <a:camera prst="orthographicFront"/>
              <a:lightRig rig="threePt" dir="t"/>
            </a:scene3d>
            <a:sp3d extrusionH="57150">
              <a:bevelT w="38100" h="38100" prst="angle"/>
            </a:sp3d>
          </a:bodyPr>
          <a:lstStyle/>
          <a:p>
            <a:pPr algn="ctr"/>
            <a:r>
              <a:rPr lang="en-US" sz="6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Cooper Black" pitchFamily="18" charset="0"/>
              </a:rPr>
              <a:t>Internet Quiz #1</a:t>
            </a:r>
            <a:endParaRPr lang="en-US" sz="6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Cooper Black" pitchFamily="18" charset="0"/>
            </a:endParaRPr>
          </a:p>
        </p:txBody>
      </p:sp>
      <p:sp>
        <p:nvSpPr>
          <p:cNvPr id="3" name="Content Placeholder 2"/>
          <p:cNvSpPr>
            <a:spLocks noGrp="1"/>
          </p:cNvSpPr>
          <p:nvPr>
            <p:ph sz="half" idx="1"/>
          </p:nvPr>
        </p:nvSpPr>
        <p:spPr>
          <a:xfrm>
            <a:off x="6444934" y="1530043"/>
            <a:ext cx="5225545" cy="4230677"/>
          </a:xfrm>
        </p:spPr>
        <p:txBody>
          <a:bodyPr>
            <a:scene3d>
              <a:camera prst="orthographicFront"/>
              <a:lightRig rig="threePt" dir="t"/>
            </a:scene3d>
            <a:sp3d extrusionH="57150">
              <a:bevelT h="25400" prst="softRound"/>
            </a:sp3d>
          </a:bodyPr>
          <a:lstStyle/>
          <a:p>
            <a:pPr marL="0" indent="0">
              <a:buNone/>
            </a:pPr>
            <a:r>
              <a:rPr lang="en-US" sz="3200" b="1" dirty="0" smtClean="0">
                <a:solidFill>
                  <a:srgbClr val="7030A0"/>
                </a:solidFill>
              </a:rPr>
              <a:t>Questions:</a:t>
            </a:r>
          </a:p>
          <a:p>
            <a:r>
              <a:rPr lang="en-US" sz="3200" b="1" dirty="0" smtClean="0">
                <a:solidFill>
                  <a:srgbClr val="7030A0"/>
                </a:solidFill>
              </a:rPr>
              <a:t>The chart that is shown here, is it true or false? </a:t>
            </a:r>
          </a:p>
          <a:p>
            <a:r>
              <a:rPr lang="en-US" sz="3200" b="1" dirty="0" smtClean="0">
                <a:solidFill>
                  <a:srgbClr val="7030A0"/>
                </a:solidFill>
              </a:rPr>
              <a:t>Is the chart showing the twilights belong to the Night Season, or the Day Season?</a:t>
            </a:r>
          </a:p>
          <a:p>
            <a:endParaRPr lang="en-US" dirty="0"/>
          </a:p>
        </p:txBody>
      </p:sp>
      <p:sp>
        <p:nvSpPr>
          <p:cNvPr id="5" name="Slide Number Placeholder 4"/>
          <p:cNvSpPr>
            <a:spLocks noGrp="1"/>
          </p:cNvSpPr>
          <p:nvPr>
            <p:ph type="sldNum" sz="quarter" idx="12"/>
          </p:nvPr>
        </p:nvSpPr>
        <p:spPr/>
        <p:txBody>
          <a:bodyPr/>
          <a:lstStyle/>
          <a:p>
            <a:fld id="{79D454C9-693C-4B68-AEF7-F33F1BD73953}" type="slidenum">
              <a:rPr lang="en-US" smtClean="0"/>
              <a:pPr/>
              <a:t>86</a:t>
            </a:fld>
            <a:endParaRPr lang="en-US" dirty="0"/>
          </a:p>
        </p:txBody>
      </p:sp>
      <p:pic>
        <p:nvPicPr>
          <p:cNvPr id="2052" name="Picture 4" descr="C:\Users\Rae\Desktop\3d quiz ti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2560" y="0"/>
            <a:ext cx="3455253" cy="2354897"/>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2055" name="Picture 7" descr="C:\Users\Rae\Desktop\3d hel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8383" y="4556282"/>
            <a:ext cx="2219325" cy="205740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2058" name="Picture 10" descr="C:\Users\Rae\Desktop\twilight error on we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178" y="1869439"/>
            <a:ext cx="6096000" cy="45720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5763145"/>
      </p:ext>
    </p:extLst>
  </p:cSld>
  <p:clrMapOvr>
    <a:masterClrMapping/>
  </p:clrMapOvr>
  <p:transition spd="slow">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4880" y="365125"/>
            <a:ext cx="7193280" cy="1325563"/>
          </a:xfrm>
        </p:spPr>
        <p:txBody>
          <a:bodyPr>
            <a:normAutofit/>
            <a:scene3d>
              <a:camera prst="orthographicFront"/>
              <a:lightRig rig="threePt" dir="t"/>
            </a:scene3d>
            <a:sp3d extrusionH="57150">
              <a:bevelT w="38100" h="38100" prst="angle"/>
            </a:sp3d>
          </a:bodyPr>
          <a:lstStyle/>
          <a:p>
            <a:pPr algn="ctr"/>
            <a:r>
              <a:rPr lang="en-US" sz="6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Cooper Black" pitchFamily="18" charset="0"/>
              </a:rPr>
              <a:t>Internet Quiz #2</a:t>
            </a:r>
            <a:endParaRPr lang="en-US" sz="6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Cooper Black" pitchFamily="18" charset="0"/>
            </a:endParaRPr>
          </a:p>
        </p:txBody>
      </p:sp>
      <p:sp>
        <p:nvSpPr>
          <p:cNvPr id="3" name="Content Placeholder 2"/>
          <p:cNvSpPr>
            <a:spLocks noGrp="1"/>
          </p:cNvSpPr>
          <p:nvPr>
            <p:ph sz="half" idx="1"/>
          </p:nvPr>
        </p:nvSpPr>
        <p:spPr>
          <a:xfrm>
            <a:off x="6615355" y="1834843"/>
            <a:ext cx="5225545" cy="4230677"/>
          </a:xfrm>
        </p:spPr>
        <p:txBody>
          <a:bodyPr/>
          <a:lstStyle/>
          <a:p>
            <a:pPr marL="0" indent="0">
              <a:buNone/>
            </a:pPr>
            <a:r>
              <a:rPr lang="en-US" b="1" dirty="0" smtClean="0">
                <a:ln w="1905"/>
                <a:solidFill>
                  <a:srgbClr val="7030A0"/>
                </a:solidFill>
                <a:effectLst>
                  <a:innerShdw blurRad="69850" dist="43180" dir="5400000">
                    <a:srgbClr val="000000">
                      <a:alpha val="65000"/>
                    </a:srgbClr>
                  </a:innerShdw>
                </a:effectLst>
              </a:rPr>
              <a:t>This chart is showing the three different degrees of twilight.  They are: </a:t>
            </a:r>
          </a:p>
          <a:p>
            <a:pPr marL="514350" indent="-514350">
              <a:buAutoNum type="arabicPeriod"/>
            </a:pPr>
            <a:r>
              <a:rPr lang="en-US" b="1" dirty="0" smtClean="0">
                <a:ln w="1905"/>
                <a:solidFill>
                  <a:srgbClr val="7030A0"/>
                </a:solidFill>
                <a:effectLst>
                  <a:innerShdw blurRad="69850" dist="43180" dir="5400000">
                    <a:srgbClr val="000000">
                      <a:alpha val="65000"/>
                    </a:srgbClr>
                  </a:innerShdw>
                </a:effectLst>
              </a:rPr>
              <a:t>Civil </a:t>
            </a:r>
          </a:p>
          <a:p>
            <a:pPr marL="514350" indent="-514350">
              <a:buAutoNum type="arabicPeriod"/>
            </a:pPr>
            <a:r>
              <a:rPr lang="en-US" b="1" dirty="0" smtClean="0">
                <a:ln w="1905"/>
                <a:solidFill>
                  <a:srgbClr val="7030A0"/>
                </a:solidFill>
                <a:effectLst>
                  <a:innerShdw blurRad="69850" dist="43180" dir="5400000">
                    <a:srgbClr val="000000">
                      <a:alpha val="65000"/>
                    </a:srgbClr>
                  </a:innerShdw>
                </a:effectLst>
              </a:rPr>
              <a:t>Nautical</a:t>
            </a:r>
          </a:p>
          <a:p>
            <a:pPr marL="514350" indent="-514350">
              <a:buAutoNum type="arabicPeriod"/>
            </a:pPr>
            <a:r>
              <a:rPr lang="en-US" b="1" dirty="0" smtClean="0">
                <a:ln w="1905"/>
                <a:solidFill>
                  <a:srgbClr val="7030A0"/>
                </a:solidFill>
                <a:effectLst>
                  <a:innerShdw blurRad="69850" dist="43180" dir="5400000">
                    <a:srgbClr val="000000">
                      <a:alpha val="65000"/>
                    </a:srgbClr>
                  </a:innerShdw>
                </a:effectLst>
              </a:rPr>
              <a:t>Astronomical</a:t>
            </a:r>
          </a:p>
          <a:p>
            <a:pPr marL="0" indent="0">
              <a:buNone/>
            </a:pPr>
            <a:r>
              <a:rPr lang="en-US" b="1" u="sng" dirty="0" smtClean="0">
                <a:ln w="1905"/>
                <a:solidFill>
                  <a:srgbClr val="7030A0"/>
                </a:solidFill>
                <a:effectLst>
                  <a:innerShdw blurRad="69850" dist="43180" dir="5400000">
                    <a:srgbClr val="000000">
                      <a:alpha val="65000"/>
                    </a:srgbClr>
                  </a:innerShdw>
                </a:effectLst>
              </a:rPr>
              <a:t>Question</a:t>
            </a:r>
            <a:r>
              <a:rPr lang="en-US" b="1" dirty="0" smtClean="0">
                <a:ln w="1905"/>
                <a:solidFill>
                  <a:srgbClr val="7030A0"/>
                </a:solidFill>
                <a:effectLst>
                  <a:innerShdw blurRad="69850" dist="43180" dir="5400000">
                    <a:srgbClr val="000000">
                      <a:alpha val="65000"/>
                    </a:srgbClr>
                  </a:innerShdw>
                </a:effectLst>
              </a:rPr>
              <a:t>:   Does the chart correctly show that the twilights belong to the Day Season?</a:t>
            </a:r>
          </a:p>
          <a:p>
            <a:endParaRPr lang="en-US" dirty="0"/>
          </a:p>
        </p:txBody>
      </p:sp>
      <p:sp>
        <p:nvSpPr>
          <p:cNvPr id="5" name="Slide Number Placeholder 4"/>
          <p:cNvSpPr>
            <a:spLocks noGrp="1"/>
          </p:cNvSpPr>
          <p:nvPr>
            <p:ph type="sldNum" sz="quarter" idx="12"/>
          </p:nvPr>
        </p:nvSpPr>
        <p:spPr/>
        <p:txBody>
          <a:bodyPr/>
          <a:lstStyle/>
          <a:p>
            <a:fld id="{79D454C9-693C-4B68-AEF7-F33F1BD73953}" type="slidenum">
              <a:rPr lang="en-US" smtClean="0"/>
              <a:pPr/>
              <a:t>87</a:t>
            </a:fld>
            <a:endParaRPr lang="en-US" dirty="0"/>
          </a:p>
        </p:txBody>
      </p:sp>
      <p:pic>
        <p:nvPicPr>
          <p:cNvPr id="2052" name="Picture 4" descr="C:\Users\Rae\Desktop\3d quiz ti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0640" y="-66040"/>
            <a:ext cx="3455253" cy="2354897"/>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2056" name="Picture 8" descr="C:\Users\Rae\Desktop\twilight watercol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869439"/>
            <a:ext cx="6024670" cy="4518503"/>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78815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4880" y="151765"/>
            <a:ext cx="7193280" cy="1325563"/>
          </a:xfrm>
        </p:spPr>
        <p:txBody>
          <a:bodyPr>
            <a:normAutofit/>
            <a:scene3d>
              <a:camera prst="orthographicFront"/>
              <a:lightRig rig="threePt" dir="t"/>
            </a:scene3d>
            <a:sp3d extrusionH="57150">
              <a:bevelT w="38100" h="38100" prst="angle"/>
            </a:sp3d>
          </a:bodyPr>
          <a:lstStyle/>
          <a:p>
            <a:pPr algn="ctr"/>
            <a:r>
              <a:rPr lang="en-US" sz="6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Cooper Black" pitchFamily="18" charset="0"/>
              </a:rPr>
              <a:t>Internet Quiz #3</a:t>
            </a:r>
            <a:endParaRPr lang="en-US" sz="6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Cooper Black" pitchFamily="18" charset="0"/>
            </a:endParaRPr>
          </a:p>
        </p:txBody>
      </p:sp>
      <p:sp>
        <p:nvSpPr>
          <p:cNvPr id="3" name="Content Placeholder 2"/>
          <p:cNvSpPr>
            <a:spLocks noGrp="1"/>
          </p:cNvSpPr>
          <p:nvPr>
            <p:ph sz="half" idx="1"/>
          </p:nvPr>
        </p:nvSpPr>
        <p:spPr>
          <a:xfrm>
            <a:off x="456780" y="4465321"/>
            <a:ext cx="9281580" cy="2392680"/>
          </a:xfrm>
        </p:spPr>
        <p:txBody>
          <a:bodyPr>
            <a:normAutofit/>
            <a:scene3d>
              <a:camera prst="orthographicFront"/>
              <a:lightRig rig="threePt" dir="t"/>
            </a:scene3d>
            <a:sp3d extrusionH="57150">
              <a:bevelT w="38100" h="38100"/>
            </a:sp3d>
          </a:bodyPr>
          <a:lstStyle/>
          <a:p>
            <a:pPr marL="0" indent="0" algn="ctr">
              <a:buNone/>
            </a:pPr>
            <a:r>
              <a:rPr lang="en-US" sz="3600" b="1" u="sng" dirty="0" smtClean="0">
                <a:solidFill>
                  <a:srgbClr val="FF0000"/>
                </a:solidFill>
              </a:rPr>
              <a:t>Question</a:t>
            </a:r>
            <a:r>
              <a:rPr lang="en-US" sz="3600" dirty="0" smtClean="0">
                <a:solidFill>
                  <a:srgbClr val="FF0000"/>
                </a:solidFill>
              </a:rPr>
              <a:t>:  Is this chart showing the correct </a:t>
            </a:r>
            <a:br>
              <a:rPr lang="en-US" sz="3600" dirty="0" smtClean="0">
                <a:solidFill>
                  <a:srgbClr val="FF0000"/>
                </a:solidFill>
              </a:rPr>
            </a:br>
            <a:r>
              <a:rPr lang="en-US" sz="3600" dirty="0" smtClean="0">
                <a:solidFill>
                  <a:srgbClr val="FF0000"/>
                </a:solidFill>
              </a:rPr>
              <a:t>placement for day-start according to the Jews?  </a:t>
            </a:r>
            <a:br>
              <a:rPr lang="en-US" sz="3600" dirty="0" smtClean="0">
                <a:solidFill>
                  <a:srgbClr val="FF0000"/>
                </a:solidFill>
              </a:rPr>
            </a:br>
            <a:r>
              <a:rPr lang="en-US" sz="3600" dirty="0" smtClean="0">
                <a:solidFill>
                  <a:srgbClr val="FF0000"/>
                </a:solidFill>
              </a:rPr>
              <a:t>If not, what’s wrong with it?</a:t>
            </a:r>
            <a:endParaRPr lang="en-US" sz="3600" dirty="0">
              <a:solidFill>
                <a:srgbClr val="FF0000"/>
              </a:solidFill>
            </a:endParaRPr>
          </a:p>
        </p:txBody>
      </p:sp>
      <p:sp>
        <p:nvSpPr>
          <p:cNvPr id="5" name="Slide Number Placeholder 4"/>
          <p:cNvSpPr>
            <a:spLocks noGrp="1"/>
          </p:cNvSpPr>
          <p:nvPr>
            <p:ph type="sldNum" sz="quarter" idx="12"/>
          </p:nvPr>
        </p:nvSpPr>
        <p:spPr/>
        <p:txBody>
          <a:bodyPr/>
          <a:lstStyle/>
          <a:p>
            <a:fld id="{79D454C9-693C-4B68-AEF7-F33F1BD73953}" type="slidenum">
              <a:rPr lang="en-US" smtClean="0"/>
              <a:pPr/>
              <a:t>88</a:t>
            </a:fld>
            <a:endParaRPr lang="en-US" dirty="0"/>
          </a:p>
        </p:txBody>
      </p:sp>
      <p:pic>
        <p:nvPicPr>
          <p:cNvPr id="2050" name="Picture 2" descr="C:\Users\Rae\Desktop\Art New Grammar 101\white man clip art\do man classroo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5221" y="4458653"/>
            <a:ext cx="2826779" cy="2399347"/>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2052" name="Picture 4" descr="C:\Users\Rae\Desktop\3d quiz tim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0640" y="-208280"/>
            <a:ext cx="3455253" cy="2354897"/>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3074" name="Picture 2" descr="C:\Users\Rae\Desktop\T4 Jewish Day star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455" y="1752280"/>
            <a:ext cx="11436430" cy="2560318"/>
          </a:xfrm>
          <a:prstGeom prst="rect">
            <a:avLst/>
          </a:prstGeom>
          <a:noFill/>
          <a:ln w="76200">
            <a:solidFill>
              <a:srgbClr val="FF0000"/>
            </a:solidFill>
          </a:ln>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2803142"/>
      </p:ext>
    </p:extLst>
  </p:cSld>
  <p:clrMapOvr>
    <a:masterClrMapping/>
  </p:clrMapOvr>
  <p:transition spd="slow">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4880" y="197485"/>
            <a:ext cx="7193280" cy="1325563"/>
          </a:xfrm>
        </p:spPr>
        <p:txBody>
          <a:bodyPr>
            <a:normAutofit/>
            <a:scene3d>
              <a:camera prst="orthographicFront"/>
              <a:lightRig rig="threePt" dir="t"/>
            </a:scene3d>
            <a:sp3d extrusionH="57150">
              <a:bevelT w="38100" h="38100" prst="angle"/>
            </a:sp3d>
          </a:bodyPr>
          <a:lstStyle/>
          <a:p>
            <a:pPr algn="ctr"/>
            <a:r>
              <a:rPr lang="en-US" sz="6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Cooper Black" pitchFamily="18" charset="0"/>
              </a:rPr>
              <a:t>Internet Quiz #4</a:t>
            </a:r>
            <a:endParaRPr lang="en-US" sz="6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Cooper Black" pitchFamily="18" charset="0"/>
            </a:endParaRPr>
          </a:p>
        </p:txBody>
      </p:sp>
      <p:sp>
        <p:nvSpPr>
          <p:cNvPr id="3" name="Content Placeholder 2"/>
          <p:cNvSpPr>
            <a:spLocks noGrp="1"/>
          </p:cNvSpPr>
          <p:nvPr>
            <p:ph sz="half" idx="1"/>
          </p:nvPr>
        </p:nvSpPr>
        <p:spPr>
          <a:xfrm>
            <a:off x="680300" y="4663440"/>
            <a:ext cx="8684921" cy="1553685"/>
          </a:xfrm>
        </p:spPr>
        <p:txBody>
          <a:bodyPr>
            <a:normAutofit lnSpcReduction="10000"/>
            <a:scene3d>
              <a:camera prst="orthographicFront"/>
              <a:lightRig rig="threePt" dir="t"/>
            </a:scene3d>
            <a:sp3d extrusionH="57150">
              <a:bevelT w="38100" h="38100"/>
            </a:sp3d>
          </a:bodyPr>
          <a:lstStyle/>
          <a:p>
            <a:pPr marL="0" indent="0" algn="ctr">
              <a:buNone/>
            </a:pPr>
            <a:r>
              <a:rPr lang="en-US" sz="3600" b="1" u="sng" dirty="0" smtClean="0">
                <a:solidFill>
                  <a:schemeClr val="tx1">
                    <a:lumMod val="65000"/>
                    <a:lumOff val="35000"/>
                  </a:schemeClr>
                </a:solidFill>
              </a:rPr>
              <a:t>Question</a:t>
            </a:r>
            <a:r>
              <a:rPr lang="en-US" sz="3600" dirty="0" smtClean="0">
                <a:solidFill>
                  <a:schemeClr val="tx1">
                    <a:lumMod val="65000"/>
                    <a:lumOff val="35000"/>
                  </a:schemeClr>
                </a:solidFill>
              </a:rPr>
              <a:t>:  Is this chart showing the correct </a:t>
            </a:r>
            <a:br>
              <a:rPr lang="en-US" sz="3600" dirty="0" smtClean="0">
                <a:solidFill>
                  <a:schemeClr val="tx1">
                    <a:lumMod val="65000"/>
                    <a:lumOff val="35000"/>
                  </a:schemeClr>
                </a:solidFill>
              </a:rPr>
            </a:br>
            <a:r>
              <a:rPr lang="en-US" sz="3600" dirty="0" smtClean="0">
                <a:solidFill>
                  <a:schemeClr val="tx1">
                    <a:lumMod val="65000"/>
                    <a:lumOff val="35000"/>
                  </a:schemeClr>
                </a:solidFill>
              </a:rPr>
              <a:t>placement for “first Messianic” day-start?  </a:t>
            </a:r>
            <a:br>
              <a:rPr lang="en-US" sz="3600" dirty="0" smtClean="0">
                <a:solidFill>
                  <a:schemeClr val="tx1">
                    <a:lumMod val="65000"/>
                    <a:lumOff val="35000"/>
                  </a:schemeClr>
                </a:solidFill>
              </a:rPr>
            </a:br>
            <a:r>
              <a:rPr lang="en-US" sz="3600" dirty="0" smtClean="0">
                <a:solidFill>
                  <a:schemeClr val="tx1">
                    <a:lumMod val="65000"/>
                    <a:lumOff val="35000"/>
                  </a:schemeClr>
                </a:solidFill>
              </a:rPr>
              <a:t>If not, what’s wrong with it?</a:t>
            </a:r>
            <a:endParaRPr lang="en-US" sz="3600" dirty="0">
              <a:solidFill>
                <a:schemeClr val="tx1">
                  <a:lumMod val="65000"/>
                  <a:lumOff val="35000"/>
                </a:schemeClr>
              </a:solidFill>
            </a:endParaRPr>
          </a:p>
        </p:txBody>
      </p:sp>
      <p:sp>
        <p:nvSpPr>
          <p:cNvPr id="5" name="Slide Number Placeholder 4"/>
          <p:cNvSpPr>
            <a:spLocks noGrp="1"/>
          </p:cNvSpPr>
          <p:nvPr>
            <p:ph type="sldNum" sz="quarter" idx="12"/>
          </p:nvPr>
        </p:nvSpPr>
        <p:spPr/>
        <p:txBody>
          <a:bodyPr/>
          <a:lstStyle/>
          <a:p>
            <a:fld id="{79D454C9-693C-4B68-AEF7-F33F1BD73953}" type="slidenum">
              <a:rPr lang="en-US" smtClean="0"/>
              <a:pPr/>
              <a:t>89</a:t>
            </a:fld>
            <a:endParaRPr lang="en-US" dirty="0"/>
          </a:p>
        </p:txBody>
      </p:sp>
      <p:pic>
        <p:nvPicPr>
          <p:cNvPr id="2052" name="Picture 4" descr="C:\Users\Rae\Desktop\3d quiz ti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0640" y="-243840"/>
            <a:ext cx="3455253" cy="2354897"/>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3075" name="Picture 3" descr="C:\Users\Rae\Desktop\T4 Messianic cha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455" y="1837712"/>
            <a:ext cx="11436430" cy="2547438"/>
          </a:xfrm>
          <a:prstGeom prst="rect">
            <a:avLst/>
          </a:prstGeom>
          <a:noFill/>
          <a:ln w="76200">
            <a:solidFill>
              <a:schemeClr val="tx1">
                <a:lumMod val="50000"/>
                <a:lumOff val="50000"/>
              </a:schemeClr>
            </a:solidFill>
          </a:ln>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pic>
        <p:nvPicPr>
          <p:cNvPr id="13" name="Picture 2" descr="C:\Users\Rae\Desktop\Art New Grammar 101\white man clip art\do man classroo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04261" y="4412933"/>
            <a:ext cx="2826779" cy="2399347"/>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932023"/>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995" y="100965"/>
            <a:ext cx="11542004" cy="945515"/>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rgbClr val="FF5050"/>
                </a:solidFill>
                <a:effectLst>
                  <a:outerShdw blurRad="50800" dist="39000" dir="5460000" algn="tl">
                    <a:srgbClr val="000000">
                      <a:alpha val="38000"/>
                    </a:srgbClr>
                  </a:outerShdw>
                </a:effectLst>
                <a:latin typeface="Comic Sans MS" pitchFamily="66" charset="0"/>
              </a:rPr>
              <a:t>5a. Definitions for Satan’s Demolition – Gen 1:2</a:t>
            </a:r>
            <a:r>
              <a:rPr lang="en-US" sz="3600" b="1" u="sng" dirty="0" smtClean="0">
                <a:ln w="11430"/>
                <a:solidFill>
                  <a:srgbClr val="00B0F0"/>
                </a:solidFill>
                <a:effectLst>
                  <a:outerShdw blurRad="50800" dist="39000" dir="5460000" algn="tl">
                    <a:srgbClr val="000000">
                      <a:alpha val="38000"/>
                    </a:srgbClr>
                  </a:outerShdw>
                </a:effectLst>
                <a:latin typeface="Comic Sans MS" pitchFamily="66" charset="0"/>
              </a:rPr>
              <a:t>a</a:t>
            </a:r>
            <a:endParaRPr lang="en-US" sz="3600" b="1" u="sng" dirty="0">
              <a:ln w="11430"/>
              <a:solidFill>
                <a:srgbClr val="00B0F0"/>
              </a:solidFill>
              <a:effectLst>
                <a:outerShdw blurRad="50800" dist="39000" dir="5460000" algn="tl">
                  <a:srgbClr val="000000">
                    <a:alpha val="38000"/>
                  </a:srgbClr>
                </a:outerShdw>
              </a:effectLst>
              <a:latin typeface="Comic Sans MS" pitchFamily="66" charset="0"/>
            </a:endParaRPr>
          </a:p>
        </p:txBody>
      </p:sp>
      <p:sp>
        <p:nvSpPr>
          <p:cNvPr id="6" name="Content Placeholder 5"/>
          <p:cNvSpPr>
            <a:spLocks noGrp="1"/>
          </p:cNvSpPr>
          <p:nvPr>
            <p:ph sz="half" idx="1"/>
          </p:nvPr>
        </p:nvSpPr>
        <p:spPr>
          <a:xfrm>
            <a:off x="772198" y="1037618"/>
            <a:ext cx="10729720" cy="678361"/>
          </a:xfrm>
        </p:spPr>
        <p:txBody>
          <a:bodyPr>
            <a:normAutofit/>
          </a:bodyPr>
          <a:lstStyle/>
          <a:p>
            <a:pPr marL="0" indent="0" algn="ctr">
              <a:buNone/>
            </a:pPr>
            <a:r>
              <a:rPr lang="en-US" b="1" dirty="0" smtClean="0"/>
              <a:t>Four Hebrew terms in Gen 1:2(</a:t>
            </a:r>
            <a:r>
              <a:rPr lang="en-US" b="1" dirty="0" smtClean="0">
                <a:solidFill>
                  <a:srgbClr val="FF0000"/>
                </a:solidFill>
              </a:rPr>
              <a:t>a</a:t>
            </a:r>
            <a:r>
              <a:rPr lang="en-US" b="1" dirty="0" smtClean="0"/>
              <a:t>) include a host of negative definitions.</a:t>
            </a:r>
          </a:p>
        </p:txBody>
      </p:sp>
      <p:sp>
        <p:nvSpPr>
          <p:cNvPr id="4" name="Slide Number Placeholder 3"/>
          <p:cNvSpPr>
            <a:spLocks noGrp="1"/>
          </p:cNvSpPr>
          <p:nvPr>
            <p:ph type="sldNum" sz="quarter" idx="12"/>
          </p:nvPr>
        </p:nvSpPr>
        <p:spPr/>
        <p:txBody>
          <a:bodyPr/>
          <a:lstStyle/>
          <a:p>
            <a:fld id="{79D454C9-693C-4B68-AEF7-F33F1BD73953}" type="slidenum">
              <a:rPr lang="en-US" smtClean="0"/>
              <a:pPr/>
              <a:t>9</a:t>
            </a:fld>
            <a:endParaRPr lang="en-US" dirty="0"/>
          </a:p>
        </p:txBody>
      </p:sp>
      <p:sp>
        <p:nvSpPr>
          <p:cNvPr id="8" name="TextBox 29"/>
          <p:cNvSpPr txBox="1"/>
          <p:nvPr/>
        </p:nvSpPr>
        <p:spPr>
          <a:xfrm>
            <a:off x="11404945" y="2008366"/>
            <a:ext cx="436934" cy="1630382"/>
          </a:xfrm>
          <a:prstGeom prst="roundRect">
            <a:avLst/>
          </a:prstGeom>
          <a:solidFill>
            <a:srgbClr val="00B0F0"/>
          </a:solidFill>
          <a:ln w="57150">
            <a:solidFill>
              <a:srgbClr val="00B0F0"/>
            </a:solidFill>
          </a:ln>
          <a:scene3d>
            <a:camera prst="orthographicFront"/>
            <a:lightRig rig="soft" dir="t">
              <a:rot lat="0" lon="0" rev="10800000"/>
            </a:lightRig>
          </a:scene3d>
          <a:sp3d>
            <a:bevelT/>
          </a:sp3d>
        </p:spPr>
        <p:txBody>
          <a:bodyPr vert="horz" wrap="square" rtlCol="0">
            <a:spAutoFit/>
            <a:sp3d>
              <a:bevelT w="27940" h="12700"/>
              <a:contourClr>
                <a:srgbClr val="DDDDDD"/>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600" b="1" spc="150" dirty="0" smtClean="0">
                <a:ln w="11430"/>
                <a:solidFill>
                  <a:srgbClr val="F8F8F8"/>
                </a:solidFill>
                <a:effectLst>
                  <a:outerShdw blurRad="25400" algn="tl" rotWithShape="0">
                    <a:srgbClr val="000000">
                      <a:alpha val="43000"/>
                    </a:srgbClr>
                  </a:outerShdw>
                </a:effectLst>
              </a:rPr>
              <a:t>R</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E</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V</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I</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E</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W</a:t>
            </a:r>
            <a:endParaRPr lang="en-US" sz="1600" b="1" spc="150" dirty="0">
              <a:ln w="11430"/>
              <a:solidFill>
                <a:srgbClr val="F8F8F8"/>
              </a:solidFill>
              <a:effectLst>
                <a:outerShdw blurRad="25400" algn="tl" rotWithShape="0">
                  <a:srgbClr val="000000">
                    <a:alpha val="43000"/>
                  </a:srgbClr>
                </a:outerShdw>
              </a:effectLst>
            </a:endParaRPr>
          </a:p>
        </p:txBody>
      </p:sp>
      <p:pic>
        <p:nvPicPr>
          <p:cNvPr id="9" name="Picture 2" descr="C:\Users\Rae\Desktop\reminder_hand.png"/>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143146" y="101403"/>
            <a:ext cx="651085" cy="962084"/>
          </a:xfrm>
          <a:prstGeom prst="round2DiagRect">
            <a:avLst>
              <a:gd name="adj1" fmla="val 16667"/>
              <a:gd name="adj2" fmla="val 0"/>
            </a:avLst>
          </a:prstGeom>
          <a:ln w="88900" cap="sq">
            <a:noFill/>
            <a:miter lim="800000"/>
          </a:ln>
          <a:effectLst>
            <a:outerShdw blurRad="254000" algn="tl" rotWithShape="0">
              <a:srgbClr val="000000">
                <a:alpha val="43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932634" y="1589802"/>
            <a:ext cx="10182891" cy="2719230"/>
            <a:chOff x="1318229" y="1589802"/>
            <a:chExt cx="10182891" cy="2719230"/>
          </a:xfrm>
        </p:grpSpPr>
        <p:pic>
          <p:nvPicPr>
            <p:cNvPr id="2050" name="Picture 2" descr="C:\Users\Rae\Desktop\T4-Creation\from perfection to chao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3309" y="1594628"/>
              <a:ext cx="5147811" cy="270017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Rae\Desktop\T4-Creation\formless &amp; empty.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18229" y="1594628"/>
              <a:ext cx="5119764" cy="2700172"/>
            </a:xfrm>
            <a:prstGeom prst="rect">
              <a:avLst/>
            </a:prstGeom>
            <a:noFill/>
            <a:extLst>
              <a:ext uri="{909E8E84-426E-40DD-AFC4-6F175D3DCCD1}">
                <a14:hiddenFill xmlns:a14="http://schemas.microsoft.com/office/drawing/2010/main">
                  <a:solidFill>
                    <a:srgbClr val="FFFFFF"/>
                  </a:solidFill>
                </a14:hiddenFill>
              </a:ext>
            </a:extLst>
          </p:spPr>
        </p:pic>
        <p:sp>
          <p:nvSpPr>
            <p:cNvPr id="5" name="Wave 4"/>
            <p:cNvSpPr/>
            <p:nvPr/>
          </p:nvSpPr>
          <p:spPr>
            <a:xfrm rot="5400000">
              <a:off x="4903875" y="2507606"/>
              <a:ext cx="2700305" cy="864697"/>
            </a:xfrm>
            <a:prstGeom prst="wave">
              <a:avLst>
                <a:gd name="adj1" fmla="val 12500"/>
                <a:gd name="adj2" fmla="val 203"/>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10800000" scaled="1"/>
              <a:tileRect/>
            </a:gra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359738" y="1594628"/>
              <a:ext cx="10141381" cy="2714404"/>
            </a:xfrm>
            <a:prstGeom prst="rect">
              <a:avLst/>
            </a:prstGeom>
            <a:noFill/>
            <a:ln w="76200">
              <a:solidFill>
                <a:schemeClr val="bg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413276" y="1715979"/>
              <a:ext cx="4682723" cy="584775"/>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3200" b="1" cap="none" spc="150" dirty="0" smtClean="0">
                  <a:ln w="11430"/>
                  <a:solidFill>
                    <a:srgbClr val="F8F8F8"/>
                  </a:solidFill>
                  <a:effectLst>
                    <a:outerShdw blurRad="25400" algn="tl" rotWithShape="0">
                      <a:srgbClr val="000000">
                        <a:alpha val="43000"/>
                      </a:srgbClr>
                    </a:outerShdw>
                  </a:effectLst>
                </a:rPr>
                <a:t>Without form &amp; void …</a:t>
              </a:r>
              <a:endParaRPr lang="en-US" sz="3200" b="1" cap="none" spc="150" dirty="0">
                <a:ln w="11430"/>
                <a:solidFill>
                  <a:srgbClr val="F8F8F8"/>
                </a:solidFill>
                <a:effectLst>
                  <a:outerShdw blurRad="25400" algn="tl" rotWithShape="0">
                    <a:srgbClr val="000000">
                      <a:alpha val="43000"/>
                    </a:srgbClr>
                  </a:outerShdw>
                </a:effectLst>
              </a:endParaRPr>
            </a:p>
          </p:txBody>
        </p:sp>
        <p:sp>
          <p:nvSpPr>
            <p:cNvPr id="15" name="Rectangle 14"/>
            <p:cNvSpPr/>
            <p:nvPr/>
          </p:nvSpPr>
          <p:spPr>
            <a:xfrm>
              <a:off x="6694662" y="3212889"/>
              <a:ext cx="4767312" cy="1077218"/>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3200" b="1" spc="150" dirty="0">
                  <a:ln w="11430"/>
                  <a:solidFill>
                    <a:srgbClr val="F8F8F8"/>
                  </a:solidFill>
                  <a:effectLst>
                    <a:outerShdw blurRad="25400" algn="tl" rotWithShape="0">
                      <a:srgbClr val="000000">
                        <a:alpha val="43000"/>
                      </a:srgbClr>
                    </a:outerShdw>
                  </a:effectLst>
                </a:rPr>
                <a:t>&amp;</a:t>
              </a:r>
              <a:r>
                <a:rPr lang="en-US" sz="3200" b="1" spc="150" dirty="0" smtClean="0">
                  <a:ln w="11430"/>
                  <a:solidFill>
                    <a:srgbClr val="F8F8F8"/>
                  </a:solidFill>
                  <a:effectLst>
                    <a:outerShdw blurRad="25400" algn="tl" rotWithShape="0">
                      <a:srgbClr val="000000">
                        <a:alpha val="43000"/>
                      </a:srgbClr>
                    </a:outerShdw>
                  </a:effectLst>
                </a:rPr>
                <a:t> d</a:t>
              </a:r>
              <a:r>
                <a:rPr lang="en-US" sz="3200" b="1" cap="none" spc="150" dirty="0" smtClean="0">
                  <a:ln w="11430"/>
                  <a:solidFill>
                    <a:srgbClr val="F8F8F8"/>
                  </a:solidFill>
                  <a:effectLst>
                    <a:outerShdw blurRad="25400" algn="tl" rotWithShape="0">
                      <a:srgbClr val="000000">
                        <a:alpha val="43000"/>
                      </a:srgbClr>
                    </a:outerShdw>
                  </a:effectLst>
                </a:rPr>
                <a:t>arkness upon the </a:t>
              </a:r>
              <a:br>
                <a:rPr lang="en-US" sz="3200" b="1" cap="none" spc="150" dirty="0" smtClean="0">
                  <a:ln w="11430"/>
                  <a:solidFill>
                    <a:srgbClr val="F8F8F8"/>
                  </a:solidFill>
                  <a:effectLst>
                    <a:outerShdw blurRad="25400" algn="tl" rotWithShape="0">
                      <a:srgbClr val="000000">
                        <a:alpha val="43000"/>
                      </a:srgbClr>
                    </a:outerShdw>
                  </a:effectLst>
                </a:rPr>
              </a:br>
              <a:r>
                <a:rPr lang="en-US" sz="3200" b="1" cap="none" spc="150" dirty="0" smtClean="0">
                  <a:ln w="11430"/>
                  <a:solidFill>
                    <a:srgbClr val="F8F8F8"/>
                  </a:solidFill>
                  <a:effectLst>
                    <a:outerShdw blurRad="25400" algn="tl" rotWithShape="0">
                      <a:srgbClr val="000000">
                        <a:alpha val="43000"/>
                      </a:srgbClr>
                    </a:outerShdw>
                  </a:effectLst>
                </a:rPr>
                <a:t>face of </a:t>
              </a:r>
              <a:r>
                <a:rPr lang="en-US" sz="3200" b="1" spc="150" dirty="0" smtClean="0">
                  <a:ln w="11430"/>
                  <a:solidFill>
                    <a:srgbClr val="F8F8F8"/>
                  </a:solidFill>
                  <a:effectLst>
                    <a:outerShdw blurRad="25400" algn="tl" rotWithShape="0">
                      <a:srgbClr val="000000">
                        <a:alpha val="43000"/>
                      </a:srgbClr>
                    </a:outerShdw>
                  </a:effectLst>
                </a:rPr>
                <a:t>th</a:t>
              </a:r>
              <a:r>
                <a:rPr lang="en-US" sz="3200" b="1" cap="none" spc="150" dirty="0" smtClean="0">
                  <a:ln w="11430"/>
                  <a:solidFill>
                    <a:srgbClr val="F8F8F8"/>
                  </a:solidFill>
                  <a:effectLst>
                    <a:outerShdw blurRad="25400" algn="tl" rotWithShape="0">
                      <a:srgbClr val="000000">
                        <a:alpha val="43000"/>
                      </a:srgbClr>
                    </a:outerShdw>
                  </a:effectLst>
                </a:rPr>
                <a:t>e deep!</a:t>
              </a:r>
              <a:endParaRPr lang="en-US" sz="3200" b="1" cap="none" spc="150" dirty="0">
                <a:ln w="11430"/>
                <a:solidFill>
                  <a:srgbClr val="F8F8F8"/>
                </a:solidFill>
                <a:effectLst>
                  <a:outerShdw blurRad="25400" algn="tl" rotWithShape="0">
                    <a:srgbClr val="000000">
                      <a:alpha val="43000"/>
                    </a:srgbClr>
                  </a:outerShdw>
                </a:effectLst>
              </a:endParaRPr>
            </a:p>
          </p:txBody>
        </p:sp>
      </p:grpSp>
      <p:pic>
        <p:nvPicPr>
          <p:cNvPr id="3074" name="Picture 2" descr="C:\Users\Rae\Desktop\T4-Creation\vs 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29505" y="4552777"/>
            <a:ext cx="6761162" cy="2084388"/>
          </a:xfrm>
          <a:prstGeom prst="rect">
            <a:avLst/>
          </a:prstGeom>
          <a:noFill/>
          <a:ln w="76200">
            <a:solidFill>
              <a:schemeClr val="accent2">
                <a:lumMod val="75000"/>
              </a:schemeClr>
            </a:solidFill>
          </a:ln>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925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circle(in)">
                                      <p:cBhvr>
                                        <p:cTn id="12"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4880" y="141605"/>
            <a:ext cx="7193280" cy="1325563"/>
          </a:xfrm>
        </p:spPr>
        <p:txBody>
          <a:bodyPr>
            <a:normAutofit/>
            <a:scene3d>
              <a:camera prst="orthographicFront"/>
              <a:lightRig rig="threePt" dir="t"/>
            </a:scene3d>
            <a:sp3d extrusionH="57150">
              <a:bevelT w="38100" h="38100" prst="angle"/>
            </a:sp3d>
          </a:bodyPr>
          <a:lstStyle/>
          <a:p>
            <a:pPr algn="ctr"/>
            <a:r>
              <a:rPr lang="en-US" sz="6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Cooper Black" pitchFamily="18" charset="0"/>
              </a:rPr>
              <a:t>Internet Quiz #5</a:t>
            </a:r>
            <a:endParaRPr lang="en-US" sz="6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Cooper Black" pitchFamily="18" charset="0"/>
            </a:endParaRPr>
          </a:p>
        </p:txBody>
      </p:sp>
      <p:sp>
        <p:nvSpPr>
          <p:cNvPr id="3" name="Content Placeholder 2"/>
          <p:cNvSpPr>
            <a:spLocks noGrp="1"/>
          </p:cNvSpPr>
          <p:nvPr>
            <p:ph sz="half" idx="1"/>
          </p:nvPr>
        </p:nvSpPr>
        <p:spPr>
          <a:xfrm>
            <a:off x="4871" y="4384040"/>
            <a:ext cx="10023050" cy="2473960"/>
          </a:xfrm>
        </p:spPr>
        <p:txBody>
          <a:bodyPr>
            <a:normAutofit fontScale="92500" lnSpcReduction="20000"/>
            <a:scene3d>
              <a:camera prst="orthographicFront"/>
              <a:lightRig rig="threePt" dir="t"/>
            </a:scene3d>
            <a:sp3d extrusionH="57150">
              <a:bevelT w="38100" h="38100"/>
            </a:sp3d>
          </a:bodyPr>
          <a:lstStyle/>
          <a:p>
            <a:pPr marL="0" indent="0" algn="ctr">
              <a:buNone/>
            </a:pPr>
            <a:r>
              <a:rPr lang="en-US" sz="3600" b="1" u="sng" dirty="0" smtClean="0">
                <a:solidFill>
                  <a:srgbClr val="0070C0"/>
                </a:solidFill>
              </a:rPr>
              <a:t>Question</a:t>
            </a:r>
            <a:r>
              <a:rPr lang="en-US" sz="3600" dirty="0" smtClean="0">
                <a:solidFill>
                  <a:srgbClr val="0070C0"/>
                </a:solidFill>
              </a:rPr>
              <a:t>:  (1)  Surely this chart is showing the </a:t>
            </a:r>
            <a:br>
              <a:rPr lang="en-US" sz="3600" dirty="0" smtClean="0">
                <a:solidFill>
                  <a:srgbClr val="0070C0"/>
                </a:solidFill>
              </a:rPr>
            </a:br>
            <a:r>
              <a:rPr lang="en-US" sz="3600" dirty="0" smtClean="0">
                <a:solidFill>
                  <a:srgbClr val="0070C0"/>
                </a:solidFill>
              </a:rPr>
              <a:t>correct placement for day-start?   (2)  Yes? … or … No?</a:t>
            </a:r>
          </a:p>
          <a:p>
            <a:pPr marL="742950" indent="-742950" algn="ctr">
              <a:buAutoNum type="arabicParenBoth" startAt="3"/>
            </a:pPr>
            <a:r>
              <a:rPr lang="en-US" sz="3600" dirty="0" smtClean="0">
                <a:solidFill>
                  <a:srgbClr val="0070C0"/>
                </a:solidFill>
              </a:rPr>
              <a:t>Did Yahuah’s 1</a:t>
            </a:r>
            <a:r>
              <a:rPr lang="en-US" sz="3600" baseline="30000" dirty="0" smtClean="0">
                <a:solidFill>
                  <a:srgbClr val="0070C0"/>
                </a:solidFill>
              </a:rPr>
              <a:t>st</a:t>
            </a:r>
            <a:r>
              <a:rPr lang="en-US" sz="3600" dirty="0" smtClean="0">
                <a:solidFill>
                  <a:srgbClr val="0070C0"/>
                </a:solidFill>
              </a:rPr>
              <a:t> “day” begin in Gen 1:1, or in </a:t>
            </a:r>
            <a:br>
              <a:rPr lang="en-US" sz="3600" dirty="0" smtClean="0">
                <a:solidFill>
                  <a:srgbClr val="0070C0"/>
                </a:solidFill>
              </a:rPr>
            </a:br>
            <a:r>
              <a:rPr lang="en-US" sz="3600" dirty="0" smtClean="0">
                <a:solidFill>
                  <a:srgbClr val="0070C0"/>
                </a:solidFill>
              </a:rPr>
              <a:t>Gen 1:2(</a:t>
            </a:r>
            <a:r>
              <a:rPr lang="en-US" sz="3600" dirty="0" smtClean="0">
                <a:solidFill>
                  <a:srgbClr val="FF0000"/>
                </a:solidFill>
              </a:rPr>
              <a:t>b</a:t>
            </a:r>
            <a:r>
              <a:rPr lang="en-US" sz="3600" dirty="0" smtClean="0">
                <a:solidFill>
                  <a:srgbClr val="0070C0"/>
                </a:solidFill>
              </a:rPr>
              <a:t>)-3 with the restoration of “light”?</a:t>
            </a:r>
          </a:p>
          <a:p>
            <a:pPr marL="742950" indent="-742950" algn="ctr">
              <a:buAutoNum type="arabicParenBoth" startAt="3"/>
            </a:pPr>
            <a:r>
              <a:rPr lang="en-US" sz="3600" dirty="0" smtClean="0">
                <a:solidFill>
                  <a:srgbClr val="0070C0"/>
                </a:solidFill>
              </a:rPr>
              <a:t>Is the placement for the “1</a:t>
            </a:r>
            <a:r>
              <a:rPr lang="en-US" sz="3600" baseline="30000" dirty="0" smtClean="0">
                <a:solidFill>
                  <a:srgbClr val="0070C0"/>
                </a:solidFill>
              </a:rPr>
              <a:t>st</a:t>
            </a:r>
            <a:r>
              <a:rPr lang="en-US" sz="3600" dirty="0" smtClean="0">
                <a:solidFill>
                  <a:srgbClr val="0070C0"/>
                </a:solidFill>
              </a:rPr>
              <a:t> Morn” correct?</a:t>
            </a:r>
            <a:br>
              <a:rPr lang="en-US" sz="3600" dirty="0" smtClean="0">
                <a:solidFill>
                  <a:srgbClr val="0070C0"/>
                </a:solidFill>
              </a:rPr>
            </a:br>
            <a:r>
              <a:rPr lang="en-US" sz="3600" dirty="0" smtClean="0">
                <a:solidFill>
                  <a:srgbClr val="0070C0"/>
                </a:solidFill>
              </a:rPr>
              <a:t> </a:t>
            </a:r>
            <a:endParaRPr lang="en-US" sz="3600" dirty="0">
              <a:solidFill>
                <a:srgbClr val="0070C0"/>
              </a:solidFill>
            </a:endParaRPr>
          </a:p>
        </p:txBody>
      </p:sp>
      <p:sp>
        <p:nvSpPr>
          <p:cNvPr id="5" name="Slide Number Placeholder 4"/>
          <p:cNvSpPr>
            <a:spLocks noGrp="1"/>
          </p:cNvSpPr>
          <p:nvPr>
            <p:ph type="sldNum" sz="quarter" idx="12"/>
          </p:nvPr>
        </p:nvSpPr>
        <p:spPr/>
        <p:txBody>
          <a:bodyPr/>
          <a:lstStyle/>
          <a:p>
            <a:fld id="{79D454C9-693C-4B68-AEF7-F33F1BD73953}" type="slidenum">
              <a:rPr lang="en-US" smtClean="0"/>
              <a:pPr/>
              <a:t>90</a:t>
            </a:fld>
            <a:endParaRPr lang="en-US" dirty="0"/>
          </a:p>
        </p:txBody>
      </p:sp>
      <p:pic>
        <p:nvPicPr>
          <p:cNvPr id="2052" name="Picture 4" descr="C:\Users\Rae\Desktop\3d quiz ti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0640" y="-299720"/>
            <a:ext cx="3455253" cy="2354897"/>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3076" name="Picture 4" descr="C:\Users\Rae\Desktop\T4 Dayspring cha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091" y="1720314"/>
            <a:ext cx="11436430" cy="2534560"/>
          </a:xfrm>
          <a:prstGeom prst="rect">
            <a:avLst/>
          </a:prstGeom>
          <a:noFill/>
          <a:ln w="76200">
            <a:solidFill>
              <a:srgbClr val="0070C0"/>
            </a:solidFill>
          </a:ln>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
        <p:nvSpPr>
          <p:cNvPr id="4" name="Rectangle 3"/>
          <p:cNvSpPr/>
          <p:nvPr/>
        </p:nvSpPr>
        <p:spPr>
          <a:xfrm>
            <a:off x="1659258" y="3627735"/>
            <a:ext cx="1290739" cy="400110"/>
          </a:xfrm>
          <a:prstGeom prst="rect">
            <a:avLst/>
          </a:prstGeom>
          <a:noFill/>
        </p:spPr>
        <p:txBody>
          <a:bodyPr wrap="none" lIns="91440" tIns="45720" rIns="91440" bIns="45720">
            <a:spAutoFit/>
          </a:bodyPr>
          <a:lstStyle/>
          <a:p>
            <a:pPr algn="ctr"/>
            <a:r>
              <a:rPr lang="en-US" sz="2000" b="1" dirty="0" smtClean="0">
                <a:ln w="1905"/>
                <a:solidFill>
                  <a:schemeClr val="bg1"/>
                </a:solidFill>
                <a:effectLst>
                  <a:innerShdw blurRad="69850" dist="43180" dir="5400000">
                    <a:srgbClr val="000000">
                      <a:alpha val="65000"/>
                    </a:srgbClr>
                  </a:innerShdw>
                </a:effectLst>
              </a:rPr>
              <a:t>Gen 1:2(a)</a:t>
            </a:r>
            <a:endParaRPr lang="en-US" sz="2000" b="1" dirty="0">
              <a:ln w="1905"/>
              <a:solidFill>
                <a:schemeClr val="bg1"/>
              </a:solidFill>
              <a:effectLst>
                <a:innerShdw blurRad="69850" dist="43180" dir="5400000">
                  <a:srgbClr val="000000">
                    <a:alpha val="65000"/>
                  </a:srgbClr>
                </a:innerShdw>
              </a:effectLst>
            </a:endParaRPr>
          </a:p>
        </p:txBody>
      </p:sp>
      <p:sp>
        <p:nvSpPr>
          <p:cNvPr id="13" name="Rectangle 12"/>
          <p:cNvSpPr/>
          <p:nvPr/>
        </p:nvSpPr>
        <p:spPr>
          <a:xfrm>
            <a:off x="3317513" y="3598959"/>
            <a:ext cx="1510350" cy="400110"/>
          </a:xfrm>
          <a:prstGeom prst="rect">
            <a:avLst/>
          </a:prstGeom>
          <a:noFill/>
        </p:spPr>
        <p:txBody>
          <a:bodyPr wrap="none" lIns="91440" tIns="45720" rIns="91440" bIns="45720">
            <a:spAutoFit/>
          </a:bodyPr>
          <a:lstStyle/>
          <a:p>
            <a:pPr algn="ct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Gen 1:2(b)-3</a:t>
            </a:r>
            <a:endPar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4" name="Rectangle 13"/>
          <p:cNvSpPr/>
          <p:nvPr/>
        </p:nvSpPr>
        <p:spPr>
          <a:xfrm>
            <a:off x="5267287" y="3619279"/>
            <a:ext cx="1003801" cy="400110"/>
          </a:xfrm>
          <a:prstGeom prst="rect">
            <a:avLst/>
          </a:prstGeom>
          <a:noFill/>
        </p:spPr>
        <p:txBody>
          <a:bodyPr wrap="none" lIns="91440" tIns="45720" rIns="91440" bIns="45720">
            <a:spAutoFit/>
          </a:bodyPr>
          <a:lstStyle/>
          <a:p>
            <a:pPr algn="ctr"/>
            <a:r>
              <a:rPr lang="en-US" sz="2000" b="1" dirty="0" smtClean="0">
                <a:ln w="1905"/>
                <a:solidFill>
                  <a:schemeClr val="bg1"/>
                </a:solidFill>
                <a:effectLst>
                  <a:innerShdw blurRad="69850" dist="43180" dir="5400000">
                    <a:srgbClr val="000000">
                      <a:alpha val="65000"/>
                    </a:srgbClr>
                  </a:innerShdw>
                </a:effectLst>
              </a:rPr>
              <a:t>Gen 1:4</a:t>
            </a:r>
            <a:endParaRPr lang="en-US" sz="2000" b="1" dirty="0">
              <a:ln w="1905"/>
              <a:solidFill>
                <a:schemeClr val="bg1"/>
              </a:solidFill>
              <a:effectLst>
                <a:innerShdw blurRad="69850" dist="43180" dir="5400000">
                  <a:srgbClr val="000000">
                    <a:alpha val="65000"/>
                  </a:srgbClr>
                </a:innerShdw>
              </a:effectLst>
            </a:endParaRPr>
          </a:p>
        </p:txBody>
      </p:sp>
      <p:sp>
        <p:nvSpPr>
          <p:cNvPr id="6" name="Rectangle 5"/>
          <p:cNvSpPr/>
          <p:nvPr/>
        </p:nvSpPr>
        <p:spPr>
          <a:xfrm>
            <a:off x="6421120" y="2519680"/>
            <a:ext cx="436880" cy="1605280"/>
          </a:xfrm>
          <a:prstGeom prst="rect">
            <a:avLst/>
          </a:prstGeom>
          <a:noFill/>
          <a:ln w="57150">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858000" y="1814651"/>
            <a:ext cx="2023311" cy="707886"/>
          </a:xfrm>
          <a:prstGeom prst="rect">
            <a:avLst/>
          </a:prstGeom>
          <a:noFill/>
        </p:spPr>
        <p:txBody>
          <a:bodyPr wrap="none" lIns="91440" tIns="45720" rIns="91440" bIns="45720">
            <a:spAutoFit/>
          </a:bodyPr>
          <a:lstStyle/>
          <a:p>
            <a:pPr algn="ctr"/>
            <a:r>
              <a:rPr lang="en-US" sz="2000" b="1" dirty="0" smtClean="0">
                <a:ln w="1905"/>
                <a:solidFill>
                  <a:srgbClr val="FF0000"/>
                </a:solidFill>
                <a:effectLst>
                  <a:innerShdw blurRad="69850" dist="43180" dir="5400000">
                    <a:srgbClr val="000000">
                      <a:alpha val="65000"/>
                    </a:srgbClr>
                  </a:innerShdw>
                </a:effectLst>
              </a:rPr>
              <a:t>Does this “morn”</a:t>
            </a:r>
            <a:br>
              <a:rPr lang="en-US" sz="2000" b="1" dirty="0" smtClean="0">
                <a:ln w="1905"/>
                <a:solidFill>
                  <a:srgbClr val="FF0000"/>
                </a:solidFill>
                <a:effectLst>
                  <a:innerShdw blurRad="69850" dist="43180" dir="5400000">
                    <a:srgbClr val="000000">
                      <a:alpha val="65000"/>
                    </a:srgbClr>
                  </a:innerShdw>
                </a:effectLst>
              </a:rPr>
            </a:br>
            <a:r>
              <a:rPr lang="en-US" sz="2000" b="1" dirty="0" smtClean="0">
                <a:ln w="1905"/>
                <a:solidFill>
                  <a:srgbClr val="FF0000"/>
                </a:solidFill>
                <a:effectLst>
                  <a:innerShdw blurRad="69850" dist="43180" dir="5400000">
                    <a:srgbClr val="000000">
                      <a:alpha val="65000"/>
                    </a:srgbClr>
                  </a:innerShdw>
                </a:effectLst>
              </a:rPr>
              <a:t>belong to Day 1?</a:t>
            </a:r>
            <a:endParaRPr lang="en-US" sz="2000" b="1" dirty="0">
              <a:ln w="1905"/>
              <a:solidFill>
                <a:srgbClr val="FF0000"/>
              </a:solidFill>
              <a:effectLst>
                <a:innerShdw blurRad="69850" dist="43180" dir="5400000">
                  <a:srgbClr val="000000">
                    <a:alpha val="65000"/>
                  </a:srgbClr>
                </a:innerShdw>
              </a:effectLst>
            </a:endParaRPr>
          </a:p>
        </p:txBody>
      </p:sp>
      <p:pic>
        <p:nvPicPr>
          <p:cNvPr id="17" name="Picture 2" descr="C:\Users\Rae\Desktop\Art New Grammar 101\white man clip art\do man classroo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56661" y="4351973"/>
            <a:ext cx="2826779" cy="2399347"/>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87581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750"/>
                                        <p:tgtEl>
                                          <p:spTgt spid="3">
                                            <p:txEl>
                                              <p:pRg st="1" end="1"/>
                                            </p:txEl>
                                          </p:spTgt>
                                        </p:tgtEl>
                                      </p:cBhvr>
                                    </p:animEffect>
                                  </p:childTnLst>
                                </p:cTn>
                              </p:par>
                            </p:childTnLst>
                          </p:cTn>
                        </p:par>
                        <p:par>
                          <p:cTn id="8" fill="hold">
                            <p:stCondLst>
                              <p:cond delay="1750"/>
                            </p:stCondLst>
                            <p:childTnLst>
                              <p:par>
                                <p:cTn id="9" presetID="26" presetClass="entr" presetSubtype="0" fill="hold" grpId="0" nodeType="afterEffect">
                                  <p:stCondLst>
                                    <p:cond delay="300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6750"/>
                            </p:stCondLst>
                            <p:childTnLst>
                              <p:par>
                                <p:cTn id="26" presetID="26" presetClass="entr" presetSubtype="0" fill="hold" grpId="0" nodeType="afterEffect">
                                  <p:stCondLst>
                                    <p:cond delay="150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80">
                                          <p:stCondLst>
                                            <p:cond delay="0"/>
                                          </p:stCondLst>
                                        </p:cTn>
                                        <p:tgtEl>
                                          <p:spTgt spid="13"/>
                                        </p:tgtEl>
                                      </p:cBhvr>
                                    </p:animEffect>
                                    <p:anim calcmode="lin" valueType="num">
                                      <p:cBhvr>
                                        <p:cTn id="29"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4" dur="26">
                                          <p:stCondLst>
                                            <p:cond delay="650"/>
                                          </p:stCondLst>
                                        </p:cTn>
                                        <p:tgtEl>
                                          <p:spTgt spid="13"/>
                                        </p:tgtEl>
                                      </p:cBhvr>
                                      <p:to x="100000" y="60000"/>
                                    </p:animScale>
                                    <p:animScale>
                                      <p:cBhvr>
                                        <p:cTn id="35" dur="166" decel="50000">
                                          <p:stCondLst>
                                            <p:cond delay="676"/>
                                          </p:stCondLst>
                                        </p:cTn>
                                        <p:tgtEl>
                                          <p:spTgt spid="13"/>
                                        </p:tgtEl>
                                      </p:cBhvr>
                                      <p:to x="100000" y="100000"/>
                                    </p:animScale>
                                    <p:animScale>
                                      <p:cBhvr>
                                        <p:cTn id="36" dur="26">
                                          <p:stCondLst>
                                            <p:cond delay="1312"/>
                                          </p:stCondLst>
                                        </p:cTn>
                                        <p:tgtEl>
                                          <p:spTgt spid="13"/>
                                        </p:tgtEl>
                                      </p:cBhvr>
                                      <p:to x="100000" y="80000"/>
                                    </p:animScale>
                                    <p:animScale>
                                      <p:cBhvr>
                                        <p:cTn id="37" dur="166" decel="50000">
                                          <p:stCondLst>
                                            <p:cond delay="1338"/>
                                          </p:stCondLst>
                                        </p:cTn>
                                        <p:tgtEl>
                                          <p:spTgt spid="13"/>
                                        </p:tgtEl>
                                      </p:cBhvr>
                                      <p:to x="100000" y="100000"/>
                                    </p:animScale>
                                    <p:animScale>
                                      <p:cBhvr>
                                        <p:cTn id="38" dur="26">
                                          <p:stCondLst>
                                            <p:cond delay="1642"/>
                                          </p:stCondLst>
                                        </p:cTn>
                                        <p:tgtEl>
                                          <p:spTgt spid="13"/>
                                        </p:tgtEl>
                                      </p:cBhvr>
                                      <p:to x="100000" y="90000"/>
                                    </p:animScale>
                                    <p:animScale>
                                      <p:cBhvr>
                                        <p:cTn id="39" dur="166" decel="50000">
                                          <p:stCondLst>
                                            <p:cond delay="1668"/>
                                          </p:stCondLst>
                                        </p:cTn>
                                        <p:tgtEl>
                                          <p:spTgt spid="13"/>
                                        </p:tgtEl>
                                      </p:cBhvr>
                                      <p:to x="100000" y="100000"/>
                                    </p:animScale>
                                    <p:animScale>
                                      <p:cBhvr>
                                        <p:cTn id="40" dur="26">
                                          <p:stCondLst>
                                            <p:cond delay="1808"/>
                                          </p:stCondLst>
                                        </p:cTn>
                                        <p:tgtEl>
                                          <p:spTgt spid="13"/>
                                        </p:tgtEl>
                                      </p:cBhvr>
                                      <p:to x="100000" y="95000"/>
                                    </p:animScale>
                                    <p:animScale>
                                      <p:cBhvr>
                                        <p:cTn id="41" dur="166" decel="50000">
                                          <p:stCondLst>
                                            <p:cond delay="1834"/>
                                          </p:stCondLst>
                                        </p:cTn>
                                        <p:tgtEl>
                                          <p:spTgt spid="13"/>
                                        </p:tgtEl>
                                      </p:cBhvr>
                                      <p:to x="100000" y="100000"/>
                                    </p:animScale>
                                  </p:childTnLst>
                                </p:cTn>
                              </p:par>
                            </p:childTnLst>
                          </p:cTn>
                        </p:par>
                        <p:par>
                          <p:cTn id="42" fill="hold">
                            <p:stCondLst>
                              <p:cond delay="10250"/>
                            </p:stCondLst>
                            <p:childTnLst>
                              <p:par>
                                <p:cTn id="43" presetID="26"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down)">
                                      <p:cBhvr>
                                        <p:cTn id="45" dur="580">
                                          <p:stCondLst>
                                            <p:cond delay="0"/>
                                          </p:stCondLst>
                                        </p:cTn>
                                        <p:tgtEl>
                                          <p:spTgt spid="14"/>
                                        </p:tgtEl>
                                      </p:cBhvr>
                                    </p:animEffect>
                                    <p:anim calcmode="lin" valueType="num">
                                      <p:cBhvr>
                                        <p:cTn id="46"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51" dur="26">
                                          <p:stCondLst>
                                            <p:cond delay="650"/>
                                          </p:stCondLst>
                                        </p:cTn>
                                        <p:tgtEl>
                                          <p:spTgt spid="14"/>
                                        </p:tgtEl>
                                      </p:cBhvr>
                                      <p:to x="100000" y="60000"/>
                                    </p:animScale>
                                    <p:animScale>
                                      <p:cBhvr>
                                        <p:cTn id="52" dur="166" decel="50000">
                                          <p:stCondLst>
                                            <p:cond delay="676"/>
                                          </p:stCondLst>
                                        </p:cTn>
                                        <p:tgtEl>
                                          <p:spTgt spid="14"/>
                                        </p:tgtEl>
                                      </p:cBhvr>
                                      <p:to x="100000" y="100000"/>
                                    </p:animScale>
                                    <p:animScale>
                                      <p:cBhvr>
                                        <p:cTn id="53" dur="26">
                                          <p:stCondLst>
                                            <p:cond delay="1312"/>
                                          </p:stCondLst>
                                        </p:cTn>
                                        <p:tgtEl>
                                          <p:spTgt spid="14"/>
                                        </p:tgtEl>
                                      </p:cBhvr>
                                      <p:to x="100000" y="80000"/>
                                    </p:animScale>
                                    <p:animScale>
                                      <p:cBhvr>
                                        <p:cTn id="54" dur="166" decel="50000">
                                          <p:stCondLst>
                                            <p:cond delay="1338"/>
                                          </p:stCondLst>
                                        </p:cTn>
                                        <p:tgtEl>
                                          <p:spTgt spid="14"/>
                                        </p:tgtEl>
                                      </p:cBhvr>
                                      <p:to x="100000" y="100000"/>
                                    </p:animScale>
                                    <p:animScale>
                                      <p:cBhvr>
                                        <p:cTn id="55" dur="26">
                                          <p:stCondLst>
                                            <p:cond delay="1642"/>
                                          </p:stCondLst>
                                        </p:cTn>
                                        <p:tgtEl>
                                          <p:spTgt spid="14"/>
                                        </p:tgtEl>
                                      </p:cBhvr>
                                      <p:to x="100000" y="90000"/>
                                    </p:animScale>
                                    <p:animScale>
                                      <p:cBhvr>
                                        <p:cTn id="56" dur="166" decel="50000">
                                          <p:stCondLst>
                                            <p:cond delay="1668"/>
                                          </p:stCondLst>
                                        </p:cTn>
                                        <p:tgtEl>
                                          <p:spTgt spid="14"/>
                                        </p:tgtEl>
                                      </p:cBhvr>
                                      <p:to x="100000" y="100000"/>
                                    </p:animScale>
                                    <p:animScale>
                                      <p:cBhvr>
                                        <p:cTn id="57" dur="26">
                                          <p:stCondLst>
                                            <p:cond delay="1808"/>
                                          </p:stCondLst>
                                        </p:cTn>
                                        <p:tgtEl>
                                          <p:spTgt spid="14"/>
                                        </p:tgtEl>
                                      </p:cBhvr>
                                      <p:to x="100000" y="95000"/>
                                    </p:animScale>
                                    <p:animScale>
                                      <p:cBhvr>
                                        <p:cTn id="58" dur="166" decel="50000">
                                          <p:stCondLst>
                                            <p:cond delay="1834"/>
                                          </p:stCondLst>
                                        </p:cTn>
                                        <p:tgtEl>
                                          <p:spTgt spid="14"/>
                                        </p:tgtEl>
                                      </p:cBhvr>
                                      <p:to x="100000" y="100000"/>
                                    </p:animScale>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3">
                                            <p:txEl>
                                              <p:pRg st="2" end="2"/>
                                            </p:txEl>
                                          </p:spTgt>
                                        </p:tgtEl>
                                        <p:attrNameLst>
                                          <p:attrName>style.visibility</p:attrName>
                                        </p:attrNameLst>
                                      </p:cBhvr>
                                      <p:to>
                                        <p:strVal val="visible"/>
                                      </p:to>
                                    </p:set>
                                    <p:animEffect transition="in" filter="wipe(left)">
                                      <p:cBhvr>
                                        <p:cTn id="63" dur="1750"/>
                                        <p:tgtEl>
                                          <p:spTgt spid="3">
                                            <p:txEl>
                                              <p:pRg st="2" end="2"/>
                                            </p:txEl>
                                          </p:spTgt>
                                        </p:tgtEl>
                                      </p:cBhvr>
                                    </p:animEffect>
                                  </p:childTnLst>
                                </p:cTn>
                              </p:par>
                            </p:childTnLst>
                          </p:cTn>
                        </p:par>
                        <p:par>
                          <p:cTn id="64" fill="hold">
                            <p:stCondLst>
                              <p:cond delay="1750"/>
                            </p:stCondLst>
                            <p:childTnLst>
                              <p:par>
                                <p:cTn id="65" presetID="21" presetClass="entr" presetSubtype="1" fill="hold" grpId="0"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heel(1)">
                                      <p:cBhvr>
                                        <p:cTn id="67" dur="2500"/>
                                        <p:tgtEl>
                                          <p:spTgt spid="6"/>
                                        </p:tgtEl>
                                      </p:cBhvr>
                                    </p:animEffect>
                                  </p:childTnLst>
                                </p:cTn>
                              </p:par>
                            </p:childTnLst>
                          </p:cTn>
                        </p:par>
                        <p:par>
                          <p:cTn id="68" fill="hold">
                            <p:stCondLst>
                              <p:cond delay="4250"/>
                            </p:stCondLst>
                            <p:childTnLst>
                              <p:par>
                                <p:cTn id="69" presetID="26" presetClass="entr" presetSubtype="0"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wipe(down)">
                                      <p:cBhvr>
                                        <p:cTn id="71" dur="580">
                                          <p:stCondLst>
                                            <p:cond delay="0"/>
                                          </p:stCondLst>
                                        </p:cTn>
                                        <p:tgtEl>
                                          <p:spTgt spid="16"/>
                                        </p:tgtEl>
                                      </p:cBhvr>
                                    </p:animEffect>
                                    <p:anim calcmode="lin" valueType="num">
                                      <p:cBhvr>
                                        <p:cTn id="72"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77" dur="26">
                                          <p:stCondLst>
                                            <p:cond delay="650"/>
                                          </p:stCondLst>
                                        </p:cTn>
                                        <p:tgtEl>
                                          <p:spTgt spid="16"/>
                                        </p:tgtEl>
                                      </p:cBhvr>
                                      <p:to x="100000" y="60000"/>
                                    </p:animScale>
                                    <p:animScale>
                                      <p:cBhvr>
                                        <p:cTn id="78" dur="166" decel="50000">
                                          <p:stCondLst>
                                            <p:cond delay="676"/>
                                          </p:stCondLst>
                                        </p:cTn>
                                        <p:tgtEl>
                                          <p:spTgt spid="16"/>
                                        </p:tgtEl>
                                      </p:cBhvr>
                                      <p:to x="100000" y="100000"/>
                                    </p:animScale>
                                    <p:animScale>
                                      <p:cBhvr>
                                        <p:cTn id="79" dur="26">
                                          <p:stCondLst>
                                            <p:cond delay="1312"/>
                                          </p:stCondLst>
                                        </p:cTn>
                                        <p:tgtEl>
                                          <p:spTgt spid="16"/>
                                        </p:tgtEl>
                                      </p:cBhvr>
                                      <p:to x="100000" y="80000"/>
                                    </p:animScale>
                                    <p:animScale>
                                      <p:cBhvr>
                                        <p:cTn id="80" dur="166" decel="50000">
                                          <p:stCondLst>
                                            <p:cond delay="1338"/>
                                          </p:stCondLst>
                                        </p:cTn>
                                        <p:tgtEl>
                                          <p:spTgt spid="16"/>
                                        </p:tgtEl>
                                      </p:cBhvr>
                                      <p:to x="100000" y="100000"/>
                                    </p:animScale>
                                    <p:animScale>
                                      <p:cBhvr>
                                        <p:cTn id="81" dur="26">
                                          <p:stCondLst>
                                            <p:cond delay="1642"/>
                                          </p:stCondLst>
                                        </p:cTn>
                                        <p:tgtEl>
                                          <p:spTgt spid="16"/>
                                        </p:tgtEl>
                                      </p:cBhvr>
                                      <p:to x="100000" y="90000"/>
                                    </p:animScale>
                                    <p:animScale>
                                      <p:cBhvr>
                                        <p:cTn id="82" dur="166" decel="50000">
                                          <p:stCondLst>
                                            <p:cond delay="1668"/>
                                          </p:stCondLst>
                                        </p:cTn>
                                        <p:tgtEl>
                                          <p:spTgt spid="16"/>
                                        </p:tgtEl>
                                      </p:cBhvr>
                                      <p:to x="100000" y="100000"/>
                                    </p:animScale>
                                    <p:animScale>
                                      <p:cBhvr>
                                        <p:cTn id="83" dur="26">
                                          <p:stCondLst>
                                            <p:cond delay="1808"/>
                                          </p:stCondLst>
                                        </p:cTn>
                                        <p:tgtEl>
                                          <p:spTgt spid="16"/>
                                        </p:tgtEl>
                                      </p:cBhvr>
                                      <p:to x="100000" y="95000"/>
                                    </p:animScale>
                                    <p:animScale>
                                      <p:cBhvr>
                                        <p:cTn id="84"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4" grpId="0"/>
      <p:bldP spid="6" grpId="0" animBg="1"/>
      <p:bldP spid="16" grpId="0"/>
    </p:bldLst>
  </p:timing>
</p:sld>
</file>

<file path=ppt/slides/slide9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44163" y="-91440"/>
            <a:ext cx="7848600" cy="1325563"/>
          </a:xfrm>
        </p:spPr>
        <p:txBody>
          <a:bodyPr>
            <a:normAutofit/>
            <a:scene3d>
              <a:camera prst="orthographicFront"/>
              <a:lightRig rig="threePt" dir="t"/>
            </a:scene3d>
            <a:sp3d extrusionH="57150">
              <a:bevelT w="38100" h="38100" prst="angle"/>
            </a:sp3d>
          </a:bodyPr>
          <a:lstStyle/>
          <a:p>
            <a:pPr algn="ctr"/>
            <a:r>
              <a:rPr lang="en-US" sz="6000" b="1" spc="50" dirty="0" smtClean="0">
                <a:ln w="12700" cmpd="sng">
                  <a:solidFill>
                    <a:schemeClr val="accent6">
                      <a:satMod val="120000"/>
                      <a:shade val="80000"/>
                    </a:schemeClr>
                  </a:solidFill>
                  <a:prstDash val="solid"/>
                </a:ln>
                <a:solidFill>
                  <a:schemeClr val="accent6">
                    <a:tint val="1000"/>
                  </a:schemeClr>
                </a:solidFill>
                <a:effectLst>
                  <a:glow rad="228600">
                    <a:schemeClr val="accent2">
                      <a:satMod val="175000"/>
                      <a:alpha val="40000"/>
                    </a:schemeClr>
                  </a:glow>
                </a:effectLst>
                <a:latin typeface="Cooper Black" pitchFamily="18" charset="0"/>
              </a:rPr>
              <a:t>Internet Quiz #6</a:t>
            </a:r>
            <a:endParaRPr lang="en-US" sz="6000" b="1" spc="50" dirty="0">
              <a:ln w="12700" cmpd="sng">
                <a:solidFill>
                  <a:schemeClr val="accent6">
                    <a:satMod val="120000"/>
                    <a:shade val="80000"/>
                  </a:schemeClr>
                </a:solidFill>
                <a:prstDash val="solid"/>
              </a:ln>
              <a:solidFill>
                <a:schemeClr val="accent6">
                  <a:tint val="1000"/>
                </a:schemeClr>
              </a:solidFill>
              <a:effectLst>
                <a:glow rad="228600">
                  <a:schemeClr val="accent2">
                    <a:satMod val="175000"/>
                    <a:alpha val="40000"/>
                  </a:schemeClr>
                </a:glow>
              </a:effectLst>
              <a:latin typeface="Cooper Black" pitchFamily="18" charset="0"/>
            </a:endParaRPr>
          </a:p>
        </p:txBody>
      </p:sp>
      <p:sp>
        <p:nvSpPr>
          <p:cNvPr id="3" name="Content Placeholder 2"/>
          <p:cNvSpPr>
            <a:spLocks noGrp="1"/>
          </p:cNvSpPr>
          <p:nvPr>
            <p:ph sz="half" idx="1"/>
          </p:nvPr>
        </p:nvSpPr>
        <p:spPr>
          <a:xfrm>
            <a:off x="365014" y="495618"/>
            <a:ext cx="4114801" cy="3741102"/>
          </a:xfrm>
        </p:spPr>
        <p:txBody>
          <a:bodyPr>
            <a:normAutofit fontScale="77500" lnSpcReduction="20000"/>
            <a:scene3d>
              <a:camera prst="orthographicFront"/>
              <a:lightRig rig="threePt" dir="t"/>
            </a:scene3d>
            <a:sp3d extrusionH="57150">
              <a:bevelT w="38100" h="38100"/>
            </a:sp3d>
          </a:bodyPr>
          <a:lstStyle/>
          <a:p>
            <a:pPr marL="0" indent="0">
              <a:lnSpc>
                <a:spcPct val="120000"/>
              </a:lnSpc>
              <a:buNone/>
            </a:pPr>
            <a:r>
              <a:rPr lang="en-US" sz="3600" b="1" u="sng" dirty="0" smtClean="0">
                <a:solidFill>
                  <a:srgbClr val="0070C0"/>
                </a:solidFill>
              </a:rPr>
              <a:t>Question</a:t>
            </a:r>
            <a:r>
              <a:rPr lang="en-US" sz="3600" dirty="0" smtClean="0">
                <a:solidFill>
                  <a:srgbClr val="0070C0"/>
                </a:solidFill>
              </a:rPr>
              <a:t>:  All three charts have one thing in common that is not correct.  </a:t>
            </a:r>
            <a:br>
              <a:rPr lang="en-US" sz="3600" dirty="0" smtClean="0">
                <a:solidFill>
                  <a:srgbClr val="0070C0"/>
                </a:solidFill>
              </a:rPr>
            </a:br>
            <a:r>
              <a:rPr lang="en-US" sz="3600" dirty="0" smtClean="0">
                <a:solidFill>
                  <a:srgbClr val="0070C0"/>
                </a:solidFill>
              </a:rPr>
              <a:t>What is it?</a:t>
            </a:r>
          </a:p>
          <a:p>
            <a:pPr marL="0" indent="0">
              <a:lnSpc>
                <a:spcPct val="120000"/>
              </a:lnSpc>
              <a:buNone/>
            </a:pPr>
            <a:r>
              <a:rPr lang="en-US" sz="3600" b="1" u="sng" dirty="0" smtClean="0">
                <a:solidFill>
                  <a:srgbClr val="0070C0"/>
                </a:solidFill>
              </a:rPr>
              <a:t>Answer</a:t>
            </a:r>
            <a:r>
              <a:rPr lang="en-US" sz="3600" dirty="0" smtClean="0">
                <a:solidFill>
                  <a:srgbClr val="0070C0"/>
                </a:solidFill>
              </a:rPr>
              <a:t>:  The “darkness” [H2822] begins at Gen 1:2.  Gen 1:1 is not represented on the chart.</a:t>
            </a:r>
            <a:endParaRPr lang="en-US" sz="3600" dirty="0">
              <a:solidFill>
                <a:srgbClr val="0070C0"/>
              </a:solidFill>
            </a:endParaRPr>
          </a:p>
        </p:txBody>
      </p:sp>
      <p:sp>
        <p:nvSpPr>
          <p:cNvPr id="5" name="Slide Number Placeholder 4"/>
          <p:cNvSpPr>
            <a:spLocks noGrp="1"/>
          </p:cNvSpPr>
          <p:nvPr>
            <p:ph type="sldNum" sz="quarter" idx="12"/>
          </p:nvPr>
        </p:nvSpPr>
        <p:spPr/>
        <p:txBody>
          <a:bodyPr/>
          <a:lstStyle/>
          <a:p>
            <a:fld id="{79D454C9-693C-4B68-AEF7-F33F1BD73953}" type="slidenum">
              <a:rPr lang="en-US" smtClean="0"/>
              <a:pPr/>
              <a:t>91</a:t>
            </a:fld>
            <a:endParaRPr lang="en-US" dirty="0"/>
          </a:p>
        </p:txBody>
      </p:sp>
      <p:pic>
        <p:nvPicPr>
          <p:cNvPr id="2057" name="Picture 9" descr="C:\Users\Rae\Desktop\3d quiz time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029" y="4174649"/>
            <a:ext cx="3806614" cy="2683351"/>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4098" name="Picture 2" descr="C:\Users\Rae\Desktop\T4-Creation\T4 chart edit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2956" y="1043145"/>
            <a:ext cx="7048500" cy="5448300"/>
          </a:xfrm>
          <a:prstGeom prst="rect">
            <a:avLst/>
          </a:prstGeom>
          <a:ln w="76200">
            <a:solidFill>
              <a:schemeClr val="accent2"/>
            </a:solidFill>
          </a:ln>
          <a:effectLst>
            <a:outerShdw blurRad="292100" dist="139700" dir="2700000" algn="tl" rotWithShape="0">
              <a:srgbClr val="333333">
                <a:alpha val="65000"/>
              </a:srgbClr>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12" name="Rectangle 11"/>
          <p:cNvSpPr/>
          <p:nvPr/>
        </p:nvSpPr>
        <p:spPr>
          <a:xfrm>
            <a:off x="5324617" y="2134215"/>
            <a:ext cx="1290739" cy="400110"/>
          </a:xfrm>
          <a:prstGeom prst="rect">
            <a:avLst/>
          </a:prstGeom>
          <a:noFill/>
        </p:spPr>
        <p:txBody>
          <a:bodyPr wrap="none" lIns="91440" tIns="45720" rIns="91440" bIns="45720">
            <a:spAutoFit/>
          </a:bodyPr>
          <a:lstStyle/>
          <a:p>
            <a:pPr algn="ctr"/>
            <a:r>
              <a:rPr lang="en-US" sz="2000" b="1" dirty="0" smtClean="0">
                <a:ln w="1905"/>
                <a:solidFill>
                  <a:srgbClr val="FF33CC"/>
                </a:solidFill>
                <a:effectLst>
                  <a:innerShdw blurRad="69850" dist="43180" dir="5400000">
                    <a:srgbClr val="000000">
                      <a:alpha val="65000"/>
                    </a:srgbClr>
                  </a:innerShdw>
                </a:effectLst>
              </a:rPr>
              <a:t>Gen 1:2(a)</a:t>
            </a:r>
            <a:endParaRPr lang="en-US" sz="2000" b="1" dirty="0">
              <a:ln w="1905"/>
              <a:solidFill>
                <a:srgbClr val="FF33CC"/>
              </a:solidFill>
              <a:effectLst>
                <a:innerShdw blurRad="69850" dist="43180" dir="5400000">
                  <a:srgbClr val="000000">
                    <a:alpha val="65000"/>
                  </a:srgbClr>
                </a:innerShdw>
              </a:effectLst>
            </a:endParaRPr>
          </a:p>
        </p:txBody>
      </p:sp>
      <p:sp>
        <p:nvSpPr>
          <p:cNvPr id="13" name="Rectangle 12"/>
          <p:cNvSpPr/>
          <p:nvPr/>
        </p:nvSpPr>
        <p:spPr>
          <a:xfrm>
            <a:off x="5324617" y="4058414"/>
            <a:ext cx="1290739" cy="400110"/>
          </a:xfrm>
          <a:prstGeom prst="rect">
            <a:avLst/>
          </a:prstGeom>
          <a:noFill/>
        </p:spPr>
        <p:txBody>
          <a:bodyPr wrap="none" lIns="91440" tIns="45720" rIns="91440" bIns="45720">
            <a:spAutoFit/>
          </a:bodyPr>
          <a:lstStyle/>
          <a:p>
            <a:pPr algn="ctr"/>
            <a:r>
              <a:rPr lang="en-US" sz="2000" b="1" dirty="0" smtClean="0">
                <a:ln w="1905"/>
                <a:solidFill>
                  <a:srgbClr val="FF33CC"/>
                </a:solidFill>
                <a:effectLst>
                  <a:innerShdw blurRad="69850" dist="43180" dir="5400000">
                    <a:srgbClr val="000000">
                      <a:alpha val="65000"/>
                    </a:srgbClr>
                  </a:innerShdw>
                </a:effectLst>
              </a:rPr>
              <a:t>Gen 1:2(a)</a:t>
            </a:r>
            <a:endParaRPr lang="en-US" sz="2000" b="1" dirty="0">
              <a:ln w="1905"/>
              <a:solidFill>
                <a:srgbClr val="FF33CC"/>
              </a:solidFill>
              <a:effectLst>
                <a:innerShdw blurRad="69850" dist="43180" dir="5400000">
                  <a:srgbClr val="000000">
                    <a:alpha val="65000"/>
                  </a:srgbClr>
                </a:innerShdw>
              </a:effectLst>
            </a:endParaRPr>
          </a:p>
        </p:txBody>
      </p:sp>
      <p:sp>
        <p:nvSpPr>
          <p:cNvPr id="14" name="Rectangle 13"/>
          <p:cNvSpPr/>
          <p:nvPr/>
        </p:nvSpPr>
        <p:spPr>
          <a:xfrm>
            <a:off x="5324616" y="5996760"/>
            <a:ext cx="1290739" cy="400110"/>
          </a:xfrm>
          <a:prstGeom prst="rect">
            <a:avLst/>
          </a:prstGeom>
          <a:noFill/>
        </p:spPr>
        <p:txBody>
          <a:bodyPr wrap="none" lIns="91440" tIns="45720" rIns="91440" bIns="45720">
            <a:spAutoFit/>
          </a:bodyPr>
          <a:lstStyle/>
          <a:p>
            <a:pPr algn="ctr"/>
            <a:r>
              <a:rPr lang="en-US" sz="2000" b="1" dirty="0" smtClean="0">
                <a:ln w="1905"/>
                <a:solidFill>
                  <a:srgbClr val="FF33CC"/>
                </a:solidFill>
                <a:effectLst>
                  <a:innerShdw blurRad="69850" dist="43180" dir="5400000">
                    <a:srgbClr val="000000">
                      <a:alpha val="65000"/>
                    </a:srgbClr>
                  </a:innerShdw>
                </a:effectLst>
              </a:rPr>
              <a:t>Gen 1:2(a)</a:t>
            </a:r>
            <a:endParaRPr lang="en-US" sz="2000" b="1" dirty="0">
              <a:ln w="1905"/>
              <a:solidFill>
                <a:srgbClr val="FF33CC"/>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5272863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6" presetClass="entr" presetSubtype="0" fill="hold" grpId="0" nodeType="afterEffect">
                                  <p:stCondLst>
                                    <p:cond delay="100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80">
                                          <p:stCondLst>
                                            <p:cond delay="0"/>
                                          </p:stCondLst>
                                        </p:cTn>
                                        <p:tgtEl>
                                          <p:spTgt spid="12"/>
                                        </p:tgtEl>
                                      </p:cBhvr>
                                    </p:animEffect>
                                    <p:anim calcmode="lin" valueType="num">
                                      <p:cBhvr>
                                        <p:cTn id="1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9" dur="26">
                                          <p:stCondLst>
                                            <p:cond delay="650"/>
                                          </p:stCondLst>
                                        </p:cTn>
                                        <p:tgtEl>
                                          <p:spTgt spid="12"/>
                                        </p:tgtEl>
                                      </p:cBhvr>
                                      <p:to x="100000" y="60000"/>
                                    </p:animScale>
                                    <p:animScale>
                                      <p:cBhvr>
                                        <p:cTn id="20" dur="166" decel="50000">
                                          <p:stCondLst>
                                            <p:cond delay="676"/>
                                          </p:stCondLst>
                                        </p:cTn>
                                        <p:tgtEl>
                                          <p:spTgt spid="12"/>
                                        </p:tgtEl>
                                      </p:cBhvr>
                                      <p:to x="100000" y="100000"/>
                                    </p:animScale>
                                    <p:animScale>
                                      <p:cBhvr>
                                        <p:cTn id="21" dur="26">
                                          <p:stCondLst>
                                            <p:cond delay="1312"/>
                                          </p:stCondLst>
                                        </p:cTn>
                                        <p:tgtEl>
                                          <p:spTgt spid="12"/>
                                        </p:tgtEl>
                                      </p:cBhvr>
                                      <p:to x="100000" y="80000"/>
                                    </p:animScale>
                                    <p:animScale>
                                      <p:cBhvr>
                                        <p:cTn id="22" dur="166" decel="50000">
                                          <p:stCondLst>
                                            <p:cond delay="1338"/>
                                          </p:stCondLst>
                                        </p:cTn>
                                        <p:tgtEl>
                                          <p:spTgt spid="12"/>
                                        </p:tgtEl>
                                      </p:cBhvr>
                                      <p:to x="100000" y="100000"/>
                                    </p:animScale>
                                    <p:animScale>
                                      <p:cBhvr>
                                        <p:cTn id="23" dur="26">
                                          <p:stCondLst>
                                            <p:cond delay="1642"/>
                                          </p:stCondLst>
                                        </p:cTn>
                                        <p:tgtEl>
                                          <p:spTgt spid="12"/>
                                        </p:tgtEl>
                                      </p:cBhvr>
                                      <p:to x="100000" y="90000"/>
                                    </p:animScale>
                                    <p:animScale>
                                      <p:cBhvr>
                                        <p:cTn id="24" dur="166" decel="50000">
                                          <p:stCondLst>
                                            <p:cond delay="1668"/>
                                          </p:stCondLst>
                                        </p:cTn>
                                        <p:tgtEl>
                                          <p:spTgt spid="12"/>
                                        </p:tgtEl>
                                      </p:cBhvr>
                                      <p:to x="100000" y="100000"/>
                                    </p:animScale>
                                    <p:animScale>
                                      <p:cBhvr>
                                        <p:cTn id="25" dur="26">
                                          <p:stCondLst>
                                            <p:cond delay="1808"/>
                                          </p:stCondLst>
                                        </p:cTn>
                                        <p:tgtEl>
                                          <p:spTgt spid="12"/>
                                        </p:tgtEl>
                                      </p:cBhvr>
                                      <p:to x="100000" y="95000"/>
                                    </p:animScale>
                                    <p:animScale>
                                      <p:cBhvr>
                                        <p:cTn id="26" dur="166" decel="50000">
                                          <p:stCondLst>
                                            <p:cond delay="1834"/>
                                          </p:stCondLst>
                                        </p:cTn>
                                        <p:tgtEl>
                                          <p:spTgt spid="12"/>
                                        </p:tgtEl>
                                      </p:cBhvr>
                                      <p:to x="100000" y="100000"/>
                                    </p:animScale>
                                  </p:childTnLst>
                                </p:cTn>
                              </p:par>
                            </p:childTnLst>
                          </p:cTn>
                        </p:par>
                        <p:par>
                          <p:cTn id="27" fill="hold">
                            <p:stCondLst>
                              <p:cond delay="4000"/>
                            </p:stCondLst>
                            <p:childTnLst>
                              <p:par>
                                <p:cTn id="28" presetID="26" presetClass="entr" presetSubtype="0" fill="hold" grpId="0" nodeType="afterEffect">
                                  <p:stCondLst>
                                    <p:cond delay="100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80">
                                          <p:stCondLst>
                                            <p:cond delay="0"/>
                                          </p:stCondLst>
                                        </p:cTn>
                                        <p:tgtEl>
                                          <p:spTgt spid="13"/>
                                        </p:tgtEl>
                                      </p:cBhvr>
                                    </p:animEffect>
                                    <p:anim calcmode="lin" valueType="num">
                                      <p:cBhvr>
                                        <p:cTn id="31"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6" dur="26">
                                          <p:stCondLst>
                                            <p:cond delay="650"/>
                                          </p:stCondLst>
                                        </p:cTn>
                                        <p:tgtEl>
                                          <p:spTgt spid="13"/>
                                        </p:tgtEl>
                                      </p:cBhvr>
                                      <p:to x="100000" y="60000"/>
                                    </p:animScale>
                                    <p:animScale>
                                      <p:cBhvr>
                                        <p:cTn id="37" dur="166" decel="50000">
                                          <p:stCondLst>
                                            <p:cond delay="676"/>
                                          </p:stCondLst>
                                        </p:cTn>
                                        <p:tgtEl>
                                          <p:spTgt spid="13"/>
                                        </p:tgtEl>
                                      </p:cBhvr>
                                      <p:to x="100000" y="100000"/>
                                    </p:animScale>
                                    <p:animScale>
                                      <p:cBhvr>
                                        <p:cTn id="38" dur="26">
                                          <p:stCondLst>
                                            <p:cond delay="1312"/>
                                          </p:stCondLst>
                                        </p:cTn>
                                        <p:tgtEl>
                                          <p:spTgt spid="13"/>
                                        </p:tgtEl>
                                      </p:cBhvr>
                                      <p:to x="100000" y="80000"/>
                                    </p:animScale>
                                    <p:animScale>
                                      <p:cBhvr>
                                        <p:cTn id="39" dur="166" decel="50000">
                                          <p:stCondLst>
                                            <p:cond delay="1338"/>
                                          </p:stCondLst>
                                        </p:cTn>
                                        <p:tgtEl>
                                          <p:spTgt spid="13"/>
                                        </p:tgtEl>
                                      </p:cBhvr>
                                      <p:to x="100000" y="100000"/>
                                    </p:animScale>
                                    <p:animScale>
                                      <p:cBhvr>
                                        <p:cTn id="40" dur="26">
                                          <p:stCondLst>
                                            <p:cond delay="1642"/>
                                          </p:stCondLst>
                                        </p:cTn>
                                        <p:tgtEl>
                                          <p:spTgt spid="13"/>
                                        </p:tgtEl>
                                      </p:cBhvr>
                                      <p:to x="100000" y="90000"/>
                                    </p:animScale>
                                    <p:animScale>
                                      <p:cBhvr>
                                        <p:cTn id="41" dur="166" decel="50000">
                                          <p:stCondLst>
                                            <p:cond delay="1668"/>
                                          </p:stCondLst>
                                        </p:cTn>
                                        <p:tgtEl>
                                          <p:spTgt spid="13"/>
                                        </p:tgtEl>
                                      </p:cBhvr>
                                      <p:to x="100000" y="100000"/>
                                    </p:animScale>
                                    <p:animScale>
                                      <p:cBhvr>
                                        <p:cTn id="42" dur="26">
                                          <p:stCondLst>
                                            <p:cond delay="1808"/>
                                          </p:stCondLst>
                                        </p:cTn>
                                        <p:tgtEl>
                                          <p:spTgt spid="13"/>
                                        </p:tgtEl>
                                      </p:cBhvr>
                                      <p:to x="100000" y="95000"/>
                                    </p:animScale>
                                    <p:animScale>
                                      <p:cBhvr>
                                        <p:cTn id="43" dur="166" decel="50000">
                                          <p:stCondLst>
                                            <p:cond delay="1834"/>
                                          </p:stCondLst>
                                        </p:cTn>
                                        <p:tgtEl>
                                          <p:spTgt spid="13"/>
                                        </p:tgtEl>
                                      </p:cBhvr>
                                      <p:to x="100000" y="100000"/>
                                    </p:animScale>
                                  </p:childTnLst>
                                </p:cTn>
                              </p:par>
                            </p:childTnLst>
                          </p:cTn>
                        </p:par>
                        <p:par>
                          <p:cTn id="44" fill="hold">
                            <p:stCondLst>
                              <p:cond delay="7000"/>
                            </p:stCondLst>
                            <p:childTnLst>
                              <p:par>
                                <p:cTn id="45" presetID="26" presetClass="entr" presetSubtype="0" fill="hold" grpId="0" nodeType="afterEffect">
                                  <p:stCondLst>
                                    <p:cond delay="1000"/>
                                  </p:stCondLst>
                                  <p:childTnLst>
                                    <p:set>
                                      <p:cBhvr>
                                        <p:cTn id="46" dur="1" fill="hold">
                                          <p:stCondLst>
                                            <p:cond delay="0"/>
                                          </p:stCondLst>
                                        </p:cTn>
                                        <p:tgtEl>
                                          <p:spTgt spid="14"/>
                                        </p:tgtEl>
                                        <p:attrNameLst>
                                          <p:attrName>style.visibility</p:attrName>
                                        </p:attrNameLst>
                                      </p:cBhvr>
                                      <p:to>
                                        <p:strVal val="visible"/>
                                      </p:to>
                                    </p:set>
                                    <p:animEffect transition="in" filter="wipe(down)">
                                      <p:cBhvr>
                                        <p:cTn id="47" dur="580">
                                          <p:stCondLst>
                                            <p:cond delay="0"/>
                                          </p:stCondLst>
                                        </p:cTn>
                                        <p:tgtEl>
                                          <p:spTgt spid="14"/>
                                        </p:tgtEl>
                                      </p:cBhvr>
                                    </p:animEffect>
                                    <p:anim calcmode="lin" valueType="num">
                                      <p:cBhvr>
                                        <p:cTn id="4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53" dur="26">
                                          <p:stCondLst>
                                            <p:cond delay="650"/>
                                          </p:stCondLst>
                                        </p:cTn>
                                        <p:tgtEl>
                                          <p:spTgt spid="14"/>
                                        </p:tgtEl>
                                      </p:cBhvr>
                                      <p:to x="100000" y="60000"/>
                                    </p:animScale>
                                    <p:animScale>
                                      <p:cBhvr>
                                        <p:cTn id="54" dur="166" decel="50000">
                                          <p:stCondLst>
                                            <p:cond delay="676"/>
                                          </p:stCondLst>
                                        </p:cTn>
                                        <p:tgtEl>
                                          <p:spTgt spid="14"/>
                                        </p:tgtEl>
                                      </p:cBhvr>
                                      <p:to x="100000" y="100000"/>
                                    </p:animScale>
                                    <p:animScale>
                                      <p:cBhvr>
                                        <p:cTn id="55" dur="26">
                                          <p:stCondLst>
                                            <p:cond delay="1312"/>
                                          </p:stCondLst>
                                        </p:cTn>
                                        <p:tgtEl>
                                          <p:spTgt spid="14"/>
                                        </p:tgtEl>
                                      </p:cBhvr>
                                      <p:to x="100000" y="80000"/>
                                    </p:animScale>
                                    <p:animScale>
                                      <p:cBhvr>
                                        <p:cTn id="56" dur="166" decel="50000">
                                          <p:stCondLst>
                                            <p:cond delay="1338"/>
                                          </p:stCondLst>
                                        </p:cTn>
                                        <p:tgtEl>
                                          <p:spTgt spid="14"/>
                                        </p:tgtEl>
                                      </p:cBhvr>
                                      <p:to x="100000" y="100000"/>
                                    </p:animScale>
                                    <p:animScale>
                                      <p:cBhvr>
                                        <p:cTn id="57" dur="26">
                                          <p:stCondLst>
                                            <p:cond delay="1642"/>
                                          </p:stCondLst>
                                        </p:cTn>
                                        <p:tgtEl>
                                          <p:spTgt spid="14"/>
                                        </p:tgtEl>
                                      </p:cBhvr>
                                      <p:to x="100000" y="90000"/>
                                    </p:animScale>
                                    <p:animScale>
                                      <p:cBhvr>
                                        <p:cTn id="58" dur="166" decel="50000">
                                          <p:stCondLst>
                                            <p:cond delay="1668"/>
                                          </p:stCondLst>
                                        </p:cTn>
                                        <p:tgtEl>
                                          <p:spTgt spid="14"/>
                                        </p:tgtEl>
                                      </p:cBhvr>
                                      <p:to x="100000" y="100000"/>
                                    </p:animScale>
                                    <p:animScale>
                                      <p:cBhvr>
                                        <p:cTn id="59" dur="26">
                                          <p:stCondLst>
                                            <p:cond delay="1808"/>
                                          </p:stCondLst>
                                        </p:cTn>
                                        <p:tgtEl>
                                          <p:spTgt spid="14"/>
                                        </p:tgtEl>
                                      </p:cBhvr>
                                      <p:to x="100000" y="95000"/>
                                    </p:animScale>
                                    <p:animScale>
                                      <p:cBhvr>
                                        <p:cTn id="60"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3" name="Picture 3" descr="D:\A. Astleford Jan 5 2016\2. Dawn Studies TA &amp; CF\1c - Gen 1 - Creation's Chronicle Sept 20 2013          More Editing needed-godhead\Art for Gen 1b Creation's Chronicle\satan falls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4610" y="2059288"/>
            <a:ext cx="1369177" cy="1332666"/>
          </a:xfrm>
          <a:prstGeom prst="roundRect">
            <a:avLst>
              <a:gd name="adj" fmla="val 16667"/>
            </a:avLst>
          </a:prstGeom>
          <a:ln w="57150">
            <a:solidFill>
              <a:schemeClr val="accent4">
                <a:lumMod val="7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softRound"/>
            <a:contourClr>
              <a:srgbClr val="969696"/>
            </a:contourClr>
          </a:sp3d>
          <a:extLst>
            <a:ext uri="{909E8E84-426E-40DD-AFC4-6F175D3DCCD1}">
              <a14:hiddenFill xmlns:a14="http://schemas.microsoft.com/office/drawing/2010/main">
                <a:solidFill>
                  <a:srgbClr val="FFFFFF"/>
                </a:solidFill>
              </a14:hiddenFill>
            </a:ext>
          </a:extLst>
        </p:spPr>
      </p:pic>
      <p:sp>
        <p:nvSpPr>
          <p:cNvPr id="14" name="Left Brace 13"/>
          <p:cNvSpPr/>
          <p:nvPr/>
        </p:nvSpPr>
        <p:spPr>
          <a:xfrm rot="16200000">
            <a:off x="2482958" y="2801934"/>
            <a:ext cx="611274" cy="4815840"/>
          </a:xfrm>
          <a:prstGeom prst="leftBrace">
            <a:avLst>
              <a:gd name="adj1" fmla="val 55953"/>
              <a:gd name="adj2" fmla="val 50248"/>
            </a:avLst>
          </a:prstGeom>
          <a:solidFill>
            <a:srgbClr val="FFFF8F"/>
          </a:solidFill>
          <a:ln w="57150"/>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Slide Number Placeholder 1"/>
          <p:cNvSpPr>
            <a:spLocks noGrp="1"/>
          </p:cNvSpPr>
          <p:nvPr>
            <p:ph type="sldNum" sz="quarter" idx="12"/>
          </p:nvPr>
        </p:nvSpPr>
        <p:spPr>
          <a:xfrm>
            <a:off x="9621520" y="6492875"/>
            <a:ext cx="2521978" cy="365125"/>
          </a:xfrm>
        </p:spPr>
        <p:txBody>
          <a:bodyPr/>
          <a:lstStyle/>
          <a:p>
            <a:r>
              <a:rPr lang="es-ES" dirty="0" smtClean="0"/>
              <a:t>  </a:t>
            </a:r>
            <a:r>
              <a:rPr lang="es-ES" sz="1600" dirty="0" smtClean="0"/>
              <a:t>   </a:t>
            </a:r>
            <a:fld id="{AD682D65-884C-47A2-8FBD-AC59C0AFCE73}" type="slidenum">
              <a:rPr lang="es-ES" smtClean="0">
                <a:solidFill>
                  <a:schemeClr val="accent4">
                    <a:lumMod val="20000"/>
                    <a:lumOff val="80000"/>
                  </a:schemeClr>
                </a:solidFill>
              </a:rPr>
              <a:pPr/>
              <a:t>92</a:t>
            </a:fld>
            <a:endParaRPr lang="es-ES" dirty="0">
              <a:solidFill>
                <a:schemeClr val="accent4">
                  <a:lumMod val="20000"/>
                  <a:lumOff val="80000"/>
                </a:schemeClr>
              </a:solidFill>
            </a:endParaRPr>
          </a:p>
        </p:txBody>
      </p:sp>
      <p:sp>
        <p:nvSpPr>
          <p:cNvPr id="16" name="Title 3"/>
          <p:cNvSpPr txBox="1">
            <a:spLocks/>
          </p:cNvSpPr>
          <p:nvPr/>
        </p:nvSpPr>
        <p:spPr>
          <a:xfrm>
            <a:off x="0" y="13985"/>
            <a:ext cx="12192000" cy="839455"/>
          </a:xfrm>
          <a:prstGeom prst="rect">
            <a:avLst/>
          </a:prstGeo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cap="none" spc="150">
                <a:ln w="11430"/>
                <a:solidFill>
                  <a:schemeClr val="accent2">
                    <a:lumMod val="75000"/>
                  </a:schemeClr>
                </a:solidFill>
                <a:effectLst>
                  <a:outerShdw blurRad="25400" algn="tl" rotWithShape="0">
                    <a:srgbClr val="000000">
                      <a:alpha val="43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dirty="0" smtClean="0">
                <a:solidFill>
                  <a:schemeClr val="accent4">
                    <a:lumMod val="60000"/>
                    <a:lumOff val="40000"/>
                  </a:schemeClr>
                </a:solidFill>
                <a:effectLst>
                  <a:outerShdw blurRad="50800" dist="39000" dir="5460000" algn="tl">
                    <a:srgbClr val="000000">
                      <a:alpha val="38000"/>
                    </a:srgbClr>
                  </a:outerShdw>
                </a:effectLst>
                <a:latin typeface="Arial Rounded MT Bold" pitchFamily="34" charset="0"/>
              </a:rPr>
              <a:t>The 1</a:t>
            </a:r>
            <a:r>
              <a:rPr lang="en-US" sz="4800" baseline="30000" dirty="0" smtClean="0">
                <a:solidFill>
                  <a:schemeClr val="accent4">
                    <a:lumMod val="60000"/>
                    <a:lumOff val="40000"/>
                  </a:schemeClr>
                </a:solidFill>
                <a:effectLst>
                  <a:outerShdw blurRad="50800" dist="39000" dir="5460000" algn="tl">
                    <a:srgbClr val="000000">
                      <a:alpha val="38000"/>
                    </a:srgbClr>
                  </a:outerShdw>
                </a:effectLst>
                <a:latin typeface="Arial Rounded MT Bold" pitchFamily="34" charset="0"/>
              </a:rPr>
              <a:t>st</a:t>
            </a:r>
            <a:r>
              <a:rPr lang="en-US" sz="4800" dirty="0" smtClean="0">
                <a:solidFill>
                  <a:schemeClr val="accent4">
                    <a:lumMod val="60000"/>
                    <a:lumOff val="40000"/>
                  </a:schemeClr>
                </a:solidFill>
                <a:effectLst>
                  <a:outerShdw blurRad="50800" dist="39000" dir="5460000" algn="tl">
                    <a:srgbClr val="000000">
                      <a:alpha val="38000"/>
                    </a:srgbClr>
                  </a:outerShdw>
                </a:effectLst>
                <a:latin typeface="Arial Rounded MT Bold" pitchFamily="34" charset="0"/>
              </a:rPr>
              <a:t> DAY SEASON of Gen 1:1-5</a:t>
            </a:r>
            <a:endParaRPr lang="en-US" sz="4800" dirty="0">
              <a:solidFill>
                <a:schemeClr val="accent4">
                  <a:lumMod val="60000"/>
                  <a:lumOff val="40000"/>
                </a:schemeClr>
              </a:solidFill>
              <a:effectLst>
                <a:outerShdw blurRad="50800" dist="39000" dir="5460000" algn="tl">
                  <a:srgbClr val="000000">
                    <a:alpha val="38000"/>
                  </a:srgbClr>
                </a:outerShdw>
              </a:effectLst>
              <a:latin typeface="Arial Rounded MT Bold" pitchFamily="34" charset="0"/>
            </a:endParaRPr>
          </a:p>
        </p:txBody>
      </p:sp>
      <p:sp>
        <p:nvSpPr>
          <p:cNvPr id="18" name="TextBox 17"/>
          <p:cNvSpPr txBox="1"/>
          <p:nvPr/>
        </p:nvSpPr>
        <p:spPr>
          <a:xfrm>
            <a:off x="9898103" y="4259011"/>
            <a:ext cx="1720628" cy="646331"/>
          </a:xfrm>
          <a:prstGeom prst="rect">
            <a:avLst/>
          </a:prstGeom>
          <a:solidFill>
            <a:srgbClr val="002060"/>
          </a:solidFill>
          <a:ln>
            <a:solidFill>
              <a:schemeClr val="bg1">
                <a:lumMod val="50000"/>
              </a:schemeClr>
            </a:solidFill>
          </a:ln>
          <a:scene3d>
            <a:camera prst="orthographicFront"/>
            <a:lightRig rig="threePt" dir="t"/>
          </a:scene3d>
          <a:sp3d>
            <a:bevelT/>
          </a:sp3d>
        </p:spPr>
        <p:txBody>
          <a:bodyPr wrap="square" rtlCol="0">
            <a:spAutoFit/>
            <a:sp3d extrusionH="57150">
              <a:bevelT w="38100" h="38100"/>
            </a:sp3d>
          </a:bodyPr>
          <a:lstStyle/>
          <a:p>
            <a:pPr algn="ctr"/>
            <a:endParaRPr lang="en-US" b="1" dirty="0" smtClean="0">
              <a:solidFill>
                <a:schemeClr val="accent4">
                  <a:lumMod val="20000"/>
                  <a:lumOff val="80000"/>
                </a:schemeClr>
              </a:solidFill>
            </a:endParaRPr>
          </a:p>
          <a:p>
            <a:pPr algn="ctr"/>
            <a:endParaRPr lang="en-US" b="1" dirty="0">
              <a:solidFill>
                <a:schemeClr val="accent4">
                  <a:lumMod val="20000"/>
                  <a:lumOff val="80000"/>
                </a:schemeClr>
              </a:solidFill>
            </a:endParaRPr>
          </a:p>
        </p:txBody>
      </p:sp>
      <p:sp>
        <p:nvSpPr>
          <p:cNvPr id="19" name="TextBox 18"/>
          <p:cNvSpPr txBox="1"/>
          <p:nvPr/>
        </p:nvSpPr>
        <p:spPr>
          <a:xfrm>
            <a:off x="281035" y="4259011"/>
            <a:ext cx="4915480" cy="646331"/>
          </a:xfrm>
          <a:prstGeom prst="rect">
            <a:avLst/>
          </a:prstGeom>
          <a:solidFill>
            <a:srgbClr val="FFFF00"/>
          </a:solidFill>
          <a:ln>
            <a:solidFill>
              <a:schemeClr val="bg1">
                <a:lumMod val="50000"/>
              </a:schemeClr>
            </a:solidFill>
          </a:ln>
          <a:scene3d>
            <a:camera prst="orthographicFront"/>
            <a:lightRig rig="threePt" dir="t"/>
          </a:scene3d>
          <a:sp3d>
            <a:bevelT/>
          </a:sp3d>
        </p:spPr>
        <p:txBody>
          <a:bodyPr wrap="square" rtlCol="0">
            <a:spAutoFit/>
            <a:sp3d extrusionH="57150">
              <a:bevelT w="38100" h="38100"/>
            </a:sp3d>
          </a:bodyPr>
          <a:lstStyle/>
          <a:p>
            <a:endParaRPr lang="en-US" b="1" dirty="0" smtClean="0">
              <a:solidFill>
                <a:srgbClr val="00B0F0"/>
              </a:solidFill>
            </a:endParaRPr>
          </a:p>
          <a:p>
            <a:r>
              <a:rPr lang="en-US" b="1" dirty="0" smtClean="0">
                <a:solidFill>
                  <a:srgbClr val="00B0F0"/>
                </a:solidFill>
              </a:rPr>
              <a:t>   </a:t>
            </a:r>
            <a:endParaRPr lang="en-US" b="1" dirty="0">
              <a:solidFill>
                <a:srgbClr val="00B0F0"/>
              </a:solidFill>
            </a:endParaRPr>
          </a:p>
        </p:txBody>
      </p:sp>
      <p:sp>
        <p:nvSpPr>
          <p:cNvPr id="20" name="TextBox 19"/>
          <p:cNvSpPr txBox="1"/>
          <p:nvPr/>
        </p:nvSpPr>
        <p:spPr>
          <a:xfrm>
            <a:off x="5196514" y="4269171"/>
            <a:ext cx="3232119" cy="646331"/>
          </a:xfrm>
          <a:prstGeom prst="rect">
            <a:avLst/>
          </a:prstGeom>
          <a:solidFill>
            <a:schemeClr val="tx1">
              <a:lumMod val="85000"/>
              <a:lumOff val="15000"/>
            </a:schemeClr>
          </a:solidFill>
          <a:ln>
            <a:solidFill>
              <a:schemeClr val="bg1">
                <a:lumMod val="50000"/>
              </a:schemeClr>
            </a:solidFill>
          </a:ln>
          <a:scene3d>
            <a:camera prst="orthographicFront"/>
            <a:lightRig rig="threePt" dir="t"/>
          </a:scene3d>
          <a:sp3d>
            <a:bevelT/>
          </a:sp3d>
        </p:spPr>
        <p:txBody>
          <a:bodyPr wrap="square" rtlCol="0">
            <a:spAutoFit/>
          </a:bodyPr>
          <a:lstStyle/>
          <a:p>
            <a:endParaRPr lang="en-US" dirty="0" smtClean="0"/>
          </a:p>
          <a:p>
            <a:endParaRPr lang="en-US" dirty="0"/>
          </a:p>
        </p:txBody>
      </p:sp>
      <p:sp>
        <p:nvSpPr>
          <p:cNvPr id="23" name="TextBox 22"/>
          <p:cNvSpPr txBox="1"/>
          <p:nvPr/>
        </p:nvSpPr>
        <p:spPr>
          <a:xfrm>
            <a:off x="9484035" y="4257886"/>
            <a:ext cx="414068" cy="646331"/>
          </a:xfrm>
          <a:prstGeom prst="rect">
            <a:avLst/>
          </a:prstGeom>
          <a:solidFill>
            <a:schemeClr val="bg1">
              <a:lumMod val="50000"/>
            </a:schemeClr>
          </a:solidFill>
          <a:ln>
            <a:solidFill>
              <a:schemeClr val="bg1">
                <a:lumMod val="50000"/>
              </a:schemeClr>
            </a:solidFill>
          </a:ln>
          <a:scene3d>
            <a:camera prst="orthographicFront"/>
            <a:lightRig rig="threePt" dir="t"/>
          </a:scene3d>
          <a:sp3d>
            <a:bevelT/>
          </a:sp3d>
        </p:spPr>
        <p:txBody>
          <a:bodyPr wrap="square" rtlCol="0">
            <a:spAutoFit/>
          </a:bodyPr>
          <a:lstStyle/>
          <a:p>
            <a:endParaRPr lang="en-US" dirty="0" smtClean="0"/>
          </a:p>
          <a:p>
            <a:endParaRPr lang="en-US" dirty="0"/>
          </a:p>
        </p:txBody>
      </p:sp>
      <p:sp>
        <p:nvSpPr>
          <p:cNvPr id="25" name="TextBox 24"/>
          <p:cNvSpPr txBox="1"/>
          <p:nvPr/>
        </p:nvSpPr>
        <p:spPr>
          <a:xfrm>
            <a:off x="11618731" y="4259627"/>
            <a:ext cx="288032" cy="646331"/>
          </a:xfrm>
          <a:prstGeom prst="rect">
            <a:avLst/>
          </a:prstGeom>
          <a:solidFill>
            <a:schemeClr val="accent2">
              <a:lumMod val="60000"/>
              <a:lumOff val="40000"/>
            </a:schemeClr>
          </a:solidFill>
          <a:ln>
            <a:solidFill>
              <a:schemeClr val="bg1">
                <a:lumMod val="50000"/>
              </a:schemeClr>
            </a:solidFill>
          </a:ln>
          <a:scene3d>
            <a:camera prst="orthographicFront"/>
            <a:lightRig rig="threePt" dir="t"/>
          </a:scene3d>
          <a:sp3d>
            <a:bevelT/>
          </a:sp3d>
        </p:spPr>
        <p:txBody>
          <a:bodyPr wrap="square" rtlCol="0">
            <a:spAutoFit/>
          </a:bodyPr>
          <a:lstStyle/>
          <a:p>
            <a:endParaRPr lang="en-US" dirty="0" smtClean="0"/>
          </a:p>
          <a:p>
            <a:endParaRPr lang="en-US" dirty="0"/>
          </a:p>
        </p:txBody>
      </p:sp>
      <p:sp>
        <p:nvSpPr>
          <p:cNvPr id="26" name="TextBox 25"/>
          <p:cNvSpPr txBox="1"/>
          <p:nvPr/>
        </p:nvSpPr>
        <p:spPr>
          <a:xfrm>
            <a:off x="8425183" y="4257886"/>
            <a:ext cx="1058852" cy="646331"/>
          </a:xfrm>
          <a:prstGeom prst="rect">
            <a:avLst/>
          </a:prstGeom>
          <a:solidFill>
            <a:srgbClr val="FFFF00"/>
          </a:solidFill>
          <a:ln>
            <a:solidFill>
              <a:schemeClr val="bg1">
                <a:lumMod val="50000"/>
              </a:schemeClr>
            </a:solidFill>
          </a:ln>
          <a:scene3d>
            <a:camera prst="orthographicFront"/>
            <a:lightRig rig="threePt" dir="t"/>
          </a:scene3d>
          <a:sp3d>
            <a:bevelT/>
          </a:sp3d>
        </p:spPr>
        <p:txBody>
          <a:bodyPr wrap="square" rtlCol="0">
            <a:spAutoFit/>
            <a:sp3d extrusionH="57150">
              <a:bevelT h="25400" prst="softRound"/>
            </a:sp3d>
          </a:bodyPr>
          <a:lstStyle/>
          <a:p>
            <a:pPr algn="ctr"/>
            <a:r>
              <a:rPr lang="en-US" b="1" dirty="0">
                <a:solidFill>
                  <a:srgbClr val="00B0F0"/>
                </a:solidFill>
              </a:rPr>
              <a:t/>
            </a:r>
            <a:br>
              <a:rPr lang="en-US" b="1" dirty="0">
                <a:solidFill>
                  <a:srgbClr val="00B0F0"/>
                </a:solidFill>
              </a:rPr>
            </a:br>
            <a:r>
              <a:rPr lang="en-US" b="1" dirty="0" smtClean="0">
                <a:solidFill>
                  <a:srgbClr val="00B0F0"/>
                </a:solidFill>
              </a:rPr>
              <a:t> </a:t>
            </a:r>
            <a:endParaRPr lang="en-US" dirty="0"/>
          </a:p>
        </p:txBody>
      </p:sp>
      <p:cxnSp>
        <p:nvCxnSpPr>
          <p:cNvPr id="40" name="Straight Connector 39"/>
          <p:cNvCxnSpPr/>
          <p:nvPr/>
        </p:nvCxnSpPr>
        <p:spPr>
          <a:xfrm flipV="1">
            <a:off x="9898069" y="4049359"/>
            <a:ext cx="0" cy="1547704"/>
          </a:xfrm>
          <a:prstGeom prst="line">
            <a:avLst/>
          </a:prstGeom>
          <a:ln w="76200">
            <a:solidFill>
              <a:srgbClr val="00B0F0"/>
            </a:solidFill>
            <a:headEnd type="oval" w="med" len="med"/>
            <a:tailEnd type="oval" w="med" len="med"/>
          </a:ln>
          <a:scene3d>
            <a:camera prst="orthographicFront"/>
            <a:lightRig rig="threePt" dir="t"/>
          </a:scene3d>
          <a:sp3d>
            <a:bevelT/>
          </a:sp3d>
        </p:spPr>
        <p:style>
          <a:lnRef idx="3">
            <a:schemeClr val="accent1"/>
          </a:lnRef>
          <a:fillRef idx="0">
            <a:schemeClr val="accent1"/>
          </a:fillRef>
          <a:effectRef idx="2">
            <a:schemeClr val="accent1"/>
          </a:effectRef>
          <a:fontRef idx="minor">
            <a:schemeClr val="tx1"/>
          </a:fontRef>
        </p:style>
      </p:cxnSp>
      <p:sp>
        <p:nvSpPr>
          <p:cNvPr id="42" name="TextBox 41"/>
          <p:cNvSpPr txBox="1"/>
          <p:nvPr/>
        </p:nvSpPr>
        <p:spPr>
          <a:xfrm>
            <a:off x="795912" y="3797552"/>
            <a:ext cx="3725288" cy="461665"/>
          </a:xfrm>
          <a:prstGeom prst="rect">
            <a:avLst/>
          </a:prstGeom>
          <a:noFill/>
        </p:spPr>
        <p:txBody>
          <a:bodyPr wrap="square" rtlCol="0">
            <a:spAutoFit/>
          </a:bodyPr>
          <a:lstStyle/>
          <a:p>
            <a:pPr algn="ctr"/>
            <a:r>
              <a:rPr lang="en-US" sz="2400" b="1" dirty="0" smtClean="0">
                <a:ln>
                  <a:solidFill>
                    <a:sysClr val="windowText" lastClr="000000"/>
                  </a:solidFill>
                </a:ln>
                <a:solidFill>
                  <a:srgbClr val="00B0F0"/>
                </a:solidFill>
                <a:latin typeface="Comic Sans MS" pitchFamily="66" charset="0"/>
              </a:rPr>
              <a:t>Everything is Perfect!</a:t>
            </a:r>
            <a:endParaRPr lang="en-US" sz="2400" b="1" dirty="0">
              <a:ln>
                <a:solidFill>
                  <a:sysClr val="windowText" lastClr="000000"/>
                </a:solidFill>
              </a:ln>
              <a:solidFill>
                <a:srgbClr val="00B0F0"/>
              </a:solidFill>
              <a:latin typeface="Comic Sans MS" pitchFamily="66" charset="0"/>
            </a:endParaRPr>
          </a:p>
        </p:txBody>
      </p:sp>
      <p:sp>
        <p:nvSpPr>
          <p:cNvPr id="43" name="TextBox 42"/>
          <p:cNvSpPr txBox="1"/>
          <p:nvPr/>
        </p:nvSpPr>
        <p:spPr>
          <a:xfrm>
            <a:off x="1893392" y="4855312"/>
            <a:ext cx="1790406" cy="369332"/>
          </a:xfrm>
          <a:prstGeom prst="rect">
            <a:avLst/>
          </a:prstGeom>
          <a:noFill/>
        </p:spPr>
        <p:txBody>
          <a:bodyPr wrap="square" rtlCol="0">
            <a:spAutoFit/>
          </a:bodyPr>
          <a:lstStyle/>
          <a:p>
            <a:pPr algn="ctr"/>
            <a:r>
              <a:rPr lang="en-US" b="1" dirty="0" smtClean="0">
                <a:ln>
                  <a:solidFill>
                    <a:srgbClr val="002060"/>
                  </a:solidFill>
                </a:ln>
                <a:solidFill>
                  <a:schemeClr val="accent4">
                    <a:lumMod val="60000"/>
                    <a:lumOff val="40000"/>
                  </a:schemeClr>
                </a:solidFill>
                <a:latin typeface="Comic Sans MS" pitchFamily="66" charset="0"/>
              </a:rPr>
              <a:t>Gen 1:1</a:t>
            </a:r>
            <a:endParaRPr lang="en-US" b="1" dirty="0">
              <a:ln>
                <a:solidFill>
                  <a:srgbClr val="002060"/>
                </a:solidFill>
              </a:ln>
              <a:solidFill>
                <a:schemeClr val="accent4">
                  <a:lumMod val="60000"/>
                  <a:lumOff val="40000"/>
                </a:schemeClr>
              </a:solidFill>
              <a:latin typeface="Comic Sans MS" pitchFamily="66" charset="0"/>
            </a:endParaRPr>
          </a:p>
        </p:txBody>
      </p:sp>
      <p:cxnSp>
        <p:nvCxnSpPr>
          <p:cNvPr id="47" name="Straight Connector 46"/>
          <p:cNvCxnSpPr/>
          <p:nvPr/>
        </p:nvCxnSpPr>
        <p:spPr>
          <a:xfrm flipV="1">
            <a:off x="281035" y="3615207"/>
            <a:ext cx="0" cy="1396662"/>
          </a:xfrm>
          <a:prstGeom prst="line">
            <a:avLst/>
          </a:prstGeom>
          <a:ln w="76200">
            <a:solidFill>
              <a:srgbClr val="00B0F0"/>
            </a:solidFill>
            <a:headEnd type="oval" w="med" len="med"/>
            <a:tailEnd type="triangle" w="med" len="med"/>
          </a:ln>
          <a:scene3d>
            <a:camera prst="orthographicFront"/>
            <a:lightRig rig="threePt" dir="t"/>
          </a:scene3d>
          <a:sp3d>
            <a:bevelT/>
          </a:sp3d>
        </p:spPr>
        <p:style>
          <a:lnRef idx="3">
            <a:schemeClr val="accent1"/>
          </a:lnRef>
          <a:fillRef idx="0">
            <a:schemeClr val="accent1"/>
          </a:fillRef>
          <a:effectRef idx="2">
            <a:schemeClr val="accent1"/>
          </a:effectRef>
          <a:fontRef idx="minor">
            <a:schemeClr val="tx1"/>
          </a:fontRef>
        </p:style>
      </p:cxnSp>
      <p:cxnSp>
        <p:nvCxnSpPr>
          <p:cNvPr id="48" name="Straight Connector 47"/>
          <p:cNvCxnSpPr/>
          <p:nvPr/>
        </p:nvCxnSpPr>
        <p:spPr>
          <a:xfrm flipV="1">
            <a:off x="11618731" y="3625146"/>
            <a:ext cx="0" cy="1396662"/>
          </a:xfrm>
          <a:prstGeom prst="line">
            <a:avLst/>
          </a:prstGeom>
          <a:ln w="76200">
            <a:solidFill>
              <a:srgbClr val="FF33CC"/>
            </a:solidFill>
            <a:headEnd type="oval" w="med" len="med"/>
            <a:tailEnd type="triangle" w="med" len="med"/>
          </a:ln>
          <a:scene3d>
            <a:camera prst="orthographicFront"/>
            <a:lightRig rig="threePt" dir="t"/>
          </a:scene3d>
          <a:sp3d>
            <a:bevelT/>
          </a:sp3d>
        </p:spPr>
        <p:style>
          <a:lnRef idx="3">
            <a:schemeClr val="accent1"/>
          </a:lnRef>
          <a:fillRef idx="0">
            <a:schemeClr val="accent1"/>
          </a:fillRef>
          <a:effectRef idx="2">
            <a:schemeClr val="accent1"/>
          </a:effectRef>
          <a:fontRef idx="minor">
            <a:schemeClr val="tx1"/>
          </a:fontRef>
        </p:style>
      </p:cxnSp>
      <p:sp>
        <p:nvSpPr>
          <p:cNvPr id="49" name="TextBox 48"/>
          <p:cNvSpPr txBox="1"/>
          <p:nvPr/>
        </p:nvSpPr>
        <p:spPr>
          <a:xfrm>
            <a:off x="-65005" y="3063233"/>
            <a:ext cx="715230" cy="646331"/>
          </a:xfrm>
          <a:prstGeom prst="rect">
            <a:avLst/>
          </a:prstGeom>
          <a:noFill/>
        </p:spPr>
        <p:txBody>
          <a:bodyPr wrap="square" rtlCol="0">
            <a:spAutoFit/>
            <a:scene3d>
              <a:camera prst="orthographicFront"/>
              <a:lightRig rig="threePt" dir="t"/>
            </a:scene3d>
            <a:sp3d extrusionH="57150">
              <a:bevelT w="38100" h="38100"/>
            </a:sp3d>
          </a:bodyPr>
          <a:lstStyle/>
          <a:p>
            <a:pPr algn="ctr"/>
            <a:r>
              <a:rPr lang="en-US" b="1" dirty="0" smtClean="0">
                <a:ln>
                  <a:solidFill>
                    <a:srgbClr val="002060"/>
                  </a:solidFill>
                </a:ln>
                <a:solidFill>
                  <a:schemeClr val="accent4">
                    <a:lumMod val="60000"/>
                    <a:lumOff val="40000"/>
                  </a:schemeClr>
                </a:solidFill>
                <a:latin typeface="Comic Sans MS" pitchFamily="66" charset="0"/>
              </a:rPr>
              <a:t>Gen 1:1 </a:t>
            </a:r>
            <a:endParaRPr lang="en-US" b="1" dirty="0">
              <a:ln>
                <a:solidFill>
                  <a:srgbClr val="002060"/>
                </a:solidFill>
              </a:ln>
              <a:solidFill>
                <a:schemeClr val="accent4">
                  <a:lumMod val="60000"/>
                  <a:lumOff val="40000"/>
                </a:schemeClr>
              </a:solidFill>
              <a:latin typeface="Comic Sans MS" pitchFamily="66" charset="0"/>
            </a:endParaRPr>
          </a:p>
        </p:txBody>
      </p:sp>
      <p:sp>
        <p:nvSpPr>
          <p:cNvPr id="7" name="TextBox 6"/>
          <p:cNvSpPr txBox="1"/>
          <p:nvPr/>
        </p:nvSpPr>
        <p:spPr>
          <a:xfrm>
            <a:off x="380675" y="4245739"/>
            <a:ext cx="4744720" cy="646331"/>
          </a:xfrm>
          <a:prstGeom prst="rect">
            <a:avLst/>
          </a:prstGeom>
          <a:noFill/>
        </p:spPr>
        <p:txBody>
          <a:bodyPr wrap="square" rtlCol="0">
            <a:spAutoFit/>
          </a:bodyPr>
          <a:lstStyle/>
          <a:p>
            <a:pPr algn="ctr"/>
            <a:r>
              <a:rPr lang="en-US" dirty="0" smtClean="0"/>
              <a:t>All things were made ready in the first Day Season for what is recorded on the first 4 days.</a:t>
            </a:r>
            <a:endParaRPr lang="en-US" dirty="0"/>
          </a:p>
        </p:txBody>
      </p:sp>
      <p:sp>
        <p:nvSpPr>
          <p:cNvPr id="56" name="Left Brace 55"/>
          <p:cNvSpPr/>
          <p:nvPr/>
        </p:nvSpPr>
        <p:spPr>
          <a:xfrm rot="16200000">
            <a:off x="6511463" y="3613112"/>
            <a:ext cx="611274" cy="3223066"/>
          </a:xfrm>
          <a:prstGeom prst="leftBrace">
            <a:avLst>
              <a:gd name="adj1" fmla="val 55953"/>
              <a:gd name="adj2" fmla="val 50248"/>
            </a:avLst>
          </a:prstGeom>
          <a:solidFill>
            <a:schemeClr val="bg2">
              <a:lumMod val="50000"/>
            </a:schemeClr>
          </a:solidFill>
          <a:ln w="5715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TextBox 56"/>
          <p:cNvSpPr txBox="1"/>
          <p:nvPr/>
        </p:nvSpPr>
        <p:spPr>
          <a:xfrm>
            <a:off x="6020686" y="4867252"/>
            <a:ext cx="1790406" cy="369332"/>
          </a:xfrm>
          <a:prstGeom prst="rect">
            <a:avLst/>
          </a:prstGeom>
          <a:noFill/>
        </p:spPr>
        <p:txBody>
          <a:bodyPr wrap="square" rtlCol="0">
            <a:spAutoFit/>
          </a:bodyPr>
          <a:lstStyle/>
          <a:p>
            <a:pPr algn="ctr"/>
            <a:r>
              <a:rPr lang="en-US" b="1" dirty="0" smtClean="0">
                <a:latin typeface="Comic Sans MS" pitchFamily="66" charset="0"/>
              </a:rPr>
              <a:t>Gen 1:2(</a:t>
            </a:r>
            <a:r>
              <a:rPr lang="en-US" b="1" dirty="0" smtClean="0">
                <a:solidFill>
                  <a:srgbClr val="FF0000"/>
                </a:solidFill>
                <a:latin typeface="Comic Sans MS" pitchFamily="66" charset="0"/>
              </a:rPr>
              <a:t>a</a:t>
            </a:r>
            <a:r>
              <a:rPr lang="en-US" b="1" dirty="0" smtClean="0">
                <a:latin typeface="Comic Sans MS" pitchFamily="66" charset="0"/>
              </a:rPr>
              <a:t>)</a:t>
            </a:r>
            <a:endParaRPr lang="en-US" b="1" dirty="0">
              <a:latin typeface="Comic Sans MS" pitchFamily="66" charset="0"/>
            </a:endParaRPr>
          </a:p>
        </p:txBody>
      </p:sp>
      <p:sp>
        <p:nvSpPr>
          <p:cNvPr id="59" name="TextBox 58"/>
          <p:cNvSpPr txBox="1"/>
          <p:nvPr/>
        </p:nvSpPr>
        <p:spPr>
          <a:xfrm>
            <a:off x="8532428" y="4216349"/>
            <a:ext cx="844361" cy="738664"/>
          </a:xfrm>
          <a:prstGeom prst="rect">
            <a:avLst/>
          </a:prstGeom>
          <a:noFill/>
        </p:spPr>
        <p:txBody>
          <a:bodyPr wrap="square" rtlCol="0">
            <a:spAutoFit/>
          </a:bodyPr>
          <a:lstStyle/>
          <a:p>
            <a:pPr algn="ctr"/>
            <a:r>
              <a:rPr lang="en-US" sz="1400" b="1" dirty="0" err="1" smtClean="0">
                <a:solidFill>
                  <a:srgbClr val="0070C0"/>
                </a:solidFill>
              </a:rPr>
              <a:t>Ruach</a:t>
            </a:r>
            <a:r>
              <a:rPr lang="en-US" sz="1400" b="1" dirty="0" smtClean="0">
                <a:solidFill>
                  <a:srgbClr val="0070C0"/>
                </a:solidFill>
              </a:rPr>
              <a:t/>
            </a:r>
            <a:br>
              <a:rPr lang="en-US" sz="1400" b="1" dirty="0" smtClean="0">
                <a:solidFill>
                  <a:srgbClr val="0070C0"/>
                </a:solidFill>
              </a:rPr>
            </a:br>
            <a:r>
              <a:rPr lang="en-US" sz="1400" b="1" dirty="0" smtClean="0">
                <a:solidFill>
                  <a:srgbClr val="0070C0"/>
                </a:solidFill>
              </a:rPr>
              <a:t> restores</a:t>
            </a:r>
            <a:br>
              <a:rPr lang="en-US" sz="1400" b="1" dirty="0" smtClean="0">
                <a:solidFill>
                  <a:srgbClr val="0070C0"/>
                </a:solidFill>
              </a:rPr>
            </a:br>
            <a:r>
              <a:rPr lang="en-US" sz="1400" b="1" dirty="0" smtClean="0">
                <a:solidFill>
                  <a:srgbClr val="0070C0"/>
                </a:solidFill>
              </a:rPr>
              <a:t>LIGHT!</a:t>
            </a:r>
            <a:endParaRPr lang="en-US" sz="1400" b="1" dirty="0">
              <a:solidFill>
                <a:srgbClr val="0070C0"/>
              </a:solidFill>
            </a:endParaRPr>
          </a:p>
        </p:txBody>
      </p:sp>
      <p:sp>
        <p:nvSpPr>
          <p:cNvPr id="60" name="Left Brace 59"/>
          <p:cNvSpPr/>
          <p:nvPr/>
        </p:nvSpPr>
        <p:spPr>
          <a:xfrm rot="16200000">
            <a:off x="8706221" y="4762628"/>
            <a:ext cx="611274" cy="944354"/>
          </a:xfrm>
          <a:prstGeom prst="leftBrace">
            <a:avLst>
              <a:gd name="adj1" fmla="val 55953"/>
              <a:gd name="adj2" fmla="val 50248"/>
            </a:avLst>
          </a:prstGeom>
          <a:solidFill>
            <a:srgbClr val="FFFF8F"/>
          </a:solidFill>
          <a:ln w="57150"/>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TextBox 60"/>
          <p:cNvSpPr txBox="1"/>
          <p:nvPr/>
        </p:nvSpPr>
        <p:spPr>
          <a:xfrm>
            <a:off x="7557872" y="5599992"/>
            <a:ext cx="2793474" cy="1200329"/>
          </a:xfrm>
          <a:prstGeom prst="rect">
            <a:avLst/>
          </a:prstGeom>
          <a:noFill/>
        </p:spPr>
        <p:txBody>
          <a:bodyPr wrap="square" rtlCol="0">
            <a:spAutoFit/>
          </a:bodyPr>
          <a:lstStyle/>
          <a:p>
            <a:pPr algn="ctr"/>
            <a:r>
              <a:rPr lang="en-US" b="1" dirty="0" smtClean="0">
                <a:solidFill>
                  <a:srgbClr val="002060"/>
                </a:solidFill>
                <a:latin typeface="Comic Sans MS" pitchFamily="66" charset="0"/>
              </a:rPr>
              <a:t>Gen 1:2(</a:t>
            </a:r>
            <a:r>
              <a:rPr lang="en-US" b="1" dirty="0" smtClean="0">
                <a:solidFill>
                  <a:srgbClr val="FF0000"/>
                </a:solidFill>
                <a:latin typeface="Comic Sans MS" pitchFamily="66" charset="0"/>
              </a:rPr>
              <a:t>b</a:t>
            </a:r>
            <a:r>
              <a:rPr lang="en-US" b="1" dirty="0" smtClean="0">
                <a:solidFill>
                  <a:srgbClr val="002060"/>
                </a:solidFill>
                <a:latin typeface="Comic Sans MS" pitchFamily="66" charset="0"/>
              </a:rPr>
              <a:t>)</a:t>
            </a:r>
            <a:endParaRPr lang="en-US" b="1" dirty="0" smtClean="0">
              <a:latin typeface="Comic Sans MS" pitchFamily="66" charset="0"/>
            </a:endParaRPr>
          </a:p>
          <a:p>
            <a:pPr algn="ctr"/>
            <a:r>
              <a:rPr lang="en-US" b="1" dirty="0" smtClean="0">
                <a:ln>
                  <a:solidFill>
                    <a:schemeClr val="accent2"/>
                  </a:solidFill>
                </a:ln>
                <a:solidFill>
                  <a:schemeClr val="accent4">
                    <a:lumMod val="60000"/>
                    <a:lumOff val="40000"/>
                  </a:schemeClr>
                </a:solidFill>
                <a:latin typeface="Comic Sans MS" pitchFamily="66" charset="0"/>
              </a:rPr>
              <a:t>Gen 1:3-4</a:t>
            </a:r>
            <a:r>
              <a:rPr lang="en-US" dirty="0" smtClean="0">
                <a:ln>
                  <a:solidFill>
                    <a:schemeClr val="accent2"/>
                  </a:solidFill>
                </a:ln>
                <a:solidFill>
                  <a:schemeClr val="accent4">
                    <a:lumMod val="60000"/>
                    <a:lumOff val="40000"/>
                  </a:schemeClr>
                </a:solidFill>
                <a:latin typeface="Comic Sans MS" pitchFamily="66" charset="0"/>
              </a:rPr>
              <a:t> </a:t>
            </a:r>
            <a:br>
              <a:rPr lang="en-US" dirty="0" smtClean="0">
                <a:ln>
                  <a:solidFill>
                    <a:schemeClr val="accent2"/>
                  </a:solidFill>
                </a:ln>
                <a:solidFill>
                  <a:schemeClr val="accent4">
                    <a:lumMod val="60000"/>
                    <a:lumOff val="40000"/>
                  </a:schemeClr>
                </a:solidFill>
                <a:latin typeface="Comic Sans MS" pitchFamily="66" charset="0"/>
              </a:rPr>
            </a:br>
            <a:r>
              <a:rPr lang="en-US" dirty="0" smtClean="0">
                <a:ln>
                  <a:solidFill>
                    <a:schemeClr val="accent2"/>
                  </a:solidFill>
                </a:ln>
                <a:solidFill>
                  <a:schemeClr val="accent4">
                    <a:lumMod val="60000"/>
                    <a:lumOff val="40000"/>
                  </a:schemeClr>
                </a:solidFill>
                <a:latin typeface="Comic Sans MS" pitchFamily="66" charset="0"/>
              </a:rPr>
              <a:t> Light is pronounced “good”</a:t>
            </a:r>
            <a:endParaRPr lang="en-US" b="1" dirty="0">
              <a:ln>
                <a:solidFill>
                  <a:schemeClr val="accent2"/>
                </a:solidFill>
              </a:ln>
              <a:solidFill>
                <a:schemeClr val="accent4">
                  <a:lumMod val="60000"/>
                  <a:lumOff val="40000"/>
                </a:schemeClr>
              </a:solidFill>
              <a:latin typeface="Comic Sans MS" pitchFamily="66" charset="0"/>
            </a:endParaRPr>
          </a:p>
        </p:txBody>
      </p:sp>
      <p:sp>
        <p:nvSpPr>
          <p:cNvPr id="62" name="TextBox 61"/>
          <p:cNvSpPr txBox="1"/>
          <p:nvPr/>
        </p:nvSpPr>
        <p:spPr>
          <a:xfrm>
            <a:off x="8789770" y="3435249"/>
            <a:ext cx="1790406" cy="584775"/>
          </a:xfrm>
          <a:prstGeom prst="rect">
            <a:avLst/>
          </a:prstGeom>
          <a:noFill/>
        </p:spPr>
        <p:txBody>
          <a:bodyPr wrap="square" rtlCol="0">
            <a:spAutoFit/>
          </a:bodyPr>
          <a:lstStyle/>
          <a:p>
            <a:pPr algn="ctr"/>
            <a:r>
              <a:rPr lang="en-US" b="1" dirty="0" smtClean="0">
                <a:ln>
                  <a:solidFill>
                    <a:srgbClr val="002060"/>
                  </a:solidFill>
                </a:ln>
                <a:solidFill>
                  <a:schemeClr val="accent2">
                    <a:lumMod val="60000"/>
                    <a:lumOff val="40000"/>
                  </a:schemeClr>
                </a:solidFill>
                <a:latin typeface="Comic Sans MS" pitchFamily="66" charset="0"/>
              </a:rPr>
              <a:t>Gen 1:5</a:t>
            </a:r>
            <a:r>
              <a:rPr lang="en-US" sz="1200" b="1" dirty="0" smtClean="0">
                <a:ln>
                  <a:solidFill>
                    <a:srgbClr val="002060"/>
                  </a:solidFill>
                </a:ln>
                <a:solidFill>
                  <a:schemeClr val="accent2">
                    <a:lumMod val="60000"/>
                    <a:lumOff val="40000"/>
                  </a:schemeClr>
                </a:solidFill>
                <a:latin typeface="Comic Sans MS" pitchFamily="66" charset="0"/>
              </a:rPr>
              <a:t/>
            </a:r>
            <a:br>
              <a:rPr lang="en-US" sz="1200" b="1" dirty="0" smtClean="0">
                <a:ln>
                  <a:solidFill>
                    <a:srgbClr val="002060"/>
                  </a:solidFill>
                </a:ln>
                <a:solidFill>
                  <a:schemeClr val="accent2">
                    <a:lumMod val="60000"/>
                    <a:lumOff val="40000"/>
                  </a:schemeClr>
                </a:solidFill>
                <a:latin typeface="Comic Sans MS" pitchFamily="66" charset="0"/>
              </a:rPr>
            </a:br>
            <a:r>
              <a:rPr lang="en-US" sz="1400" b="1" dirty="0" smtClean="0">
                <a:ln>
                  <a:solidFill>
                    <a:srgbClr val="002060"/>
                  </a:solidFill>
                </a:ln>
                <a:solidFill>
                  <a:schemeClr val="accent2">
                    <a:lumMod val="60000"/>
                    <a:lumOff val="40000"/>
                  </a:schemeClr>
                </a:solidFill>
                <a:latin typeface="Comic Sans MS" pitchFamily="66" charset="0"/>
              </a:rPr>
              <a:t>Evening Twilight</a:t>
            </a:r>
            <a:endParaRPr lang="en-US" sz="2000" b="1" dirty="0">
              <a:ln>
                <a:solidFill>
                  <a:srgbClr val="002060"/>
                </a:solidFill>
              </a:ln>
              <a:solidFill>
                <a:schemeClr val="accent2">
                  <a:lumMod val="60000"/>
                  <a:lumOff val="40000"/>
                </a:schemeClr>
              </a:solidFill>
              <a:latin typeface="Comic Sans MS" pitchFamily="66" charset="0"/>
            </a:endParaRPr>
          </a:p>
        </p:txBody>
      </p:sp>
      <p:cxnSp>
        <p:nvCxnSpPr>
          <p:cNvPr id="10" name="Straight Arrow Connector 9"/>
          <p:cNvCxnSpPr/>
          <p:nvPr/>
        </p:nvCxnSpPr>
        <p:spPr>
          <a:xfrm flipH="1">
            <a:off x="9684973" y="3896876"/>
            <a:ext cx="3834" cy="582435"/>
          </a:xfrm>
          <a:prstGeom prst="straightConnector1">
            <a:avLst/>
          </a:prstGeom>
          <a:ln w="19050">
            <a:solidFill>
              <a:schemeClr val="accent4">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9932794" y="4299991"/>
            <a:ext cx="1638105" cy="523220"/>
          </a:xfrm>
          <a:prstGeom prst="rect">
            <a:avLst/>
          </a:prstGeom>
          <a:noFill/>
        </p:spPr>
        <p:txBody>
          <a:bodyPr wrap="square" rtlCol="0">
            <a:spAutoFit/>
          </a:bodyPr>
          <a:lstStyle/>
          <a:p>
            <a:pPr algn="ctr"/>
            <a:r>
              <a:rPr lang="en-US" sz="1400" b="1" dirty="0" smtClean="0">
                <a:solidFill>
                  <a:schemeClr val="bg1"/>
                </a:solidFill>
              </a:rPr>
              <a:t>1</a:t>
            </a:r>
            <a:r>
              <a:rPr lang="en-US" sz="1400" b="1" baseline="30000" dirty="0" smtClean="0">
                <a:solidFill>
                  <a:schemeClr val="bg1"/>
                </a:solidFill>
              </a:rPr>
              <a:t>st</a:t>
            </a:r>
            <a:r>
              <a:rPr lang="en-US" sz="1400" b="1" dirty="0" smtClean="0">
                <a:solidFill>
                  <a:schemeClr val="bg1"/>
                </a:solidFill>
              </a:rPr>
              <a:t> Night Season for 12 hours-Gen 1:5</a:t>
            </a:r>
            <a:endParaRPr lang="en-US" sz="1400" b="1" dirty="0">
              <a:solidFill>
                <a:schemeClr val="bg1"/>
              </a:solidFill>
            </a:endParaRPr>
          </a:p>
        </p:txBody>
      </p:sp>
      <p:sp>
        <p:nvSpPr>
          <p:cNvPr id="67" name="TextBox 66"/>
          <p:cNvSpPr txBox="1"/>
          <p:nvPr/>
        </p:nvSpPr>
        <p:spPr>
          <a:xfrm>
            <a:off x="11252837" y="2928301"/>
            <a:ext cx="844361" cy="738664"/>
          </a:xfrm>
          <a:prstGeom prst="rect">
            <a:avLst/>
          </a:prstGeom>
          <a:noFill/>
        </p:spPr>
        <p:txBody>
          <a:bodyPr wrap="square" rtlCol="0">
            <a:spAutoFit/>
          </a:bodyPr>
          <a:lstStyle/>
          <a:p>
            <a:pPr algn="ctr"/>
            <a:r>
              <a:rPr lang="en-US" sz="1400" b="1" dirty="0" smtClean="0">
                <a:solidFill>
                  <a:schemeClr val="bg1"/>
                </a:solidFill>
              </a:rPr>
              <a:t>Day break:</a:t>
            </a:r>
          </a:p>
          <a:p>
            <a:pPr algn="ctr"/>
            <a:r>
              <a:rPr lang="en-US" sz="1400" b="1" dirty="0" smtClean="0">
                <a:solidFill>
                  <a:schemeClr val="bg1"/>
                </a:solidFill>
              </a:rPr>
              <a:t>2</a:t>
            </a:r>
            <a:r>
              <a:rPr lang="en-US" sz="1400" b="1" baseline="30000" dirty="0" smtClean="0">
                <a:solidFill>
                  <a:schemeClr val="bg1"/>
                </a:solidFill>
              </a:rPr>
              <a:t>nd</a:t>
            </a:r>
            <a:r>
              <a:rPr lang="en-US" sz="1400" b="1" dirty="0" smtClean="0">
                <a:solidFill>
                  <a:schemeClr val="bg1"/>
                </a:solidFill>
              </a:rPr>
              <a:t> Day</a:t>
            </a:r>
            <a:endParaRPr lang="en-US" sz="1400" b="1" dirty="0">
              <a:solidFill>
                <a:schemeClr val="bg1"/>
              </a:solidFill>
            </a:endParaRPr>
          </a:p>
        </p:txBody>
      </p:sp>
      <p:pic>
        <p:nvPicPr>
          <p:cNvPr id="68" name="Picture 2" descr="C:\Users\Rae\Desktop\light clenases wat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3037" y="1947807"/>
            <a:ext cx="1940998" cy="15173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69" name="TextBox 68"/>
          <p:cNvSpPr txBox="1"/>
          <p:nvPr/>
        </p:nvSpPr>
        <p:spPr>
          <a:xfrm>
            <a:off x="9504355" y="1159131"/>
            <a:ext cx="1429128" cy="830997"/>
          </a:xfrm>
          <a:prstGeom prst="rect">
            <a:avLst/>
          </a:prstGeom>
          <a:noFill/>
        </p:spPr>
        <p:txBody>
          <a:bodyPr wrap="square" rtlCol="0">
            <a:spAutoFit/>
          </a:bodyPr>
          <a:lstStyle/>
          <a:p>
            <a:pPr algn="ctr"/>
            <a:r>
              <a:rPr lang="en-US" sz="1600" b="1" dirty="0" smtClean="0">
                <a:ln>
                  <a:solidFill>
                    <a:schemeClr val="accent2"/>
                  </a:solidFill>
                </a:ln>
                <a:solidFill>
                  <a:schemeClr val="accent4">
                    <a:lumMod val="60000"/>
                    <a:lumOff val="40000"/>
                  </a:schemeClr>
                </a:solidFill>
                <a:latin typeface="Comic Sans MS" pitchFamily="66" charset="0"/>
              </a:rPr>
              <a:t>Ps 104:30</a:t>
            </a:r>
          </a:p>
          <a:p>
            <a:pPr algn="ctr"/>
            <a:r>
              <a:rPr lang="en-US" sz="1600" b="1" dirty="0" smtClean="0">
                <a:ln>
                  <a:solidFill>
                    <a:schemeClr val="accent2"/>
                  </a:solidFill>
                </a:ln>
                <a:solidFill>
                  <a:schemeClr val="accent4">
                    <a:lumMod val="60000"/>
                    <a:lumOff val="40000"/>
                  </a:schemeClr>
                </a:solidFill>
                <a:latin typeface="Comic Sans MS" pitchFamily="66" charset="0"/>
              </a:rPr>
              <a:t>LIGHT is</a:t>
            </a:r>
            <a:br>
              <a:rPr lang="en-US" sz="1600" b="1" dirty="0" smtClean="0">
                <a:ln>
                  <a:solidFill>
                    <a:schemeClr val="accent2"/>
                  </a:solidFill>
                </a:ln>
                <a:solidFill>
                  <a:schemeClr val="accent4">
                    <a:lumMod val="60000"/>
                    <a:lumOff val="40000"/>
                  </a:schemeClr>
                </a:solidFill>
                <a:latin typeface="Comic Sans MS" pitchFamily="66" charset="0"/>
              </a:rPr>
            </a:br>
            <a:r>
              <a:rPr lang="en-US" sz="1600" b="1" dirty="0" smtClean="0">
                <a:ln>
                  <a:solidFill>
                    <a:schemeClr val="accent2"/>
                  </a:solidFill>
                </a:ln>
                <a:solidFill>
                  <a:schemeClr val="accent4">
                    <a:lumMod val="60000"/>
                    <a:lumOff val="40000"/>
                  </a:schemeClr>
                </a:solidFill>
                <a:latin typeface="Comic Sans MS" pitchFamily="66" charset="0"/>
              </a:rPr>
              <a:t>renewed.</a:t>
            </a:r>
            <a:endParaRPr lang="en-US" sz="1600" b="1" dirty="0">
              <a:ln>
                <a:solidFill>
                  <a:schemeClr val="accent2"/>
                </a:solidFill>
              </a:ln>
              <a:solidFill>
                <a:schemeClr val="accent4">
                  <a:lumMod val="60000"/>
                  <a:lumOff val="40000"/>
                </a:schemeClr>
              </a:solidFill>
              <a:latin typeface="Comic Sans MS" pitchFamily="66" charset="0"/>
            </a:endParaRPr>
          </a:p>
        </p:txBody>
      </p:sp>
      <p:sp>
        <p:nvSpPr>
          <p:cNvPr id="70" name="TextBox 69"/>
          <p:cNvSpPr txBox="1"/>
          <p:nvPr/>
        </p:nvSpPr>
        <p:spPr>
          <a:xfrm>
            <a:off x="9791128" y="5310404"/>
            <a:ext cx="1213035" cy="646331"/>
          </a:xfrm>
          <a:prstGeom prst="rect">
            <a:avLst/>
          </a:prstGeom>
          <a:noFill/>
        </p:spPr>
        <p:txBody>
          <a:bodyPr wrap="square" rtlCol="0">
            <a:spAutoFit/>
          </a:bodyPr>
          <a:lstStyle/>
          <a:p>
            <a:pPr algn="ctr"/>
            <a:r>
              <a:rPr lang="en-US" sz="1200" b="1" dirty="0" smtClean="0">
                <a:solidFill>
                  <a:schemeClr val="bg1"/>
                </a:solidFill>
                <a:latin typeface="Comic Sans MS" pitchFamily="66" charset="0"/>
              </a:rPr>
              <a:t>End of Day </a:t>
            </a:r>
            <a:br>
              <a:rPr lang="en-US" sz="1200" b="1" dirty="0" smtClean="0">
                <a:solidFill>
                  <a:schemeClr val="bg1"/>
                </a:solidFill>
                <a:latin typeface="Comic Sans MS" pitchFamily="66" charset="0"/>
              </a:rPr>
            </a:br>
            <a:r>
              <a:rPr lang="en-US" sz="1200" b="1" dirty="0" smtClean="0">
                <a:solidFill>
                  <a:schemeClr val="bg1"/>
                </a:solidFill>
                <a:latin typeface="Comic Sans MS" pitchFamily="66" charset="0"/>
              </a:rPr>
              <a:t>Season</a:t>
            </a:r>
            <a:br>
              <a:rPr lang="en-US" sz="1200" b="1" dirty="0" smtClean="0">
                <a:solidFill>
                  <a:schemeClr val="bg1"/>
                </a:solidFill>
                <a:latin typeface="Comic Sans MS" pitchFamily="66" charset="0"/>
              </a:rPr>
            </a:br>
            <a:r>
              <a:rPr lang="en-US" sz="1200" b="1" dirty="0" smtClean="0">
                <a:solidFill>
                  <a:schemeClr val="bg1"/>
                </a:solidFill>
                <a:latin typeface="Comic Sans MS" pitchFamily="66" charset="0"/>
              </a:rPr>
              <a:t>12 Hrs.</a:t>
            </a:r>
            <a:endParaRPr lang="en-US" b="1" dirty="0">
              <a:solidFill>
                <a:schemeClr val="bg1"/>
              </a:solidFill>
              <a:latin typeface="Comic Sans MS" pitchFamily="66" charset="0"/>
            </a:endParaRPr>
          </a:p>
        </p:txBody>
      </p:sp>
      <p:sp>
        <p:nvSpPr>
          <p:cNvPr id="71" name="TextBox 70"/>
          <p:cNvSpPr txBox="1"/>
          <p:nvPr/>
        </p:nvSpPr>
        <p:spPr>
          <a:xfrm>
            <a:off x="11156229" y="5231620"/>
            <a:ext cx="1213035" cy="646331"/>
          </a:xfrm>
          <a:prstGeom prst="rect">
            <a:avLst/>
          </a:prstGeom>
          <a:noFill/>
        </p:spPr>
        <p:txBody>
          <a:bodyPr wrap="square" rtlCol="0">
            <a:spAutoFit/>
          </a:bodyPr>
          <a:lstStyle/>
          <a:p>
            <a:pPr algn="ctr"/>
            <a:r>
              <a:rPr lang="en-US" sz="1200" b="1" dirty="0" smtClean="0">
                <a:solidFill>
                  <a:schemeClr val="bg1"/>
                </a:solidFill>
                <a:latin typeface="Comic Sans MS" pitchFamily="66" charset="0"/>
              </a:rPr>
              <a:t>1</a:t>
            </a:r>
            <a:r>
              <a:rPr lang="en-US" sz="1200" b="1" baseline="30000" dirty="0" smtClean="0">
                <a:solidFill>
                  <a:schemeClr val="bg1"/>
                </a:solidFill>
                <a:latin typeface="Comic Sans MS" pitchFamily="66" charset="0"/>
              </a:rPr>
              <a:t>st</a:t>
            </a:r>
            <a:r>
              <a:rPr lang="en-US" sz="1200" b="1" dirty="0" smtClean="0">
                <a:solidFill>
                  <a:schemeClr val="bg1"/>
                </a:solidFill>
                <a:latin typeface="Comic Sans MS" pitchFamily="66" charset="0"/>
              </a:rPr>
              <a:t> Dawn</a:t>
            </a:r>
            <a:br>
              <a:rPr lang="en-US" sz="1200" b="1" dirty="0" smtClean="0">
                <a:solidFill>
                  <a:schemeClr val="bg1"/>
                </a:solidFill>
                <a:latin typeface="Comic Sans MS" pitchFamily="66" charset="0"/>
              </a:rPr>
            </a:br>
            <a:r>
              <a:rPr lang="en-US" sz="1200" b="1" dirty="0" smtClean="0">
                <a:solidFill>
                  <a:schemeClr val="bg1"/>
                </a:solidFill>
                <a:latin typeface="Comic Sans MS" pitchFamily="66" charset="0"/>
              </a:rPr>
              <a:t>Twilight</a:t>
            </a:r>
            <a:br>
              <a:rPr lang="en-US" sz="1200" b="1" dirty="0" smtClean="0">
                <a:solidFill>
                  <a:schemeClr val="bg1"/>
                </a:solidFill>
                <a:latin typeface="Comic Sans MS" pitchFamily="66" charset="0"/>
              </a:rPr>
            </a:br>
            <a:r>
              <a:rPr lang="en-US" sz="1200" b="1" dirty="0" smtClean="0">
                <a:solidFill>
                  <a:schemeClr val="bg1"/>
                </a:solidFill>
                <a:latin typeface="Comic Sans MS" pitchFamily="66" charset="0"/>
              </a:rPr>
              <a:t>Day 2</a:t>
            </a:r>
            <a:endParaRPr lang="en-US" b="1" dirty="0">
              <a:solidFill>
                <a:schemeClr val="bg1"/>
              </a:solidFill>
              <a:latin typeface="Comic Sans MS" pitchFamily="66" charset="0"/>
            </a:endParaRPr>
          </a:p>
        </p:txBody>
      </p:sp>
      <p:cxnSp>
        <p:nvCxnSpPr>
          <p:cNvPr id="72" name="Straight Arrow Connector 71"/>
          <p:cNvCxnSpPr/>
          <p:nvPr/>
        </p:nvCxnSpPr>
        <p:spPr>
          <a:xfrm>
            <a:off x="11797382" y="4952126"/>
            <a:ext cx="0" cy="319473"/>
          </a:xfrm>
          <a:prstGeom prst="straightConnector1">
            <a:avLst/>
          </a:prstGeom>
          <a:ln w="19050">
            <a:solidFill>
              <a:schemeClr val="accent4">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4481582" y="1255990"/>
            <a:ext cx="1936194" cy="830997"/>
          </a:xfrm>
          <a:prstGeom prst="rect">
            <a:avLst/>
          </a:prstGeom>
          <a:noFill/>
        </p:spPr>
        <p:txBody>
          <a:bodyPr wrap="square" rtlCol="0">
            <a:spAutoFit/>
          </a:bodyPr>
          <a:lstStyle/>
          <a:p>
            <a:pPr algn="ctr"/>
            <a:r>
              <a:rPr lang="en-US" sz="1600" b="1" dirty="0" smtClean="0">
                <a:solidFill>
                  <a:srgbClr val="002060"/>
                </a:solidFill>
                <a:latin typeface="Comic Sans MS" pitchFamily="66" charset="0"/>
              </a:rPr>
              <a:t>Next:</a:t>
            </a:r>
          </a:p>
          <a:p>
            <a:pPr algn="ctr"/>
            <a:r>
              <a:rPr lang="en-US" sz="1600" b="1" dirty="0" smtClean="0">
                <a:solidFill>
                  <a:srgbClr val="002060"/>
                </a:solidFill>
                <a:latin typeface="Comic Sans MS" pitchFamily="66" charset="0"/>
              </a:rPr>
              <a:t>Satan expelled </a:t>
            </a:r>
            <a:br>
              <a:rPr lang="en-US" sz="1600" b="1" dirty="0" smtClean="0">
                <a:solidFill>
                  <a:srgbClr val="002060"/>
                </a:solidFill>
                <a:latin typeface="Comic Sans MS" pitchFamily="66" charset="0"/>
              </a:rPr>
            </a:br>
            <a:r>
              <a:rPr lang="en-US" sz="1600" b="1" dirty="0" smtClean="0">
                <a:solidFill>
                  <a:srgbClr val="002060"/>
                </a:solidFill>
                <a:latin typeface="Comic Sans MS" pitchFamily="66" charset="0"/>
              </a:rPr>
              <a:t>from heaven</a:t>
            </a:r>
            <a:r>
              <a:rPr lang="en-US" sz="1500" b="1" dirty="0" smtClean="0">
                <a:solidFill>
                  <a:srgbClr val="002060"/>
                </a:solidFill>
                <a:latin typeface="Comic Sans MS" pitchFamily="66" charset="0"/>
              </a:rPr>
              <a:t>.</a:t>
            </a:r>
            <a:endParaRPr lang="en-US" sz="1500" b="1" dirty="0">
              <a:solidFill>
                <a:srgbClr val="002060"/>
              </a:solidFill>
              <a:latin typeface="Comic Sans MS" pitchFamily="66" charset="0"/>
            </a:endParaRPr>
          </a:p>
        </p:txBody>
      </p:sp>
      <p:grpSp>
        <p:nvGrpSpPr>
          <p:cNvPr id="74" name="Group 73"/>
          <p:cNvGrpSpPr/>
          <p:nvPr/>
        </p:nvGrpSpPr>
        <p:grpSpPr>
          <a:xfrm>
            <a:off x="818855" y="1159131"/>
            <a:ext cx="3701807" cy="2534996"/>
            <a:chOff x="6344816" y="2600531"/>
            <a:chExt cx="5304227" cy="3850520"/>
          </a:xfrm>
        </p:grpSpPr>
        <p:pic>
          <p:nvPicPr>
            <p:cNvPr id="75" name="Picture 2" descr="C:\Users\Rae\Desktop\creation week days 1-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44816" y="2600531"/>
              <a:ext cx="5304227" cy="3850520"/>
            </a:xfrm>
            <a:prstGeom prst="rect">
              <a:avLst/>
            </a:prstGeom>
            <a:noFill/>
            <a:ln w="57150">
              <a:solidFill>
                <a:schemeClr val="accent4">
                  <a:lumMod val="60000"/>
                  <a:lumOff val="40000"/>
                </a:schemeClr>
              </a:solidFill>
            </a:ln>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76" name="Rounded Rectangle 75"/>
            <p:cNvSpPr/>
            <p:nvPr/>
          </p:nvSpPr>
          <p:spPr>
            <a:xfrm>
              <a:off x="8388219" y="2715410"/>
              <a:ext cx="3144418" cy="759710"/>
            </a:xfrm>
            <a:prstGeom prst="roundRect">
              <a:avLst>
                <a:gd name="adj" fmla="val 22436"/>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w="57150">
              <a:solidFill>
                <a:schemeClr val="accent4">
                  <a:lumMod val="40000"/>
                  <a:lumOff val="60000"/>
                </a:schemeClr>
              </a:solidFill>
            </a:ln>
            <a:scene3d>
              <a:camera prst="orthographicFront"/>
              <a:lightRig rig="balanced" dir="t">
                <a:rot lat="0" lon="0" rev="2100000"/>
              </a:lightRig>
            </a:scene3d>
            <a:sp3d>
              <a:bevelT w="152400" h="50800" prst="softRound"/>
            </a:sp3d>
          </p:spPr>
          <p:txBody>
            <a:bodyPr wrap="square" lIns="91440" tIns="45720" rIns="91440" bIns="45720">
              <a:spAutoFit/>
              <a:sp3d extrusionH="57150" prstMaterial="metal">
                <a:bevelT w="38100" h="25400"/>
                <a:contourClr>
                  <a:schemeClr val="bg2"/>
                </a:contourClr>
              </a:sp3d>
            </a:bodyPr>
            <a:lstStyle/>
            <a:p>
              <a:pPr algn="ctr"/>
              <a:r>
                <a:rPr lang="en-US" sz="2000" b="1" cap="none" spc="0" dirty="0" smtClean="0">
                  <a:ln w="50800"/>
                  <a:solidFill>
                    <a:schemeClr val="bg1">
                      <a:shade val="50000"/>
                    </a:schemeClr>
                  </a:solidFill>
                  <a:effectLst/>
                  <a:latin typeface="Arial Rounded MT Bold" pitchFamily="34" charset="0"/>
                </a:rPr>
                <a:t>Creation</a:t>
              </a:r>
              <a:r>
                <a:rPr lang="en-US" b="1" cap="none" spc="0" dirty="0" smtClean="0">
                  <a:ln w="50800"/>
                  <a:solidFill>
                    <a:schemeClr val="bg1">
                      <a:shade val="50000"/>
                    </a:schemeClr>
                  </a:solidFill>
                  <a:effectLst/>
                  <a:latin typeface="Arial Rounded MT Bold" pitchFamily="34" charset="0"/>
                </a:rPr>
                <a:t> </a:t>
              </a:r>
              <a:r>
                <a:rPr lang="en-US" b="1" dirty="0" err="1" smtClean="0">
                  <a:ln w="50800"/>
                  <a:solidFill>
                    <a:schemeClr val="bg1">
                      <a:shade val="50000"/>
                    </a:schemeClr>
                  </a:solidFill>
                  <a:latin typeface="Arial Rounded MT Bold" pitchFamily="34" charset="0"/>
                </a:rPr>
                <a:t>Vs</a:t>
              </a:r>
              <a:r>
                <a:rPr lang="en-US" b="1" dirty="0" smtClean="0">
                  <a:ln w="50800"/>
                  <a:solidFill>
                    <a:schemeClr val="bg1">
                      <a:shade val="50000"/>
                    </a:schemeClr>
                  </a:solidFill>
                  <a:latin typeface="Arial Rounded MT Bold" pitchFamily="34" charset="0"/>
                </a:rPr>
                <a:t> 1!</a:t>
              </a:r>
              <a:endParaRPr lang="en-US" b="1" cap="none" spc="0" dirty="0">
                <a:ln w="50800"/>
                <a:solidFill>
                  <a:schemeClr val="bg1">
                    <a:shade val="50000"/>
                  </a:schemeClr>
                </a:solidFill>
                <a:effectLst/>
                <a:latin typeface="Arial Rounded MT Bold" pitchFamily="34" charset="0"/>
              </a:endParaRPr>
            </a:p>
          </p:txBody>
        </p:sp>
      </p:grpSp>
      <p:pic>
        <p:nvPicPr>
          <p:cNvPr id="63" name="Picture 2" descr="C:\Users\Rae\Desktop\creator &amp; light.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504355" y="1981616"/>
            <a:ext cx="1429128" cy="1461888"/>
          </a:xfrm>
          <a:prstGeom prst="roundRect">
            <a:avLst>
              <a:gd name="adj" fmla="val 11342"/>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65" name="TextBox 64"/>
          <p:cNvSpPr txBox="1"/>
          <p:nvPr/>
        </p:nvSpPr>
        <p:spPr>
          <a:xfrm>
            <a:off x="7425872" y="903972"/>
            <a:ext cx="2195648" cy="1077218"/>
          </a:xfrm>
          <a:prstGeom prst="rect">
            <a:avLst/>
          </a:prstGeom>
          <a:noFill/>
        </p:spPr>
        <p:txBody>
          <a:bodyPr wrap="square" rtlCol="0">
            <a:spAutoFit/>
          </a:bodyPr>
          <a:lstStyle/>
          <a:p>
            <a:pPr algn="ctr"/>
            <a:r>
              <a:rPr lang="en-US" sz="1600" b="1" dirty="0" smtClean="0">
                <a:ln>
                  <a:solidFill>
                    <a:srgbClr val="00B0F0"/>
                  </a:solidFill>
                </a:ln>
                <a:solidFill>
                  <a:schemeClr val="bg1"/>
                </a:solidFill>
                <a:latin typeface="Comic Sans MS" pitchFamily="66" charset="0"/>
              </a:rPr>
              <a:t>Next:</a:t>
            </a:r>
          </a:p>
          <a:p>
            <a:pPr algn="ctr"/>
            <a:r>
              <a:rPr lang="en-US" sz="1600" b="1" dirty="0" err="1" smtClean="0">
                <a:ln>
                  <a:solidFill>
                    <a:srgbClr val="00B0F0"/>
                  </a:solidFill>
                </a:ln>
                <a:solidFill>
                  <a:schemeClr val="bg1"/>
                </a:solidFill>
                <a:latin typeface="Comic Sans MS" pitchFamily="66" charset="0"/>
              </a:rPr>
              <a:t>Ruach</a:t>
            </a:r>
            <a:r>
              <a:rPr lang="en-US" sz="1600" b="1" dirty="0" smtClean="0">
                <a:ln>
                  <a:solidFill>
                    <a:srgbClr val="00B0F0"/>
                  </a:solidFill>
                </a:ln>
                <a:solidFill>
                  <a:schemeClr val="bg1"/>
                </a:solidFill>
                <a:latin typeface="Comic Sans MS" pitchFamily="66" charset="0"/>
              </a:rPr>
              <a:t> hovered </a:t>
            </a:r>
            <a:br>
              <a:rPr lang="en-US" sz="1600" b="1" dirty="0" smtClean="0">
                <a:ln>
                  <a:solidFill>
                    <a:srgbClr val="00B0F0"/>
                  </a:solidFill>
                </a:ln>
                <a:solidFill>
                  <a:schemeClr val="bg1"/>
                </a:solidFill>
                <a:latin typeface="Comic Sans MS" pitchFamily="66" charset="0"/>
              </a:rPr>
            </a:br>
            <a:r>
              <a:rPr lang="en-US" sz="1600" b="1" dirty="0" smtClean="0">
                <a:ln>
                  <a:solidFill>
                    <a:srgbClr val="00B0F0"/>
                  </a:solidFill>
                </a:ln>
                <a:solidFill>
                  <a:schemeClr val="bg1"/>
                </a:solidFill>
                <a:latin typeface="Comic Sans MS" pitchFamily="66" charset="0"/>
              </a:rPr>
              <a:t>across the waters </a:t>
            </a:r>
            <a:br>
              <a:rPr lang="en-US" sz="1600" b="1" dirty="0" smtClean="0">
                <a:ln>
                  <a:solidFill>
                    <a:srgbClr val="00B0F0"/>
                  </a:solidFill>
                </a:ln>
                <a:solidFill>
                  <a:schemeClr val="bg1"/>
                </a:solidFill>
                <a:latin typeface="Comic Sans MS" pitchFamily="66" charset="0"/>
              </a:rPr>
            </a:br>
            <a:r>
              <a:rPr lang="en-US" sz="1600" b="1" dirty="0" smtClean="0">
                <a:ln>
                  <a:solidFill>
                    <a:srgbClr val="00B0F0"/>
                  </a:solidFill>
                </a:ln>
                <a:solidFill>
                  <a:schemeClr val="bg1"/>
                </a:solidFill>
                <a:latin typeface="Comic Sans MS" pitchFamily="66" charset="0"/>
              </a:rPr>
              <a:t>in cleansing.</a:t>
            </a:r>
            <a:endParaRPr lang="en-US" sz="1600" b="1" dirty="0">
              <a:ln>
                <a:solidFill>
                  <a:srgbClr val="00B0F0"/>
                </a:solidFill>
              </a:ln>
              <a:solidFill>
                <a:schemeClr val="bg1"/>
              </a:solidFill>
              <a:latin typeface="Comic Sans MS" pitchFamily="66" charset="0"/>
            </a:endParaRPr>
          </a:p>
        </p:txBody>
      </p:sp>
      <p:sp>
        <p:nvSpPr>
          <p:cNvPr id="77" name="TextBox 76"/>
          <p:cNvSpPr txBox="1"/>
          <p:nvPr/>
        </p:nvSpPr>
        <p:spPr>
          <a:xfrm>
            <a:off x="127320" y="5421427"/>
            <a:ext cx="6541928" cy="1477328"/>
          </a:xfrm>
          <a:prstGeom prst="rect">
            <a:avLst/>
          </a:prstGeom>
          <a:noFill/>
        </p:spPr>
        <p:txBody>
          <a:bodyPr wrap="square" rtlCol="0">
            <a:spAutoFit/>
          </a:bodyPr>
          <a:lstStyle/>
          <a:p>
            <a:r>
              <a:rPr lang="en-US" b="1" dirty="0" smtClean="0">
                <a:ln>
                  <a:solidFill>
                    <a:sysClr val="windowText" lastClr="000000"/>
                  </a:solidFill>
                </a:ln>
                <a:solidFill>
                  <a:srgbClr val="0070C0"/>
                </a:solidFill>
                <a:latin typeface="Comic Sans MS" pitchFamily="66" charset="0"/>
              </a:rPr>
              <a:t>Ps 33:9  </a:t>
            </a:r>
            <a:r>
              <a:rPr lang="en-US" b="1" dirty="0" smtClean="0">
                <a:ln>
                  <a:solidFill>
                    <a:sysClr val="windowText" lastClr="000000"/>
                  </a:solidFill>
                </a:ln>
                <a:solidFill>
                  <a:schemeClr val="accent4">
                    <a:lumMod val="20000"/>
                    <a:lumOff val="80000"/>
                  </a:schemeClr>
                </a:solidFill>
                <a:latin typeface="Comic Sans MS" pitchFamily="66" charset="0"/>
              </a:rPr>
              <a:t>For he </a:t>
            </a:r>
            <a:r>
              <a:rPr lang="en-US" b="1" dirty="0" err="1" smtClean="0">
                <a:ln>
                  <a:solidFill>
                    <a:sysClr val="windowText" lastClr="000000"/>
                  </a:solidFill>
                </a:ln>
                <a:solidFill>
                  <a:schemeClr val="accent4">
                    <a:lumMod val="20000"/>
                    <a:lumOff val="80000"/>
                  </a:schemeClr>
                </a:solidFill>
                <a:latin typeface="Comic Sans MS" pitchFamily="66" charset="0"/>
              </a:rPr>
              <a:t>spake</a:t>
            </a:r>
            <a:r>
              <a:rPr lang="en-US" b="1" dirty="0" smtClean="0">
                <a:ln>
                  <a:solidFill>
                    <a:sysClr val="windowText" lastClr="000000"/>
                  </a:solidFill>
                </a:ln>
                <a:solidFill>
                  <a:schemeClr val="accent4">
                    <a:lumMod val="20000"/>
                    <a:lumOff val="80000"/>
                  </a:schemeClr>
                </a:solidFill>
                <a:latin typeface="Comic Sans MS" pitchFamily="66" charset="0"/>
              </a:rPr>
              <a:t>, and it </a:t>
            </a:r>
            <a:r>
              <a:rPr lang="en-US" b="1" dirty="0" smtClean="0">
                <a:ln>
                  <a:solidFill>
                    <a:srgbClr val="002060"/>
                  </a:solidFill>
                </a:ln>
                <a:solidFill>
                  <a:schemeClr val="accent4">
                    <a:lumMod val="20000"/>
                    <a:lumOff val="80000"/>
                  </a:schemeClr>
                </a:solidFill>
                <a:latin typeface="Comic Sans MS" pitchFamily="66" charset="0"/>
              </a:rPr>
              <a:t>was</a:t>
            </a:r>
            <a:r>
              <a:rPr lang="en-US" b="1" dirty="0" smtClean="0">
                <a:ln>
                  <a:solidFill>
                    <a:sysClr val="windowText" lastClr="000000"/>
                  </a:solidFill>
                </a:ln>
                <a:solidFill>
                  <a:schemeClr val="accent4">
                    <a:lumMod val="20000"/>
                    <a:lumOff val="80000"/>
                  </a:schemeClr>
                </a:solidFill>
                <a:latin typeface="Comic Sans MS" pitchFamily="66" charset="0"/>
              </a:rPr>
              <a:t> done; he commanded, and it stood fast.  </a:t>
            </a:r>
            <a:r>
              <a:rPr lang="en-US" b="1" dirty="0" smtClean="0">
                <a:ln w="1905">
                  <a:solidFill>
                    <a:srgbClr val="002060"/>
                  </a:solidFill>
                </a:ln>
                <a:solidFill>
                  <a:srgbClr val="0070C0"/>
                </a:solidFill>
                <a:effectLst>
                  <a:innerShdw blurRad="69850" dist="43180" dir="5400000">
                    <a:srgbClr val="000000">
                      <a:alpha val="65000"/>
                    </a:srgbClr>
                  </a:innerShdw>
                </a:effectLst>
                <a:latin typeface="Comic Sans MS" pitchFamily="66" charset="0"/>
              </a:rPr>
              <a:t>Isa 48:3  </a:t>
            </a:r>
            <a:r>
              <a:rPr lang="en-US" b="1" dirty="0" smtClean="0">
                <a:ln w="1905">
                  <a:solidFill>
                    <a:srgbClr val="002060"/>
                  </a:solidFill>
                </a:ln>
                <a:solidFill>
                  <a:schemeClr val="accent4">
                    <a:lumMod val="60000"/>
                    <a:lumOff val="40000"/>
                  </a:schemeClr>
                </a:solidFill>
                <a:effectLst>
                  <a:innerShdw blurRad="69850" dist="43180" dir="5400000">
                    <a:srgbClr val="000000">
                      <a:alpha val="65000"/>
                    </a:srgbClr>
                  </a:innerShdw>
                </a:effectLst>
                <a:latin typeface="Comic Sans MS" pitchFamily="66" charset="0"/>
              </a:rPr>
              <a:t>I </a:t>
            </a:r>
            <a:r>
              <a:rPr lang="en-US" b="1" dirty="0">
                <a:ln w="1905">
                  <a:solidFill>
                    <a:srgbClr val="002060"/>
                  </a:solidFill>
                </a:ln>
                <a:solidFill>
                  <a:schemeClr val="accent4">
                    <a:lumMod val="60000"/>
                    <a:lumOff val="40000"/>
                  </a:schemeClr>
                </a:solidFill>
                <a:effectLst>
                  <a:innerShdw blurRad="69850" dist="43180" dir="5400000">
                    <a:srgbClr val="000000">
                      <a:alpha val="65000"/>
                    </a:srgbClr>
                  </a:innerShdw>
                </a:effectLst>
                <a:latin typeface="Comic Sans MS" pitchFamily="66" charset="0"/>
              </a:rPr>
              <a:t>have declared the former things from the beginning; and they went </a:t>
            </a:r>
            <a:r>
              <a:rPr lang="en-US" b="1" dirty="0" smtClean="0">
                <a:ln w="1905">
                  <a:solidFill>
                    <a:srgbClr val="002060"/>
                  </a:solidFill>
                </a:ln>
                <a:solidFill>
                  <a:schemeClr val="accent4">
                    <a:lumMod val="60000"/>
                    <a:lumOff val="40000"/>
                  </a:schemeClr>
                </a:solidFill>
                <a:effectLst>
                  <a:innerShdw blurRad="69850" dist="43180" dir="5400000">
                    <a:srgbClr val="000000">
                      <a:alpha val="65000"/>
                    </a:srgbClr>
                  </a:innerShdw>
                </a:effectLst>
                <a:latin typeface="Comic Sans MS" pitchFamily="66" charset="0"/>
              </a:rPr>
              <a:t/>
            </a:r>
            <a:br>
              <a:rPr lang="en-US" b="1" dirty="0" smtClean="0">
                <a:ln w="1905">
                  <a:solidFill>
                    <a:srgbClr val="002060"/>
                  </a:solidFill>
                </a:ln>
                <a:solidFill>
                  <a:schemeClr val="accent4">
                    <a:lumMod val="60000"/>
                    <a:lumOff val="40000"/>
                  </a:schemeClr>
                </a:solidFill>
                <a:effectLst>
                  <a:innerShdw blurRad="69850" dist="43180" dir="5400000">
                    <a:srgbClr val="000000">
                      <a:alpha val="65000"/>
                    </a:srgbClr>
                  </a:innerShdw>
                </a:effectLst>
                <a:latin typeface="Comic Sans MS" pitchFamily="66" charset="0"/>
              </a:rPr>
            </a:br>
            <a:r>
              <a:rPr lang="en-US" b="1" dirty="0" smtClean="0">
                <a:ln w="1905">
                  <a:solidFill>
                    <a:srgbClr val="002060"/>
                  </a:solidFill>
                </a:ln>
                <a:solidFill>
                  <a:schemeClr val="accent4">
                    <a:lumMod val="60000"/>
                    <a:lumOff val="40000"/>
                  </a:schemeClr>
                </a:solidFill>
                <a:effectLst>
                  <a:innerShdw blurRad="69850" dist="43180" dir="5400000">
                    <a:srgbClr val="000000">
                      <a:alpha val="65000"/>
                    </a:srgbClr>
                  </a:innerShdw>
                </a:effectLst>
                <a:latin typeface="Comic Sans MS" pitchFamily="66" charset="0"/>
              </a:rPr>
              <a:t>forth </a:t>
            </a:r>
            <a:r>
              <a:rPr lang="en-US" b="1" dirty="0">
                <a:ln w="1905">
                  <a:solidFill>
                    <a:srgbClr val="002060"/>
                  </a:solidFill>
                </a:ln>
                <a:solidFill>
                  <a:schemeClr val="accent4">
                    <a:lumMod val="60000"/>
                    <a:lumOff val="40000"/>
                  </a:schemeClr>
                </a:solidFill>
                <a:effectLst>
                  <a:innerShdw blurRad="69850" dist="43180" dir="5400000">
                    <a:srgbClr val="000000">
                      <a:alpha val="65000"/>
                    </a:srgbClr>
                  </a:innerShdw>
                </a:effectLst>
                <a:latin typeface="Comic Sans MS" pitchFamily="66" charset="0"/>
              </a:rPr>
              <a:t>out of my mouth, and I </a:t>
            </a:r>
            <a:r>
              <a:rPr lang="en-US" b="1" dirty="0" err="1">
                <a:ln w="1905">
                  <a:solidFill>
                    <a:srgbClr val="002060"/>
                  </a:solidFill>
                </a:ln>
                <a:solidFill>
                  <a:schemeClr val="accent4">
                    <a:lumMod val="60000"/>
                    <a:lumOff val="40000"/>
                  </a:schemeClr>
                </a:solidFill>
                <a:effectLst>
                  <a:innerShdw blurRad="69850" dist="43180" dir="5400000">
                    <a:srgbClr val="000000">
                      <a:alpha val="65000"/>
                    </a:srgbClr>
                  </a:innerShdw>
                </a:effectLst>
                <a:latin typeface="Comic Sans MS" pitchFamily="66" charset="0"/>
              </a:rPr>
              <a:t>shewed</a:t>
            </a:r>
            <a:r>
              <a:rPr lang="en-US" b="1" dirty="0">
                <a:ln w="1905">
                  <a:solidFill>
                    <a:srgbClr val="002060"/>
                  </a:solidFill>
                </a:ln>
                <a:solidFill>
                  <a:schemeClr val="accent4">
                    <a:lumMod val="60000"/>
                    <a:lumOff val="40000"/>
                  </a:schemeClr>
                </a:solidFill>
                <a:effectLst>
                  <a:innerShdw blurRad="69850" dist="43180" dir="5400000">
                    <a:srgbClr val="000000">
                      <a:alpha val="65000"/>
                    </a:srgbClr>
                  </a:innerShdw>
                </a:effectLst>
                <a:latin typeface="Comic Sans MS" pitchFamily="66" charset="0"/>
              </a:rPr>
              <a:t> </a:t>
            </a:r>
            <a:r>
              <a:rPr lang="en-US" b="1" dirty="0" smtClean="0">
                <a:ln w="1905">
                  <a:solidFill>
                    <a:srgbClr val="002060"/>
                  </a:solidFill>
                </a:ln>
                <a:solidFill>
                  <a:schemeClr val="accent4">
                    <a:lumMod val="60000"/>
                    <a:lumOff val="40000"/>
                  </a:schemeClr>
                </a:solidFill>
                <a:effectLst>
                  <a:innerShdw blurRad="69850" dist="43180" dir="5400000">
                    <a:srgbClr val="000000">
                      <a:alpha val="65000"/>
                    </a:srgbClr>
                  </a:innerShdw>
                </a:effectLst>
                <a:latin typeface="Comic Sans MS" pitchFamily="66" charset="0"/>
              </a:rPr>
              <a:t>them</a:t>
            </a:r>
            <a:r>
              <a:rPr lang="en-US" b="1" dirty="0">
                <a:ln w="1905">
                  <a:solidFill>
                    <a:srgbClr val="002060"/>
                  </a:solidFill>
                </a:ln>
                <a:solidFill>
                  <a:schemeClr val="accent4">
                    <a:lumMod val="60000"/>
                    <a:lumOff val="40000"/>
                  </a:schemeClr>
                </a:solidFill>
                <a:effectLst>
                  <a:innerShdw blurRad="69850" dist="43180" dir="5400000">
                    <a:srgbClr val="000000">
                      <a:alpha val="65000"/>
                    </a:srgbClr>
                  </a:innerShdw>
                </a:effectLst>
                <a:latin typeface="Comic Sans MS" pitchFamily="66" charset="0"/>
              </a:rPr>
              <a:t>; I did </a:t>
            </a:r>
            <a:r>
              <a:rPr lang="en-US" b="1" dirty="0" smtClean="0">
                <a:ln w="1905">
                  <a:solidFill>
                    <a:srgbClr val="002060"/>
                  </a:solidFill>
                </a:ln>
                <a:solidFill>
                  <a:schemeClr val="accent4">
                    <a:lumMod val="60000"/>
                    <a:lumOff val="40000"/>
                  </a:schemeClr>
                </a:solidFill>
                <a:effectLst>
                  <a:innerShdw blurRad="69850" dist="43180" dir="5400000">
                    <a:srgbClr val="000000">
                      <a:alpha val="65000"/>
                    </a:srgbClr>
                  </a:innerShdw>
                </a:effectLst>
                <a:latin typeface="Comic Sans MS" pitchFamily="66" charset="0"/>
              </a:rPr>
              <a:t/>
            </a:r>
            <a:br>
              <a:rPr lang="en-US" b="1" dirty="0" smtClean="0">
                <a:ln w="1905">
                  <a:solidFill>
                    <a:srgbClr val="002060"/>
                  </a:solidFill>
                </a:ln>
                <a:solidFill>
                  <a:schemeClr val="accent4">
                    <a:lumMod val="60000"/>
                    <a:lumOff val="40000"/>
                  </a:schemeClr>
                </a:solidFill>
                <a:effectLst>
                  <a:innerShdw blurRad="69850" dist="43180" dir="5400000">
                    <a:srgbClr val="000000">
                      <a:alpha val="65000"/>
                    </a:srgbClr>
                  </a:innerShdw>
                </a:effectLst>
                <a:latin typeface="Comic Sans MS" pitchFamily="66" charset="0"/>
              </a:rPr>
            </a:br>
            <a:r>
              <a:rPr lang="en-US" b="1" dirty="0" smtClean="0">
                <a:ln w="1905">
                  <a:solidFill>
                    <a:srgbClr val="002060"/>
                  </a:solidFill>
                </a:ln>
                <a:solidFill>
                  <a:schemeClr val="accent4">
                    <a:lumMod val="60000"/>
                    <a:lumOff val="40000"/>
                  </a:schemeClr>
                </a:solidFill>
                <a:effectLst>
                  <a:innerShdw blurRad="69850" dist="43180" dir="5400000">
                    <a:srgbClr val="000000">
                      <a:alpha val="65000"/>
                    </a:srgbClr>
                  </a:innerShdw>
                </a:effectLst>
                <a:latin typeface="Comic Sans MS" pitchFamily="66" charset="0"/>
              </a:rPr>
              <a:t>them </a:t>
            </a:r>
            <a:r>
              <a:rPr lang="en-US" b="1" dirty="0">
                <a:ln w="1905">
                  <a:solidFill>
                    <a:srgbClr val="002060"/>
                  </a:solidFill>
                </a:ln>
                <a:solidFill>
                  <a:schemeClr val="accent4">
                    <a:lumMod val="60000"/>
                    <a:lumOff val="40000"/>
                  </a:schemeClr>
                </a:solidFill>
                <a:effectLst>
                  <a:innerShdw blurRad="69850" dist="43180" dir="5400000">
                    <a:srgbClr val="000000">
                      <a:alpha val="65000"/>
                    </a:srgbClr>
                  </a:innerShdw>
                </a:effectLst>
                <a:latin typeface="Comic Sans MS" pitchFamily="66" charset="0"/>
              </a:rPr>
              <a:t>suddenly, and they came to pass</a:t>
            </a:r>
            <a:r>
              <a:rPr lang="en-US" b="1" dirty="0" smtClean="0">
                <a:ln w="1905">
                  <a:solidFill>
                    <a:srgbClr val="002060"/>
                  </a:solidFill>
                </a:ln>
                <a:solidFill>
                  <a:schemeClr val="accent4">
                    <a:lumMod val="60000"/>
                    <a:lumOff val="40000"/>
                  </a:schemeClr>
                </a:solidFill>
                <a:effectLst>
                  <a:innerShdw blurRad="69850" dist="43180" dir="5400000">
                    <a:srgbClr val="000000">
                      <a:alpha val="65000"/>
                    </a:srgbClr>
                  </a:innerShdw>
                </a:effectLst>
                <a:latin typeface="Comic Sans MS" pitchFamily="66" charset="0"/>
              </a:rPr>
              <a:t>.</a:t>
            </a:r>
            <a:r>
              <a:rPr lang="en-US" b="1" dirty="0" smtClean="0">
                <a:ln w="1905">
                  <a:solidFill>
                    <a:srgbClr val="002060"/>
                  </a:solidFill>
                </a:ln>
                <a:solidFill>
                  <a:schemeClr val="accent4">
                    <a:lumMod val="60000"/>
                    <a:lumOff val="40000"/>
                  </a:schemeClr>
                </a:solidFill>
                <a:effectLst>
                  <a:innerShdw blurRad="69850" dist="43180" dir="5400000">
                    <a:srgbClr val="000000">
                      <a:alpha val="65000"/>
                    </a:srgbClr>
                  </a:innerShdw>
                </a:effectLst>
              </a:rPr>
              <a:t> </a:t>
            </a:r>
            <a:r>
              <a:rPr lang="en-US" b="1" dirty="0" smtClean="0">
                <a:ln>
                  <a:solidFill>
                    <a:sysClr val="windowText" lastClr="000000"/>
                  </a:solidFill>
                </a:ln>
                <a:solidFill>
                  <a:schemeClr val="accent4">
                    <a:lumMod val="60000"/>
                    <a:lumOff val="40000"/>
                  </a:schemeClr>
                </a:solidFill>
                <a:latin typeface="Comic Sans MS" pitchFamily="66" charset="0"/>
              </a:rPr>
              <a:t> </a:t>
            </a:r>
            <a:r>
              <a:rPr lang="en-US" sz="1400" i="1" dirty="0" smtClean="0">
                <a:solidFill>
                  <a:srgbClr val="002060"/>
                </a:solidFill>
              </a:rPr>
              <a:t>KJV</a:t>
            </a:r>
            <a:endParaRPr lang="en-US" i="1" dirty="0">
              <a:solidFill>
                <a:srgbClr val="002060"/>
              </a:solidFill>
            </a:endParaRPr>
          </a:p>
        </p:txBody>
      </p:sp>
      <p:sp>
        <p:nvSpPr>
          <p:cNvPr id="8" name="Flowchart: Collate 7"/>
          <p:cNvSpPr/>
          <p:nvPr/>
        </p:nvSpPr>
        <p:spPr>
          <a:xfrm>
            <a:off x="8095674" y="3443131"/>
            <a:ext cx="665920" cy="2072360"/>
          </a:xfrm>
          <a:prstGeom prst="flowChartCollate">
            <a:avLst/>
          </a:prstGeom>
          <a:solidFill>
            <a:schemeClr val="accent4">
              <a:lumMod val="20000"/>
              <a:lumOff val="80000"/>
            </a:schemeClr>
          </a:solidFill>
          <a:ln w="57150">
            <a:solidFill>
              <a:srgbClr val="00B0F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Lightning Bolt 32"/>
          <p:cNvSpPr/>
          <p:nvPr/>
        </p:nvSpPr>
        <p:spPr>
          <a:xfrm rot="19935197" flipH="1">
            <a:off x="4729217" y="3284512"/>
            <a:ext cx="1262240" cy="1645908"/>
          </a:xfrm>
          <a:prstGeom prst="lightningBolt">
            <a:avLst/>
          </a:prstGeom>
          <a:ln w="38100">
            <a:solidFill>
              <a:schemeClr val="tx2">
                <a:lumMod val="75000"/>
              </a:schemeClr>
            </a:solidFill>
          </a:ln>
          <a:scene3d>
            <a:camera prst="orthographicFront"/>
            <a:lightRig rig="threePt" dir="t"/>
          </a:scene3d>
          <a:sp3d>
            <a:bevelT/>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55" name="TextBox 54"/>
          <p:cNvSpPr txBox="1"/>
          <p:nvPr/>
        </p:nvSpPr>
        <p:spPr>
          <a:xfrm>
            <a:off x="5133784" y="4255898"/>
            <a:ext cx="3303239" cy="646331"/>
          </a:xfrm>
          <a:prstGeom prst="rect">
            <a:avLst/>
          </a:prstGeom>
          <a:noFill/>
        </p:spPr>
        <p:txBody>
          <a:bodyPr wrap="square" rtlCol="0">
            <a:spAutoFit/>
          </a:bodyPr>
          <a:lstStyle/>
          <a:p>
            <a:pPr algn="ctr"/>
            <a:r>
              <a:rPr lang="en-US" b="1" dirty="0" smtClean="0">
                <a:solidFill>
                  <a:schemeClr val="bg1"/>
                </a:solidFill>
              </a:rPr>
              <a:t>Result</a:t>
            </a:r>
            <a:r>
              <a:rPr lang="en-US" dirty="0" smtClean="0">
                <a:solidFill>
                  <a:schemeClr val="bg1"/>
                </a:solidFill>
              </a:rPr>
              <a:t>:  </a:t>
            </a:r>
            <a:r>
              <a:rPr lang="en-US" b="1" dirty="0" smtClean="0">
                <a:solidFill>
                  <a:schemeClr val="bg1"/>
                </a:solidFill>
              </a:rPr>
              <a:t>destruction, ruin, chaos and utter darkness as the abyss.</a:t>
            </a:r>
            <a:endParaRPr lang="en-US" b="1" dirty="0">
              <a:solidFill>
                <a:schemeClr val="bg1"/>
              </a:solidFill>
            </a:endParaRPr>
          </a:p>
        </p:txBody>
      </p:sp>
      <p:sp>
        <p:nvSpPr>
          <p:cNvPr id="51" name="Slide Number Placeholder 1"/>
          <p:cNvSpPr txBox="1">
            <a:spLocks/>
          </p:cNvSpPr>
          <p:nvPr/>
        </p:nvSpPr>
        <p:spPr>
          <a:xfrm>
            <a:off x="9609945" y="6487088"/>
            <a:ext cx="252197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dirty="0" smtClean="0"/>
              <a:t>  </a:t>
            </a:r>
            <a:r>
              <a:rPr lang="es-ES" sz="1600" dirty="0" smtClean="0"/>
              <a:t>Chart</a:t>
            </a:r>
            <a:r>
              <a:rPr lang="es-ES" dirty="0" smtClean="0"/>
              <a:t> </a:t>
            </a:r>
            <a:r>
              <a:rPr lang="es-ES" sz="1600" dirty="0" err="1" smtClean="0"/>
              <a:t>Not</a:t>
            </a:r>
            <a:r>
              <a:rPr lang="es-ES" sz="1600" dirty="0" smtClean="0"/>
              <a:t> </a:t>
            </a:r>
            <a:r>
              <a:rPr lang="es-ES" sz="1600" dirty="0" err="1" smtClean="0"/>
              <a:t>to</a:t>
            </a:r>
            <a:r>
              <a:rPr lang="es-ES" sz="1600" dirty="0" smtClean="0"/>
              <a:t> </a:t>
            </a:r>
            <a:r>
              <a:rPr lang="es-ES" sz="1600" dirty="0" err="1" smtClean="0"/>
              <a:t>Scale</a:t>
            </a:r>
            <a:r>
              <a:rPr lang="es-ES" sz="1600" dirty="0" smtClean="0"/>
              <a:t>   </a:t>
            </a:r>
            <a:endParaRPr lang="es-ES" dirty="0"/>
          </a:p>
        </p:txBody>
      </p:sp>
      <p:sp>
        <p:nvSpPr>
          <p:cNvPr id="2" name="TextBox 1"/>
          <p:cNvSpPr txBox="1"/>
          <p:nvPr/>
        </p:nvSpPr>
        <p:spPr>
          <a:xfrm>
            <a:off x="281035" y="-1203767"/>
            <a:ext cx="9328910" cy="923330"/>
          </a:xfrm>
          <a:prstGeom prst="rect">
            <a:avLst/>
          </a:prstGeom>
          <a:noFill/>
        </p:spPr>
        <p:txBody>
          <a:bodyPr wrap="square" rtlCol="0">
            <a:spAutoFit/>
          </a:bodyPr>
          <a:lstStyle/>
          <a:p>
            <a:r>
              <a:rPr lang="en-US" dirty="0" smtClean="0"/>
              <a:t>;Isa </a:t>
            </a:r>
            <a:r>
              <a:rPr lang="en-US" dirty="0"/>
              <a:t>48:3</a:t>
            </a:r>
          </a:p>
          <a:p>
            <a:r>
              <a:rPr lang="en-US" dirty="0"/>
              <a:t>I have declared the former things from the beginning; and they went forth out of my mouth, and I </a:t>
            </a:r>
            <a:r>
              <a:rPr lang="en-US" dirty="0" err="1"/>
              <a:t>shewed</a:t>
            </a:r>
            <a:r>
              <a:rPr lang="en-US" dirty="0"/>
              <a:t> them; I did them suddenly, and they came to </a:t>
            </a:r>
            <a:r>
              <a:rPr lang="en-US" dirty="0" smtClean="0"/>
              <a:t>pass.  KJV</a:t>
            </a:r>
            <a:endParaRPr lang="en-US" dirty="0"/>
          </a:p>
        </p:txBody>
      </p:sp>
    </p:spTree>
    <p:extLst>
      <p:ext uri="{BB962C8B-B14F-4D97-AF65-F5344CB8AC3E}">
        <p14:creationId xmlns:p14="http://schemas.microsoft.com/office/powerpoint/2010/main" val="30731981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down)">
                                      <p:cBhvr>
                                        <p:cTn id="7" dur="1750"/>
                                        <p:tgtEl>
                                          <p:spTgt spid="47"/>
                                        </p:tgtEl>
                                      </p:cBhvr>
                                    </p:animEffect>
                                  </p:childTnLst>
                                </p:cTn>
                              </p:par>
                            </p:childTnLst>
                          </p:cTn>
                        </p:par>
                        <p:par>
                          <p:cTn id="8" fill="hold">
                            <p:stCondLst>
                              <p:cond delay="175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2000"/>
                                        <p:tgtEl>
                                          <p:spTgt spid="19"/>
                                        </p:tgtEl>
                                      </p:cBhvr>
                                    </p:animEffect>
                                  </p:childTnLst>
                                </p:cTn>
                              </p:par>
                            </p:childTnLst>
                          </p:cTn>
                        </p:par>
                        <p:par>
                          <p:cTn id="12" fill="hold">
                            <p:stCondLst>
                              <p:cond delay="3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1750"/>
                                        <p:tgtEl>
                                          <p:spTgt spid="7">
                                            <p:txEl>
                                              <p:pRg st="0" end="0"/>
                                            </p:txEl>
                                          </p:spTgt>
                                        </p:tgtEl>
                                      </p:cBhvr>
                                    </p:animEffect>
                                  </p:childTnLst>
                                </p:cTn>
                              </p:par>
                              <p:par>
                                <p:cTn id="16" presetID="22" presetClass="entr" presetSubtype="8" fill="hold" grpId="0" nodeType="withEffect">
                                  <p:stCondLst>
                                    <p:cond delay="100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1750"/>
                                        <p:tgtEl>
                                          <p:spTgt spid="14"/>
                                        </p:tgtEl>
                                      </p:cBhvr>
                                    </p:animEffect>
                                  </p:childTnLst>
                                </p:cTn>
                              </p:par>
                              <p:par>
                                <p:cTn id="19" presetID="42" presetClass="entr" presetSubtype="0" fill="hold" grpId="0" nodeType="withEffect">
                                  <p:stCondLst>
                                    <p:cond delay="100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500"/>
                                        <p:tgtEl>
                                          <p:spTgt spid="43"/>
                                        </p:tgtEl>
                                      </p:cBhvr>
                                    </p:animEffect>
                                    <p:anim calcmode="lin" valueType="num">
                                      <p:cBhvr>
                                        <p:cTn id="22" dur="1500" fill="hold"/>
                                        <p:tgtEl>
                                          <p:spTgt spid="43"/>
                                        </p:tgtEl>
                                        <p:attrNameLst>
                                          <p:attrName>ppt_x</p:attrName>
                                        </p:attrNameLst>
                                      </p:cBhvr>
                                      <p:tavLst>
                                        <p:tav tm="0">
                                          <p:val>
                                            <p:strVal val="#ppt_x"/>
                                          </p:val>
                                        </p:tav>
                                        <p:tav tm="100000">
                                          <p:val>
                                            <p:strVal val="#ppt_x"/>
                                          </p:val>
                                        </p:tav>
                                      </p:tavLst>
                                    </p:anim>
                                    <p:anim calcmode="lin" valueType="num">
                                      <p:cBhvr>
                                        <p:cTn id="23" dur="1500" fill="hold"/>
                                        <p:tgtEl>
                                          <p:spTgt spid="43"/>
                                        </p:tgtEl>
                                        <p:attrNameLst>
                                          <p:attrName>ppt_y</p:attrName>
                                        </p:attrNameLst>
                                      </p:cBhvr>
                                      <p:tavLst>
                                        <p:tav tm="0">
                                          <p:val>
                                            <p:strVal val="#ppt_y+.1"/>
                                          </p:val>
                                        </p:tav>
                                        <p:tav tm="100000">
                                          <p:val>
                                            <p:strVal val="#ppt_y"/>
                                          </p:val>
                                        </p:tav>
                                      </p:tavLst>
                                    </p:anim>
                                  </p:childTnLst>
                                </p:cTn>
                              </p:par>
                            </p:childTnLst>
                          </p:cTn>
                        </p:par>
                        <p:par>
                          <p:cTn id="24" fill="hold">
                            <p:stCondLst>
                              <p:cond delay="6500"/>
                            </p:stCondLst>
                            <p:childTnLst>
                              <p:par>
                                <p:cTn id="25" presetID="42" presetClass="entr" presetSubtype="0" fill="hold" grpId="0"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fade">
                                      <p:cBhvr>
                                        <p:cTn id="27" dur="1500"/>
                                        <p:tgtEl>
                                          <p:spTgt spid="77"/>
                                        </p:tgtEl>
                                      </p:cBhvr>
                                    </p:animEffect>
                                    <p:anim calcmode="lin" valueType="num">
                                      <p:cBhvr>
                                        <p:cTn id="28" dur="1500" fill="hold"/>
                                        <p:tgtEl>
                                          <p:spTgt spid="77"/>
                                        </p:tgtEl>
                                        <p:attrNameLst>
                                          <p:attrName>ppt_x</p:attrName>
                                        </p:attrNameLst>
                                      </p:cBhvr>
                                      <p:tavLst>
                                        <p:tav tm="0">
                                          <p:val>
                                            <p:strVal val="#ppt_x"/>
                                          </p:val>
                                        </p:tav>
                                        <p:tav tm="100000">
                                          <p:val>
                                            <p:strVal val="#ppt_x"/>
                                          </p:val>
                                        </p:tav>
                                      </p:tavLst>
                                    </p:anim>
                                    <p:anim calcmode="lin" valueType="num">
                                      <p:cBhvr>
                                        <p:cTn id="29" dur="1500" fill="hold"/>
                                        <p:tgtEl>
                                          <p:spTgt spid="77"/>
                                        </p:tgtEl>
                                        <p:attrNameLst>
                                          <p:attrName>ppt_y</p:attrName>
                                        </p:attrNameLst>
                                      </p:cBhvr>
                                      <p:tavLst>
                                        <p:tav tm="0">
                                          <p:val>
                                            <p:strVal val="#ppt_y+.1"/>
                                          </p:val>
                                        </p:tav>
                                        <p:tav tm="100000">
                                          <p:val>
                                            <p:strVal val="#ppt_y"/>
                                          </p:val>
                                        </p:tav>
                                      </p:tavLst>
                                    </p:anim>
                                  </p:childTnLst>
                                </p:cTn>
                              </p:par>
                            </p:childTnLst>
                          </p:cTn>
                        </p:par>
                        <p:par>
                          <p:cTn id="30" fill="hold">
                            <p:stCondLst>
                              <p:cond delay="8000"/>
                            </p:stCondLst>
                            <p:childTnLst>
                              <p:par>
                                <p:cTn id="31" presetID="22" presetClass="entr" presetSubtype="1" fill="hold" nodeType="afterEffect">
                                  <p:stCondLst>
                                    <p:cond delay="0"/>
                                  </p:stCondLst>
                                  <p:childTnLst>
                                    <p:set>
                                      <p:cBhvr>
                                        <p:cTn id="32" dur="1" fill="hold">
                                          <p:stCondLst>
                                            <p:cond delay="0"/>
                                          </p:stCondLst>
                                        </p:cTn>
                                        <p:tgtEl>
                                          <p:spTgt spid="74"/>
                                        </p:tgtEl>
                                        <p:attrNameLst>
                                          <p:attrName>style.visibility</p:attrName>
                                        </p:attrNameLst>
                                      </p:cBhvr>
                                      <p:to>
                                        <p:strVal val="visible"/>
                                      </p:to>
                                    </p:set>
                                    <p:animEffect transition="in" filter="wipe(up)">
                                      <p:cBhvr>
                                        <p:cTn id="33" dur="3000"/>
                                        <p:tgtEl>
                                          <p:spTgt spid="74"/>
                                        </p:tgtEl>
                                      </p:cBhvr>
                                    </p:animEffect>
                                  </p:childTnLst>
                                </p:cTn>
                              </p:par>
                            </p:childTnLst>
                          </p:cTn>
                        </p:par>
                        <p:par>
                          <p:cTn id="34" fill="hold">
                            <p:stCondLst>
                              <p:cond delay="11000"/>
                            </p:stCondLst>
                            <p:childTnLst>
                              <p:par>
                                <p:cTn id="35" presetID="26" presetClass="entr" presetSubtype="0"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down)">
                                      <p:cBhvr>
                                        <p:cTn id="37" dur="580">
                                          <p:stCondLst>
                                            <p:cond delay="0"/>
                                          </p:stCondLst>
                                        </p:cTn>
                                        <p:tgtEl>
                                          <p:spTgt spid="42"/>
                                        </p:tgtEl>
                                      </p:cBhvr>
                                    </p:animEffect>
                                    <p:anim calcmode="lin" valueType="num">
                                      <p:cBhvr>
                                        <p:cTn id="38"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43" dur="26">
                                          <p:stCondLst>
                                            <p:cond delay="650"/>
                                          </p:stCondLst>
                                        </p:cTn>
                                        <p:tgtEl>
                                          <p:spTgt spid="42"/>
                                        </p:tgtEl>
                                      </p:cBhvr>
                                      <p:to x="100000" y="60000"/>
                                    </p:animScale>
                                    <p:animScale>
                                      <p:cBhvr>
                                        <p:cTn id="44" dur="166" decel="50000">
                                          <p:stCondLst>
                                            <p:cond delay="676"/>
                                          </p:stCondLst>
                                        </p:cTn>
                                        <p:tgtEl>
                                          <p:spTgt spid="42"/>
                                        </p:tgtEl>
                                      </p:cBhvr>
                                      <p:to x="100000" y="100000"/>
                                    </p:animScale>
                                    <p:animScale>
                                      <p:cBhvr>
                                        <p:cTn id="45" dur="26">
                                          <p:stCondLst>
                                            <p:cond delay="1312"/>
                                          </p:stCondLst>
                                        </p:cTn>
                                        <p:tgtEl>
                                          <p:spTgt spid="42"/>
                                        </p:tgtEl>
                                      </p:cBhvr>
                                      <p:to x="100000" y="80000"/>
                                    </p:animScale>
                                    <p:animScale>
                                      <p:cBhvr>
                                        <p:cTn id="46" dur="166" decel="50000">
                                          <p:stCondLst>
                                            <p:cond delay="1338"/>
                                          </p:stCondLst>
                                        </p:cTn>
                                        <p:tgtEl>
                                          <p:spTgt spid="42"/>
                                        </p:tgtEl>
                                      </p:cBhvr>
                                      <p:to x="100000" y="100000"/>
                                    </p:animScale>
                                    <p:animScale>
                                      <p:cBhvr>
                                        <p:cTn id="47" dur="26">
                                          <p:stCondLst>
                                            <p:cond delay="1642"/>
                                          </p:stCondLst>
                                        </p:cTn>
                                        <p:tgtEl>
                                          <p:spTgt spid="42"/>
                                        </p:tgtEl>
                                      </p:cBhvr>
                                      <p:to x="100000" y="90000"/>
                                    </p:animScale>
                                    <p:animScale>
                                      <p:cBhvr>
                                        <p:cTn id="48" dur="166" decel="50000">
                                          <p:stCondLst>
                                            <p:cond delay="1668"/>
                                          </p:stCondLst>
                                        </p:cTn>
                                        <p:tgtEl>
                                          <p:spTgt spid="42"/>
                                        </p:tgtEl>
                                      </p:cBhvr>
                                      <p:to x="100000" y="100000"/>
                                    </p:animScale>
                                    <p:animScale>
                                      <p:cBhvr>
                                        <p:cTn id="49" dur="26">
                                          <p:stCondLst>
                                            <p:cond delay="1808"/>
                                          </p:stCondLst>
                                        </p:cTn>
                                        <p:tgtEl>
                                          <p:spTgt spid="42"/>
                                        </p:tgtEl>
                                      </p:cBhvr>
                                      <p:to x="100000" y="95000"/>
                                    </p:animScale>
                                    <p:animScale>
                                      <p:cBhvr>
                                        <p:cTn id="50" dur="166" decel="50000">
                                          <p:stCondLst>
                                            <p:cond delay="1834"/>
                                          </p:stCondLst>
                                        </p:cTn>
                                        <p:tgtEl>
                                          <p:spTgt spid="42"/>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73"/>
                                        </p:tgtEl>
                                        <p:attrNameLst>
                                          <p:attrName>style.visibility</p:attrName>
                                        </p:attrNameLst>
                                      </p:cBhvr>
                                      <p:to>
                                        <p:strVal val="visible"/>
                                      </p:to>
                                    </p:set>
                                    <p:animEffect transition="in" filter="wipe(up)">
                                      <p:cBhvr>
                                        <p:cTn id="55" dur="1750"/>
                                        <p:tgtEl>
                                          <p:spTgt spid="73"/>
                                        </p:tgtEl>
                                      </p:cBhvr>
                                    </p:animEffect>
                                  </p:childTnLst>
                                </p:cTn>
                              </p:par>
                            </p:childTnLst>
                          </p:cTn>
                        </p:par>
                        <p:par>
                          <p:cTn id="56" fill="hold">
                            <p:stCondLst>
                              <p:cond delay="1750"/>
                            </p:stCondLst>
                            <p:childTnLst>
                              <p:par>
                                <p:cTn id="57" presetID="22" presetClass="entr" presetSubtype="1"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wipe(up)">
                                      <p:cBhvr>
                                        <p:cTn id="59" dur="1750"/>
                                        <p:tgtEl>
                                          <p:spTgt spid="53"/>
                                        </p:tgtEl>
                                      </p:cBhvr>
                                    </p:animEffect>
                                  </p:childTnLst>
                                </p:cTn>
                              </p:par>
                            </p:childTnLst>
                          </p:cTn>
                        </p:par>
                        <p:par>
                          <p:cTn id="60" fill="hold">
                            <p:stCondLst>
                              <p:cond delay="3500"/>
                            </p:stCondLst>
                            <p:childTnLst>
                              <p:par>
                                <p:cTn id="61" presetID="22" presetClass="entr" presetSubtype="1"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up)">
                                      <p:cBhvr>
                                        <p:cTn id="63" dur="1750"/>
                                        <p:tgtEl>
                                          <p:spTgt spid="33"/>
                                        </p:tgtEl>
                                      </p:cBhvr>
                                    </p:animEffect>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ipe(left)">
                                      <p:cBhvr>
                                        <p:cTn id="67" dur="1750"/>
                                        <p:tgtEl>
                                          <p:spTgt spid="2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left)">
                                      <p:cBhvr>
                                        <p:cTn id="71" dur="1750"/>
                                        <p:tgtEl>
                                          <p:spTgt spid="55"/>
                                        </p:tgtEl>
                                      </p:cBhvr>
                                    </p:animEffect>
                                  </p:childTnLst>
                                </p:cTn>
                              </p:par>
                              <p:par>
                                <p:cTn id="72" presetID="6"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circle(in)">
                                      <p:cBhvr>
                                        <p:cTn id="74" dur="2000"/>
                                        <p:tgtEl>
                                          <p:spTgt spid="56"/>
                                        </p:tgtEl>
                                      </p:cBhvr>
                                    </p:animEffect>
                                  </p:childTnLst>
                                </p:cTn>
                              </p:par>
                            </p:childTnLst>
                          </p:cTn>
                        </p:par>
                        <p:par>
                          <p:cTn id="75" fill="hold">
                            <p:stCondLst>
                              <p:cond delay="9000"/>
                            </p:stCondLst>
                            <p:childTnLst>
                              <p:par>
                                <p:cTn id="76" presetID="22" presetClass="entr" presetSubtype="8" fill="hold" grpId="0" nodeType="afterEffect">
                                  <p:stCondLst>
                                    <p:cond delay="0"/>
                                  </p:stCondLst>
                                  <p:childTnLst>
                                    <p:set>
                                      <p:cBhvr>
                                        <p:cTn id="77" dur="1" fill="hold">
                                          <p:stCondLst>
                                            <p:cond delay="0"/>
                                          </p:stCondLst>
                                        </p:cTn>
                                        <p:tgtEl>
                                          <p:spTgt spid="57"/>
                                        </p:tgtEl>
                                        <p:attrNameLst>
                                          <p:attrName>style.visibility</p:attrName>
                                        </p:attrNameLst>
                                      </p:cBhvr>
                                      <p:to>
                                        <p:strVal val="visible"/>
                                      </p:to>
                                    </p:set>
                                    <p:animEffect transition="in" filter="wipe(left)">
                                      <p:cBhvr>
                                        <p:cTn id="78" dur="1750"/>
                                        <p:tgtEl>
                                          <p:spTgt spid="57"/>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1" fill="hold" grpId="0" nodeType="clickEffect">
                                  <p:stCondLst>
                                    <p:cond delay="0"/>
                                  </p:stCondLst>
                                  <p:childTnLst>
                                    <p:set>
                                      <p:cBhvr>
                                        <p:cTn id="82" dur="1" fill="hold">
                                          <p:stCondLst>
                                            <p:cond delay="0"/>
                                          </p:stCondLst>
                                        </p:cTn>
                                        <p:tgtEl>
                                          <p:spTgt spid="65"/>
                                        </p:tgtEl>
                                        <p:attrNameLst>
                                          <p:attrName>style.visibility</p:attrName>
                                        </p:attrNameLst>
                                      </p:cBhvr>
                                      <p:to>
                                        <p:strVal val="visible"/>
                                      </p:to>
                                    </p:set>
                                    <p:animEffect transition="in" filter="wipe(up)">
                                      <p:cBhvr>
                                        <p:cTn id="83" dur="1750"/>
                                        <p:tgtEl>
                                          <p:spTgt spid="65"/>
                                        </p:tgtEl>
                                      </p:cBhvr>
                                    </p:animEffect>
                                  </p:childTnLst>
                                </p:cTn>
                              </p:par>
                            </p:childTnLst>
                          </p:cTn>
                        </p:par>
                        <p:par>
                          <p:cTn id="84" fill="hold">
                            <p:stCondLst>
                              <p:cond delay="1750"/>
                            </p:stCondLst>
                            <p:childTnLst>
                              <p:par>
                                <p:cTn id="85" presetID="22" presetClass="entr" presetSubtype="1" fill="hold" nodeType="afterEffect">
                                  <p:stCondLst>
                                    <p:cond delay="0"/>
                                  </p:stCondLst>
                                  <p:childTnLst>
                                    <p:set>
                                      <p:cBhvr>
                                        <p:cTn id="86" dur="1" fill="hold">
                                          <p:stCondLst>
                                            <p:cond delay="0"/>
                                          </p:stCondLst>
                                        </p:cTn>
                                        <p:tgtEl>
                                          <p:spTgt spid="68"/>
                                        </p:tgtEl>
                                        <p:attrNameLst>
                                          <p:attrName>style.visibility</p:attrName>
                                        </p:attrNameLst>
                                      </p:cBhvr>
                                      <p:to>
                                        <p:strVal val="visible"/>
                                      </p:to>
                                    </p:set>
                                    <p:animEffect transition="in" filter="wipe(up)">
                                      <p:cBhvr>
                                        <p:cTn id="87" dur="1750"/>
                                        <p:tgtEl>
                                          <p:spTgt spid="68"/>
                                        </p:tgtEl>
                                      </p:cBhvr>
                                    </p:animEffect>
                                  </p:childTnLst>
                                </p:cTn>
                              </p:par>
                            </p:childTnLst>
                          </p:cTn>
                        </p:par>
                        <p:par>
                          <p:cTn id="88" fill="hold">
                            <p:stCondLst>
                              <p:cond delay="3500"/>
                            </p:stCondLst>
                            <p:childTnLst>
                              <p:par>
                                <p:cTn id="89" presetID="22" presetClass="entr" presetSubtype="1" fill="hold" grpId="0" nodeType="afterEffect">
                                  <p:stCondLst>
                                    <p:cond delay="0"/>
                                  </p:stCondLst>
                                  <p:childTnLst>
                                    <p:set>
                                      <p:cBhvr>
                                        <p:cTn id="90" dur="1" fill="hold">
                                          <p:stCondLst>
                                            <p:cond delay="0"/>
                                          </p:stCondLst>
                                        </p:cTn>
                                        <p:tgtEl>
                                          <p:spTgt spid="8"/>
                                        </p:tgtEl>
                                        <p:attrNameLst>
                                          <p:attrName>style.visibility</p:attrName>
                                        </p:attrNameLst>
                                      </p:cBhvr>
                                      <p:to>
                                        <p:strVal val="visible"/>
                                      </p:to>
                                    </p:set>
                                    <p:animEffect transition="in" filter="wipe(up)">
                                      <p:cBhvr>
                                        <p:cTn id="91" dur="1750"/>
                                        <p:tgtEl>
                                          <p:spTgt spid="8"/>
                                        </p:tgtEl>
                                      </p:cBhvr>
                                    </p:animEffect>
                                  </p:childTnLst>
                                </p:cTn>
                              </p:par>
                            </p:childTnLst>
                          </p:cTn>
                        </p:par>
                        <p:par>
                          <p:cTn id="92" fill="hold">
                            <p:stCondLst>
                              <p:cond delay="5250"/>
                            </p:stCondLst>
                            <p:childTnLst>
                              <p:par>
                                <p:cTn id="93" presetID="22" presetClass="entr" presetSubtype="8" fill="hold" grpId="0" nodeType="afterEffect">
                                  <p:stCondLst>
                                    <p:cond delay="0"/>
                                  </p:stCondLst>
                                  <p:childTnLst>
                                    <p:set>
                                      <p:cBhvr>
                                        <p:cTn id="94" dur="1" fill="hold">
                                          <p:stCondLst>
                                            <p:cond delay="0"/>
                                          </p:stCondLst>
                                        </p:cTn>
                                        <p:tgtEl>
                                          <p:spTgt spid="26"/>
                                        </p:tgtEl>
                                        <p:attrNameLst>
                                          <p:attrName>style.visibility</p:attrName>
                                        </p:attrNameLst>
                                      </p:cBhvr>
                                      <p:to>
                                        <p:strVal val="visible"/>
                                      </p:to>
                                    </p:set>
                                    <p:animEffect transition="in" filter="wipe(left)">
                                      <p:cBhvr>
                                        <p:cTn id="95" dur="1750"/>
                                        <p:tgtEl>
                                          <p:spTgt spid="26"/>
                                        </p:tgtEl>
                                      </p:cBhvr>
                                    </p:animEffect>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59"/>
                                        </p:tgtEl>
                                        <p:attrNameLst>
                                          <p:attrName>style.visibility</p:attrName>
                                        </p:attrNameLst>
                                      </p:cBhvr>
                                      <p:to>
                                        <p:strVal val="visible"/>
                                      </p:to>
                                    </p:set>
                                    <p:animEffect transition="in" filter="wipe(left)">
                                      <p:cBhvr>
                                        <p:cTn id="99" dur="1750"/>
                                        <p:tgtEl>
                                          <p:spTgt spid="59"/>
                                        </p:tgtEl>
                                      </p:cBhvr>
                                    </p:animEffect>
                                  </p:childTnLst>
                                </p:cTn>
                              </p:par>
                            </p:childTnLst>
                          </p:cTn>
                        </p:par>
                        <p:par>
                          <p:cTn id="100" fill="hold">
                            <p:stCondLst>
                              <p:cond delay="8750"/>
                            </p:stCondLst>
                            <p:childTnLst>
                              <p:par>
                                <p:cTn id="101" presetID="22" presetClass="entr" presetSubtype="1" fill="hold" grpId="0" nodeType="afterEffect">
                                  <p:stCondLst>
                                    <p:cond delay="0"/>
                                  </p:stCondLst>
                                  <p:childTnLst>
                                    <p:set>
                                      <p:cBhvr>
                                        <p:cTn id="102" dur="1" fill="hold">
                                          <p:stCondLst>
                                            <p:cond delay="0"/>
                                          </p:stCondLst>
                                        </p:cTn>
                                        <p:tgtEl>
                                          <p:spTgt spid="69"/>
                                        </p:tgtEl>
                                        <p:attrNameLst>
                                          <p:attrName>style.visibility</p:attrName>
                                        </p:attrNameLst>
                                      </p:cBhvr>
                                      <p:to>
                                        <p:strVal val="visible"/>
                                      </p:to>
                                    </p:set>
                                    <p:animEffect transition="in" filter="wipe(up)">
                                      <p:cBhvr>
                                        <p:cTn id="103" dur="2000"/>
                                        <p:tgtEl>
                                          <p:spTgt spid="69"/>
                                        </p:tgtEl>
                                      </p:cBhvr>
                                    </p:animEffect>
                                  </p:childTnLst>
                                </p:cTn>
                              </p:par>
                            </p:childTnLst>
                          </p:cTn>
                        </p:par>
                        <p:par>
                          <p:cTn id="104" fill="hold">
                            <p:stCondLst>
                              <p:cond delay="10750"/>
                            </p:stCondLst>
                            <p:childTnLst>
                              <p:par>
                                <p:cTn id="105" presetID="22" presetClass="entr" presetSubtype="1" fill="hold" nodeType="afterEffect">
                                  <p:stCondLst>
                                    <p:cond delay="0"/>
                                  </p:stCondLst>
                                  <p:childTnLst>
                                    <p:set>
                                      <p:cBhvr>
                                        <p:cTn id="106" dur="1" fill="hold">
                                          <p:stCondLst>
                                            <p:cond delay="0"/>
                                          </p:stCondLst>
                                        </p:cTn>
                                        <p:tgtEl>
                                          <p:spTgt spid="63"/>
                                        </p:tgtEl>
                                        <p:attrNameLst>
                                          <p:attrName>style.visibility</p:attrName>
                                        </p:attrNameLst>
                                      </p:cBhvr>
                                      <p:to>
                                        <p:strVal val="visible"/>
                                      </p:to>
                                    </p:set>
                                    <p:animEffect transition="in" filter="wipe(up)">
                                      <p:cBhvr>
                                        <p:cTn id="107" dur="2000"/>
                                        <p:tgtEl>
                                          <p:spTgt spid="63"/>
                                        </p:tgtEl>
                                      </p:cBhvr>
                                    </p:animEffect>
                                  </p:childTnLst>
                                </p:cTn>
                              </p:par>
                            </p:childTnLst>
                          </p:cTn>
                        </p:par>
                        <p:par>
                          <p:cTn id="108" fill="hold">
                            <p:stCondLst>
                              <p:cond delay="12750"/>
                            </p:stCondLst>
                            <p:childTnLst>
                              <p:par>
                                <p:cTn id="109" presetID="22" presetClass="entr" presetSubtype="8"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Effect transition="in" filter="wipe(left)">
                                      <p:cBhvr>
                                        <p:cTn id="111" dur="2000"/>
                                        <p:tgtEl>
                                          <p:spTgt spid="60"/>
                                        </p:tgtEl>
                                      </p:cBhvr>
                                    </p:animEffect>
                                  </p:childTnLst>
                                </p:cTn>
                              </p:par>
                            </p:childTnLst>
                          </p:cTn>
                        </p:par>
                        <p:par>
                          <p:cTn id="112" fill="hold">
                            <p:stCondLst>
                              <p:cond delay="14750"/>
                            </p:stCondLst>
                            <p:childTnLst>
                              <p:par>
                                <p:cTn id="113" presetID="22" presetClass="entr" presetSubtype="1"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Effect transition="in" filter="wipe(up)">
                                      <p:cBhvr>
                                        <p:cTn id="115" dur="2000"/>
                                        <p:tgtEl>
                                          <p:spTgt spid="61"/>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wipe(left)">
                                      <p:cBhvr>
                                        <p:cTn id="120" dur="2000"/>
                                        <p:tgtEl>
                                          <p:spTgt spid="23"/>
                                        </p:tgtEl>
                                      </p:cBhvr>
                                    </p:animEffect>
                                  </p:childTnLst>
                                </p:cTn>
                              </p:par>
                            </p:childTnLst>
                          </p:cTn>
                        </p:par>
                        <p:par>
                          <p:cTn id="121" fill="hold">
                            <p:stCondLst>
                              <p:cond delay="2000"/>
                            </p:stCondLst>
                            <p:childTnLst>
                              <p:par>
                                <p:cTn id="122" presetID="22" presetClass="entr" presetSubtype="1" fill="hold" grpId="0" nodeType="afterEffect">
                                  <p:stCondLst>
                                    <p:cond delay="0"/>
                                  </p:stCondLst>
                                  <p:childTnLst>
                                    <p:set>
                                      <p:cBhvr>
                                        <p:cTn id="123" dur="1" fill="hold">
                                          <p:stCondLst>
                                            <p:cond delay="0"/>
                                          </p:stCondLst>
                                        </p:cTn>
                                        <p:tgtEl>
                                          <p:spTgt spid="62"/>
                                        </p:tgtEl>
                                        <p:attrNameLst>
                                          <p:attrName>style.visibility</p:attrName>
                                        </p:attrNameLst>
                                      </p:cBhvr>
                                      <p:to>
                                        <p:strVal val="visible"/>
                                      </p:to>
                                    </p:set>
                                    <p:animEffect transition="in" filter="wipe(up)">
                                      <p:cBhvr>
                                        <p:cTn id="124" dur="1750"/>
                                        <p:tgtEl>
                                          <p:spTgt spid="62"/>
                                        </p:tgtEl>
                                      </p:cBhvr>
                                    </p:animEffect>
                                  </p:childTnLst>
                                </p:cTn>
                              </p:par>
                            </p:childTnLst>
                          </p:cTn>
                        </p:par>
                        <p:par>
                          <p:cTn id="125" fill="hold">
                            <p:stCondLst>
                              <p:cond delay="3750"/>
                            </p:stCondLst>
                            <p:childTnLst>
                              <p:par>
                                <p:cTn id="126" presetID="22" presetClass="entr" presetSubtype="1" fill="hold" nodeType="afterEffect">
                                  <p:stCondLst>
                                    <p:cond delay="0"/>
                                  </p:stCondLst>
                                  <p:childTnLst>
                                    <p:set>
                                      <p:cBhvr>
                                        <p:cTn id="127" dur="1" fill="hold">
                                          <p:stCondLst>
                                            <p:cond delay="0"/>
                                          </p:stCondLst>
                                        </p:cTn>
                                        <p:tgtEl>
                                          <p:spTgt spid="10"/>
                                        </p:tgtEl>
                                        <p:attrNameLst>
                                          <p:attrName>style.visibility</p:attrName>
                                        </p:attrNameLst>
                                      </p:cBhvr>
                                      <p:to>
                                        <p:strVal val="visible"/>
                                      </p:to>
                                    </p:set>
                                    <p:animEffect transition="in" filter="wipe(up)">
                                      <p:cBhvr>
                                        <p:cTn id="128" dur="1750"/>
                                        <p:tgtEl>
                                          <p:spTgt spid="10"/>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1" fill="hold" nodeType="clickEffect">
                                  <p:stCondLst>
                                    <p:cond delay="0"/>
                                  </p:stCondLst>
                                  <p:childTnLst>
                                    <p:set>
                                      <p:cBhvr>
                                        <p:cTn id="132" dur="1" fill="hold">
                                          <p:stCondLst>
                                            <p:cond delay="0"/>
                                          </p:stCondLst>
                                        </p:cTn>
                                        <p:tgtEl>
                                          <p:spTgt spid="40"/>
                                        </p:tgtEl>
                                        <p:attrNameLst>
                                          <p:attrName>style.visibility</p:attrName>
                                        </p:attrNameLst>
                                      </p:cBhvr>
                                      <p:to>
                                        <p:strVal val="visible"/>
                                      </p:to>
                                    </p:set>
                                    <p:animEffect transition="in" filter="wipe(up)">
                                      <p:cBhvr>
                                        <p:cTn id="133" dur="2500"/>
                                        <p:tgtEl>
                                          <p:spTgt spid="40"/>
                                        </p:tgtEl>
                                      </p:cBhvr>
                                    </p:animEffect>
                                  </p:childTnLst>
                                </p:cTn>
                              </p:par>
                            </p:childTnLst>
                          </p:cTn>
                        </p:par>
                        <p:par>
                          <p:cTn id="134" fill="hold">
                            <p:stCondLst>
                              <p:cond delay="2500"/>
                            </p:stCondLst>
                            <p:childTnLst>
                              <p:par>
                                <p:cTn id="135" presetID="42" presetClass="entr" presetSubtype="0" fill="hold" grpId="0" nodeType="afterEffect">
                                  <p:stCondLst>
                                    <p:cond delay="0"/>
                                  </p:stCondLst>
                                  <p:childTnLst>
                                    <p:set>
                                      <p:cBhvr>
                                        <p:cTn id="136" dur="1" fill="hold">
                                          <p:stCondLst>
                                            <p:cond delay="0"/>
                                          </p:stCondLst>
                                        </p:cTn>
                                        <p:tgtEl>
                                          <p:spTgt spid="70"/>
                                        </p:tgtEl>
                                        <p:attrNameLst>
                                          <p:attrName>style.visibility</p:attrName>
                                        </p:attrNameLst>
                                      </p:cBhvr>
                                      <p:to>
                                        <p:strVal val="visible"/>
                                      </p:to>
                                    </p:set>
                                    <p:animEffect transition="in" filter="fade">
                                      <p:cBhvr>
                                        <p:cTn id="137" dur="1000"/>
                                        <p:tgtEl>
                                          <p:spTgt spid="70"/>
                                        </p:tgtEl>
                                      </p:cBhvr>
                                    </p:animEffect>
                                    <p:anim calcmode="lin" valueType="num">
                                      <p:cBhvr>
                                        <p:cTn id="138" dur="1000" fill="hold"/>
                                        <p:tgtEl>
                                          <p:spTgt spid="70"/>
                                        </p:tgtEl>
                                        <p:attrNameLst>
                                          <p:attrName>ppt_x</p:attrName>
                                        </p:attrNameLst>
                                      </p:cBhvr>
                                      <p:tavLst>
                                        <p:tav tm="0">
                                          <p:val>
                                            <p:strVal val="#ppt_x"/>
                                          </p:val>
                                        </p:tav>
                                        <p:tav tm="100000">
                                          <p:val>
                                            <p:strVal val="#ppt_x"/>
                                          </p:val>
                                        </p:tav>
                                      </p:tavLst>
                                    </p:anim>
                                    <p:anim calcmode="lin" valueType="num">
                                      <p:cBhvr>
                                        <p:cTn id="139" dur="1000" fill="hold"/>
                                        <p:tgtEl>
                                          <p:spTgt spid="70"/>
                                        </p:tgtEl>
                                        <p:attrNameLst>
                                          <p:attrName>ppt_y</p:attrName>
                                        </p:attrNameLst>
                                      </p:cBhvr>
                                      <p:tavLst>
                                        <p:tav tm="0">
                                          <p:val>
                                            <p:strVal val="#ppt_y+.1"/>
                                          </p:val>
                                        </p:tav>
                                        <p:tav tm="100000">
                                          <p:val>
                                            <p:strVal val="#ppt_y"/>
                                          </p:val>
                                        </p:tav>
                                      </p:tavLst>
                                    </p:anim>
                                  </p:childTnLst>
                                </p:cTn>
                              </p:par>
                            </p:childTnLst>
                          </p:cTn>
                        </p:par>
                        <p:par>
                          <p:cTn id="140" fill="hold">
                            <p:stCondLst>
                              <p:cond delay="3500"/>
                            </p:stCondLst>
                            <p:childTnLst>
                              <p:par>
                                <p:cTn id="141" presetID="22" presetClass="entr" presetSubtype="8" fill="hold" grpId="0" nodeType="afterEffect">
                                  <p:stCondLst>
                                    <p:cond delay="750"/>
                                  </p:stCondLst>
                                  <p:childTnLst>
                                    <p:set>
                                      <p:cBhvr>
                                        <p:cTn id="142" dur="1" fill="hold">
                                          <p:stCondLst>
                                            <p:cond delay="0"/>
                                          </p:stCondLst>
                                        </p:cTn>
                                        <p:tgtEl>
                                          <p:spTgt spid="18"/>
                                        </p:tgtEl>
                                        <p:attrNameLst>
                                          <p:attrName>style.visibility</p:attrName>
                                        </p:attrNameLst>
                                      </p:cBhvr>
                                      <p:to>
                                        <p:strVal val="visible"/>
                                      </p:to>
                                    </p:set>
                                    <p:animEffect transition="in" filter="wipe(left)">
                                      <p:cBhvr>
                                        <p:cTn id="143" dur="1750"/>
                                        <p:tgtEl>
                                          <p:spTgt spid="18"/>
                                        </p:tgtEl>
                                      </p:cBhvr>
                                    </p:animEffect>
                                  </p:childTnLst>
                                </p:cTn>
                              </p:par>
                            </p:childTnLst>
                          </p:cTn>
                        </p:par>
                        <p:par>
                          <p:cTn id="144" fill="hold">
                            <p:stCondLst>
                              <p:cond delay="6000"/>
                            </p:stCondLst>
                            <p:childTnLst>
                              <p:par>
                                <p:cTn id="145" presetID="22" presetClass="entr" presetSubtype="1"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wipe(up)">
                                      <p:cBhvr>
                                        <p:cTn id="147" dur="1750"/>
                                        <p:tgtEl>
                                          <p:spTgt spid="66"/>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4" fill="hold" nodeType="clickEffect">
                                  <p:stCondLst>
                                    <p:cond delay="0"/>
                                  </p:stCondLst>
                                  <p:childTnLst>
                                    <p:set>
                                      <p:cBhvr>
                                        <p:cTn id="151" dur="1" fill="hold">
                                          <p:stCondLst>
                                            <p:cond delay="0"/>
                                          </p:stCondLst>
                                        </p:cTn>
                                        <p:tgtEl>
                                          <p:spTgt spid="48"/>
                                        </p:tgtEl>
                                        <p:attrNameLst>
                                          <p:attrName>style.visibility</p:attrName>
                                        </p:attrNameLst>
                                      </p:cBhvr>
                                      <p:to>
                                        <p:strVal val="visible"/>
                                      </p:to>
                                    </p:set>
                                    <p:animEffect transition="in" filter="wipe(down)">
                                      <p:cBhvr>
                                        <p:cTn id="152" dur="2500"/>
                                        <p:tgtEl>
                                          <p:spTgt spid="48"/>
                                        </p:tgtEl>
                                      </p:cBhvr>
                                    </p:animEffect>
                                  </p:childTnLst>
                                </p:cTn>
                              </p:par>
                            </p:childTnLst>
                          </p:cTn>
                        </p:par>
                        <p:par>
                          <p:cTn id="153" fill="hold">
                            <p:stCondLst>
                              <p:cond delay="2500"/>
                            </p:stCondLst>
                            <p:childTnLst>
                              <p:par>
                                <p:cTn id="154" presetID="42" presetClass="entr" presetSubtype="0"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Effect transition="in" filter="fade">
                                      <p:cBhvr>
                                        <p:cTn id="156" dur="1000"/>
                                        <p:tgtEl>
                                          <p:spTgt spid="67"/>
                                        </p:tgtEl>
                                      </p:cBhvr>
                                    </p:animEffect>
                                    <p:anim calcmode="lin" valueType="num">
                                      <p:cBhvr>
                                        <p:cTn id="157" dur="1000" fill="hold"/>
                                        <p:tgtEl>
                                          <p:spTgt spid="67"/>
                                        </p:tgtEl>
                                        <p:attrNameLst>
                                          <p:attrName>ppt_x</p:attrName>
                                        </p:attrNameLst>
                                      </p:cBhvr>
                                      <p:tavLst>
                                        <p:tav tm="0">
                                          <p:val>
                                            <p:strVal val="#ppt_x"/>
                                          </p:val>
                                        </p:tav>
                                        <p:tav tm="100000">
                                          <p:val>
                                            <p:strVal val="#ppt_x"/>
                                          </p:val>
                                        </p:tav>
                                      </p:tavLst>
                                    </p:anim>
                                    <p:anim calcmode="lin" valueType="num">
                                      <p:cBhvr>
                                        <p:cTn id="158" dur="1000" fill="hold"/>
                                        <p:tgtEl>
                                          <p:spTgt spid="67"/>
                                        </p:tgtEl>
                                        <p:attrNameLst>
                                          <p:attrName>ppt_y</p:attrName>
                                        </p:attrNameLst>
                                      </p:cBhvr>
                                      <p:tavLst>
                                        <p:tav tm="0">
                                          <p:val>
                                            <p:strVal val="#ppt_y+.1"/>
                                          </p:val>
                                        </p:tav>
                                        <p:tav tm="100000">
                                          <p:val>
                                            <p:strVal val="#ppt_y"/>
                                          </p:val>
                                        </p:tav>
                                      </p:tavLst>
                                    </p:anim>
                                  </p:childTnLst>
                                </p:cTn>
                              </p:par>
                            </p:childTnLst>
                          </p:cTn>
                        </p:par>
                        <p:par>
                          <p:cTn id="159" fill="hold">
                            <p:stCondLst>
                              <p:cond delay="3500"/>
                            </p:stCondLst>
                            <p:childTnLst>
                              <p:par>
                                <p:cTn id="160" presetID="6" presetClass="entr" presetSubtype="32" fill="hold" grpId="0" nodeType="afterEffect">
                                  <p:stCondLst>
                                    <p:cond delay="0"/>
                                  </p:stCondLst>
                                  <p:childTnLst>
                                    <p:set>
                                      <p:cBhvr>
                                        <p:cTn id="161" dur="1" fill="hold">
                                          <p:stCondLst>
                                            <p:cond delay="0"/>
                                          </p:stCondLst>
                                        </p:cTn>
                                        <p:tgtEl>
                                          <p:spTgt spid="25"/>
                                        </p:tgtEl>
                                        <p:attrNameLst>
                                          <p:attrName>style.visibility</p:attrName>
                                        </p:attrNameLst>
                                      </p:cBhvr>
                                      <p:to>
                                        <p:strVal val="visible"/>
                                      </p:to>
                                    </p:set>
                                    <p:animEffect transition="in" filter="circle(out)">
                                      <p:cBhvr>
                                        <p:cTn id="162" dur="2000"/>
                                        <p:tgtEl>
                                          <p:spTgt spid="25"/>
                                        </p:tgtEl>
                                      </p:cBhvr>
                                    </p:animEffect>
                                  </p:childTnLst>
                                </p:cTn>
                              </p:par>
                            </p:childTnLst>
                          </p:cTn>
                        </p:par>
                        <p:par>
                          <p:cTn id="163" fill="hold">
                            <p:stCondLst>
                              <p:cond delay="5500"/>
                            </p:stCondLst>
                            <p:childTnLst>
                              <p:par>
                                <p:cTn id="164" presetID="22" presetClass="entr" presetSubtype="1" fill="hold" nodeType="afterEffect">
                                  <p:stCondLst>
                                    <p:cond delay="0"/>
                                  </p:stCondLst>
                                  <p:childTnLst>
                                    <p:set>
                                      <p:cBhvr>
                                        <p:cTn id="165" dur="1" fill="hold">
                                          <p:stCondLst>
                                            <p:cond delay="0"/>
                                          </p:stCondLst>
                                        </p:cTn>
                                        <p:tgtEl>
                                          <p:spTgt spid="72"/>
                                        </p:tgtEl>
                                        <p:attrNameLst>
                                          <p:attrName>style.visibility</p:attrName>
                                        </p:attrNameLst>
                                      </p:cBhvr>
                                      <p:to>
                                        <p:strVal val="visible"/>
                                      </p:to>
                                    </p:set>
                                    <p:animEffect transition="in" filter="wipe(up)">
                                      <p:cBhvr>
                                        <p:cTn id="166" dur="2000"/>
                                        <p:tgtEl>
                                          <p:spTgt spid="72"/>
                                        </p:tgtEl>
                                      </p:cBhvr>
                                    </p:animEffect>
                                  </p:childTnLst>
                                </p:cTn>
                              </p:par>
                            </p:childTnLst>
                          </p:cTn>
                        </p:par>
                        <p:par>
                          <p:cTn id="167" fill="hold">
                            <p:stCondLst>
                              <p:cond delay="7500"/>
                            </p:stCondLst>
                            <p:childTnLst>
                              <p:par>
                                <p:cTn id="168" presetID="22" presetClass="entr" presetSubtype="1" fill="hold" grpId="0" nodeType="afterEffect">
                                  <p:stCondLst>
                                    <p:cond delay="0"/>
                                  </p:stCondLst>
                                  <p:childTnLst>
                                    <p:set>
                                      <p:cBhvr>
                                        <p:cTn id="169" dur="1" fill="hold">
                                          <p:stCondLst>
                                            <p:cond delay="0"/>
                                          </p:stCondLst>
                                        </p:cTn>
                                        <p:tgtEl>
                                          <p:spTgt spid="71"/>
                                        </p:tgtEl>
                                        <p:attrNameLst>
                                          <p:attrName>style.visibility</p:attrName>
                                        </p:attrNameLst>
                                      </p:cBhvr>
                                      <p:to>
                                        <p:strVal val="visible"/>
                                      </p:to>
                                    </p:set>
                                    <p:animEffect transition="in" filter="wipe(up)">
                                      <p:cBhvr>
                                        <p:cTn id="170" dur="2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19" grpId="0" animBg="1"/>
      <p:bldP spid="20" grpId="0" animBg="1"/>
      <p:bldP spid="23" grpId="0" animBg="1"/>
      <p:bldP spid="25" grpId="0" animBg="1"/>
      <p:bldP spid="26" grpId="0" animBg="1"/>
      <p:bldP spid="42" grpId="0"/>
      <p:bldP spid="43" grpId="0"/>
      <p:bldP spid="56" grpId="0" animBg="1"/>
      <p:bldP spid="57" grpId="0"/>
      <p:bldP spid="59" grpId="0"/>
      <p:bldP spid="60" grpId="0" animBg="1"/>
      <p:bldP spid="61" grpId="0"/>
      <p:bldP spid="62" grpId="0"/>
      <p:bldP spid="66" grpId="0"/>
      <p:bldP spid="67" grpId="0"/>
      <p:bldP spid="69" grpId="0"/>
      <p:bldP spid="70" grpId="0"/>
      <p:bldP spid="71" grpId="0"/>
      <p:bldP spid="73" grpId="0"/>
      <p:bldP spid="65" grpId="0"/>
      <p:bldP spid="77" grpId="0"/>
      <p:bldP spid="8" grpId="0" animBg="1"/>
      <p:bldP spid="33" grpId="0" animBg="1"/>
      <p:bldP spid="55" grpId="0"/>
    </p:bld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828040" y="3576319"/>
            <a:ext cx="10515600" cy="3281681"/>
          </a:xfrm>
        </p:spPr>
        <p:txBody>
          <a:bodyPr>
            <a:normAutofit/>
            <a:scene3d>
              <a:camera prst="orthographicFront">
                <a:rot lat="0" lon="0" rev="0"/>
              </a:camera>
              <a:lightRig rig="glow" dir="t">
                <a:rot lat="0" lon="0" rev="3600000"/>
              </a:lightRig>
            </a:scene3d>
            <a:sp3d extrusionH="57150" prstMaterial="softEdge">
              <a:bevelT w="29210" h="16510" prst="angle"/>
              <a:contourClr>
                <a:schemeClr val="accent4">
                  <a:alpha val="95000"/>
                </a:schemeClr>
              </a:contourClr>
            </a:sp3d>
          </a:bodyPr>
          <a:lstStyle/>
          <a:p>
            <a:pPr marL="0" indent="0" algn="ctr">
              <a:buNone/>
            </a:pPr>
            <a:r>
              <a:rPr lang="en-CA" sz="4400" b="1" spc="300" dirty="0" smtClean="0">
                <a:ln w="19050">
                  <a:solidFill>
                    <a:srgbClr val="002060"/>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228600">
                    <a:schemeClr val="accent2">
                      <a:satMod val="175000"/>
                      <a:alpha val="40000"/>
                    </a:schemeClr>
                  </a:glow>
                  <a:outerShdw blurRad="88000" dist="50800" dir="5040000" algn="tl">
                    <a:schemeClr val="accent4">
                      <a:tint val="80000"/>
                      <a:satMod val="250000"/>
                      <a:alpha val="45000"/>
                    </a:schemeClr>
                  </a:outerShdw>
                </a:effectLst>
                <a:latin typeface="Matura MT Script Capitals" pitchFamily="66" charset="0"/>
              </a:rPr>
              <a:t>May</a:t>
            </a:r>
            <a:r>
              <a:rPr lang="en-CA" sz="4400" b="1" spc="300" dirty="0" smtClean="0">
                <a:ln>
                  <a:solidFill>
                    <a:srgbClr val="002060"/>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228600">
                    <a:schemeClr val="accent2">
                      <a:satMod val="175000"/>
                      <a:alpha val="40000"/>
                    </a:schemeClr>
                  </a:glow>
                  <a:outerShdw blurRad="88000" dist="50800" dir="5040000" algn="tl">
                    <a:schemeClr val="accent4">
                      <a:tint val="80000"/>
                      <a:satMod val="250000"/>
                      <a:alpha val="45000"/>
                    </a:schemeClr>
                  </a:outerShdw>
                </a:effectLst>
                <a:latin typeface="Matura MT Script Capitals" pitchFamily="66" charset="0"/>
              </a:rPr>
              <a:t> </a:t>
            </a:r>
            <a:r>
              <a:rPr lang="en-CA" sz="5400" b="1" spc="300" dirty="0" smtClean="0">
                <a:ln w="19050">
                  <a:solidFill>
                    <a:srgbClr val="002060"/>
                  </a:solidFill>
                  <a:prstDash val="solid"/>
                </a:ln>
                <a:solidFill>
                  <a:srgbClr val="00B0F0"/>
                </a:solidFill>
                <a:effectLst>
                  <a:glow rad="228600">
                    <a:schemeClr val="accent4">
                      <a:satMod val="175000"/>
                      <a:alpha val="40000"/>
                    </a:schemeClr>
                  </a:glow>
                  <a:outerShdw blurRad="88000" dist="50800" dir="5040000" algn="tl">
                    <a:schemeClr val="accent4">
                      <a:tint val="80000"/>
                      <a:satMod val="250000"/>
                      <a:alpha val="45000"/>
                    </a:schemeClr>
                  </a:outerShdw>
                </a:effectLst>
                <a:latin typeface="Matura MT Script Capitals" pitchFamily="66" charset="0"/>
              </a:rPr>
              <a:t>Yahuah</a:t>
            </a:r>
            <a:r>
              <a:rPr lang="en-CA" sz="4400" b="1" spc="300" dirty="0" smtClean="0">
                <a:ln w="19050">
                  <a:solidFill>
                    <a:srgbClr val="002060"/>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228600">
                    <a:schemeClr val="accent2">
                      <a:satMod val="175000"/>
                      <a:alpha val="40000"/>
                    </a:schemeClr>
                  </a:glow>
                  <a:outerShdw blurRad="88000" dist="50800" dir="5040000" algn="tl">
                    <a:schemeClr val="accent4">
                      <a:tint val="80000"/>
                      <a:satMod val="250000"/>
                      <a:alpha val="45000"/>
                    </a:schemeClr>
                  </a:outerShdw>
                </a:effectLst>
                <a:latin typeface="Matura MT Script Capitals" pitchFamily="66" charset="0"/>
              </a:rPr>
              <a:t> </a:t>
            </a:r>
            <a:r>
              <a:rPr lang="en-CA" sz="4400" b="1" spc="300" dirty="0">
                <a:ln w="19050">
                  <a:solidFill>
                    <a:srgbClr val="002060"/>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228600">
                    <a:schemeClr val="accent2">
                      <a:satMod val="175000"/>
                      <a:alpha val="40000"/>
                    </a:schemeClr>
                  </a:glow>
                  <a:outerShdw blurRad="88000" dist="50800" dir="5040000" algn="tl">
                    <a:schemeClr val="accent4">
                      <a:tint val="80000"/>
                      <a:satMod val="250000"/>
                      <a:alpha val="45000"/>
                    </a:schemeClr>
                  </a:outerShdw>
                </a:effectLst>
                <a:latin typeface="Matura MT Script Capitals" pitchFamily="66" charset="0"/>
              </a:rPr>
              <a:t>give you liberal amounts of </a:t>
            </a:r>
            <a:r>
              <a:rPr lang="en-CA" sz="4400" b="1" spc="300" dirty="0" smtClean="0">
                <a:ln w="19050">
                  <a:solidFill>
                    <a:srgbClr val="002060"/>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228600">
                    <a:schemeClr val="accent2">
                      <a:satMod val="175000"/>
                      <a:alpha val="40000"/>
                    </a:schemeClr>
                  </a:glow>
                  <a:outerShdw blurRad="88000" dist="50800" dir="5040000" algn="tl">
                    <a:schemeClr val="accent4">
                      <a:tint val="80000"/>
                      <a:satMod val="250000"/>
                      <a:alpha val="45000"/>
                    </a:schemeClr>
                  </a:outerShdw>
                </a:effectLst>
                <a:latin typeface="Matura MT Script Capitals" pitchFamily="66" charset="0"/>
              </a:rPr>
              <a:t>wisdom, understanding and appreciation for His perfect design, and elegant calendar.</a:t>
            </a:r>
            <a:endParaRPr lang="en-CA" sz="4400" b="1" spc="300" dirty="0">
              <a:ln w="19050">
                <a:solidFill>
                  <a:srgbClr val="002060"/>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228600">
                  <a:schemeClr val="accent2">
                    <a:satMod val="175000"/>
                    <a:alpha val="40000"/>
                  </a:schemeClr>
                </a:glow>
                <a:outerShdw blurRad="88000" dist="50800" dir="5040000" algn="tl">
                  <a:schemeClr val="accent4">
                    <a:tint val="80000"/>
                    <a:satMod val="250000"/>
                    <a:alpha val="45000"/>
                  </a:schemeClr>
                </a:outerShdw>
              </a:effectLst>
              <a:latin typeface="Matura MT Script Capitals" pitchFamily="66" charset="0"/>
            </a:endParaRPr>
          </a:p>
        </p:txBody>
      </p:sp>
      <p:sp>
        <p:nvSpPr>
          <p:cNvPr id="2" name="Slide Number Placeholder 1"/>
          <p:cNvSpPr>
            <a:spLocks noGrp="1"/>
          </p:cNvSpPr>
          <p:nvPr>
            <p:ph type="sldNum" sz="quarter" idx="12"/>
          </p:nvPr>
        </p:nvSpPr>
        <p:spPr/>
        <p:txBody>
          <a:bodyPr/>
          <a:lstStyle/>
          <a:p>
            <a:fld id="{79D454C9-693C-4B68-AEF7-F33F1BD73953}" type="slidenum">
              <a:rPr lang="en-US" smtClean="0"/>
              <a:t>93</a:t>
            </a:fld>
            <a:endParaRPr lang="en-US"/>
          </a:p>
        </p:txBody>
      </p:sp>
      <p:sp>
        <p:nvSpPr>
          <p:cNvPr id="5" name="Rounded Rectangle 4"/>
          <p:cNvSpPr/>
          <p:nvPr/>
        </p:nvSpPr>
        <p:spPr>
          <a:xfrm>
            <a:off x="2140832" y="723667"/>
            <a:ext cx="7622927" cy="2049280"/>
          </a:xfrm>
          <a:prstGeom prst="roundRect">
            <a:avLst/>
          </a:prstGeom>
          <a:solidFill>
            <a:schemeClr val="accent2">
              <a:lumMod val="20000"/>
              <a:lumOff val="80000"/>
            </a:schemeClr>
          </a:solidFill>
          <a:ln w="57150">
            <a:solidFill>
              <a:srgbClr val="00FF00"/>
            </a:solidFill>
          </a:ln>
          <a:effectLst>
            <a:glow rad="1270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US" sz="6000" b="1" dirty="0" smtClean="0">
                <a:solidFill>
                  <a:srgbClr val="00FF00"/>
                </a:solidFill>
                <a:effectLst>
                  <a:glow rad="127000">
                    <a:schemeClr val="accent2">
                      <a:lumMod val="60000"/>
                      <a:lumOff val="40000"/>
                    </a:schemeClr>
                  </a:glow>
                </a:effectLst>
                <a:latin typeface="Bauhaus 93" pitchFamily="82" charset="0"/>
              </a:rPr>
              <a:t>When it comes to</a:t>
            </a:r>
          </a:p>
          <a:p>
            <a:pPr algn="ctr"/>
            <a:r>
              <a:rPr lang="en-US" sz="6000" b="1" dirty="0" smtClean="0">
                <a:solidFill>
                  <a:srgbClr val="00FF00"/>
                </a:solidFill>
                <a:effectLst>
                  <a:glow rad="127000">
                    <a:schemeClr val="accent2">
                      <a:lumMod val="60000"/>
                      <a:lumOff val="40000"/>
                    </a:schemeClr>
                  </a:glow>
                </a:effectLst>
                <a:latin typeface="Bauhaus 93" pitchFamily="82" charset="0"/>
              </a:rPr>
              <a:t>the Light of Dawn …</a:t>
            </a:r>
            <a:endParaRPr lang="en-CA" sz="6000" b="1" dirty="0">
              <a:solidFill>
                <a:srgbClr val="00FF00"/>
              </a:solidFill>
              <a:effectLst>
                <a:glow rad="127000">
                  <a:schemeClr val="accent2">
                    <a:lumMod val="60000"/>
                    <a:lumOff val="40000"/>
                  </a:schemeClr>
                </a:glow>
              </a:effectLst>
              <a:latin typeface="Bauhaus 93" pitchFamily="82" charset="0"/>
            </a:endParaRPr>
          </a:p>
        </p:txBody>
      </p:sp>
    </p:spTree>
    <p:extLst>
      <p:ext uri="{BB962C8B-B14F-4D97-AF65-F5344CB8AC3E}">
        <p14:creationId xmlns:p14="http://schemas.microsoft.com/office/powerpoint/2010/main" val="24268790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9342120" y="6407150"/>
            <a:ext cx="2743200" cy="365125"/>
          </a:xfrm>
        </p:spPr>
        <p:txBody>
          <a:bodyPr/>
          <a:lstStyle/>
          <a:p>
            <a:fld id="{79D454C9-693C-4B68-AEF7-F33F1BD73953}" type="slidenum">
              <a:rPr lang="en-US" smtClean="0">
                <a:solidFill>
                  <a:schemeClr val="bg1"/>
                </a:solidFill>
              </a:rPr>
              <a:t>94</a:t>
            </a:fld>
            <a:endParaRPr lang="en-US" dirty="0">
              <a:solidFill>
                <a:schemeClr val="bg1"/>
              </a:solidFill>
            </a:endParaRPr>
          </a:p>
        </p:txBody>
      </p:sp>
      <p:sp>
        <p:nvSpPr>
          <p:cNvPr id="4" name="AutoShape 2" descr="Image result for Dawn's Early Light Photography"/>
          <p:cNvSpPr>
            <a:spLocks noChangeAspect="1" noChangeArrowheads="1"/>
          </p:cNvSpPr>
          <p:nvPr/>
        </p:nvSpPr>
        <p:spPr bwMode="auto">
          <a:xfrm>
            <a:off x="63500" y="-814388"/>
            <a:ext cx="2571750" cy="17049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4" descr="Image result for Dawn's Early Light Photography"/>
          <p:cNvSpPr>
            <a:spLocks noChangeAspect="1" noChangeArrowheads="1"/>
          </p:cNvSpPr>
          <p:nvPr/>
        </p:nvSpPr>
        <p:spPr bwMode="auto">
          <a:xfrm>
            <a:off x="215900" y="-661988"/>
            <a:ext cx="2571750" cy="17049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10" name="Picture 4" descr="C:\Users\Rae\Desktop\creation week be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604" y="288978"/>
            <a:ext cx="7691876" cy="3208955"/>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11" name="Rectangle 10"/>
          <p:cNvSpPr/>
          <p:nvPr/>
        </p:nvSpPr>
        <p:spPr>
          <a:xfrm>
            <a:off x="8265040" y="288978"/>
            <a:ext cx="3926960" cy="335476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400" b="1" cap="none" spc="0" dirty="0" smtClean="0">
                <a:ln w="11430"/>
                <a:solidFill>
                  <a:srgbClr val="FFC000"/>
                </a:solidFill>
                <a:effectLst>
                  <a:glow rad="228600">
                    <a:srgbClr val="0070C0">
                      <a:alpha val="40000"/>
                    </a:srgbClr>
                  </a:glow>
                  <a:outerShdw blurRad="50800" dist="39000" dir="5460000" algn="tl">
                    <a:srgbClr val="000000">
                      <a:alpha val="38000"/>
                    </a:srgbClr>
                  </a:outerShdw>
                </a:effectLst>
                <a:latin typeface="Segoe Print" pitchFamily="2" charset="0"/>
              </a:rPr>
              <a:t>The </a:t>
            </a:r>
            <a:r>
              <a:rPr lang="en-US" sz="2400" b="1" dirty="0" smtClean="0">
                <a:ln w="11430"/>
                <a:solidFill>
                  <a:srgbClr val="FFC000"/>
                </a:solidFill>
                <a:effectLst>
                  <a:glow rad="228600">
                    <a:srgbClr val="0070C0">
                      <a:alpha val="40000"/>
                    </a:srgbClr>
                  </a:glow>
                  <a:outerShdw blurRad="50800" dist="39000" dir="5460000" algn="tl">
                    <a:srgbClr val="000000">
                      <a:alpha val="38000"/>
                    </a:srgbClr>
                  </a:outerShdw>
                </a:effectLst>
                <a:latin typeface="Segoe Print" pitchFamily="2" charset="0"/>
              </a:rPr>
              <a:t>n</a:t>
            </a:r>
            <a:r>
              <a:rPr lang="en-US" sz="2400" b="1" cap="none" spc="0" dirty="0" smtClean="0">
                <a:ln w="11430"/>
                <a:solidFill>
                  <a:srgbClr val="FFC000"/>
                </a:solidFill>
                <a:effectLst>
                  <a:glow rad="228600">
                    <a:srgbClr val="0070C0">
                      <a:alpha val="40000"/>
                    </a:srgbClr>
                  </a:glow>
                  <a:outerShdw blurRad="50800" dist="39000" dir="5460000" algn="tl">
                    <a:srgbClr val="000000">
                      <a:alpha val="38000"/>
                    </a:srgbClr>
                  </a:outerShdw>
                </a:effectLst>
                <a:latin typeface="Segoe Print" pitchFamily="2" charset="0"/>
              </a:rPr>
              <a:t>ext Covenant </a:t>
            </a:r>
            <a:br>
              <a:rPr lang="en-US" sz="2400" b="1" cap="none" spc="0" dirty="0" smtClean="0">
                <a:ln w="11430"/>
                <a:solidFill>
                  <a:srgbClr val="FFC000"/>
                </a:solidFill>
                <a:effectLst>
                  <a:glow rad="228600">
                    <a:srgbClr val="0070C0">
                      <a:alpha val="40000"/>
                    </a:srgbClr>
                  </a:glow>
                  <a:outerShdw blurRad="50800" dist="39000" dir="5460000" algn="tl">
                    <a:srgbClr val="000000">
                      <a:alpha val="38000"/>
                    </a:srgbClr>
                  </a:outerShdw>
                </a:effectLst>
                <a:latin typeface="Segoe Print" pitchFamily="2" charset="0"/>
              </a:rPr>
            </a:br>
            <a:r>
              <a:rPr lang="en-US" sz="2400" b="1" cap="none" spc="0" dirty="0" smtClean="0">
                <a:ln w="11430"/>
                <a:solidFill>
                  <a:srgbClr val="FFC000"/>
                </a:solidFill>
                <a:effectLst>
                  <a:glow rad="228600">
                    <a:srgbClr val="0070C0">
                      <a:alpha val="40000"/>
                    </a:srgbClr>
                  </a:glow>
                  <a:outerShdw blurRad="50800" dist="39000" dir="5460000" algn="tl">
                    <a:srgbClr val="000000">
                      <a:alpha val="38000"/>
                    </a:srgbClr>
                  </a:outerShdw>
                </a:effectLst>
                <a:latin typeface="Segoe Print" pitchFamily="2" charset="0"/>
              </a:rPr>
              <a:t>Calendar Study </a:t>
            </a:r>
          </a:p>
          <a:p>
            <a:r>
              <a:rPr lang="en-US" sz="2400" b="1" cap="none" spc="0" dirty="0" smtClean="0">
                <a:ln w="11430"/>
                <a:solidFill>
                  <a:srgbClr val="FFC000"/>
                </a:solidFill>
                <a:effectLst>
                  <a:glow rad="228600">
                    <a:srgbClr val="0070C0">
                      <a:alpha val="40000"/>
                    </a:srgbClr>
                  </a:glow>
                  <a:outerShdw blurRad="50800" dist="39000" dir="5460000" algn="tl">
                    <a:srgbClr val="000000">
                      <a:alpha val="38000"/>
                    </a:srgbClr>
                  </a:outerShdw>
                </a:effectLst>
                <a:latin typeface="Segoe Print" pitchFamily="2" charset="0"/>
              </a:rPr>
              <a:t>will attempt to cover: </a:t>
            </a:r>
          </a:p>
          <a:p>
            <a:pPr marL="514350" indent="-514350">
              <a:buFont typeface="Arial" pitchFamily="34" charset="0"/>
              <a:buChar char="•"/>
            </a:pPr>
            <a:r>
              <a:rPr lang="en-US" sz="2800" b="1" dirty="0" smtClean="0">
                <a:ln w="11430"/>
                <a:solidFill>
                  <a:srgbClr val="FFC000"/>
                </a:solidFill>
                <a:effectLst>
                  <a:glow rad="228600">
                    <a:srgbClr val="0070C0">
                      <a:alpha val="40000"/>
                    </a:srgbClr>
                  </a:glow>
                  <a:outerShdw blurRad="50800" dist="39000" dir="5460000" algn="tl">
                    <a:srgbClr val="000000">
                      <a:alpha val="38000"/>
                    </a:srgbClr>
                  </a:outerShdw>
                </a:effectLst>
                <a:latin typeface="Segoe Print" pitchFamily="2" charset="0"/>
              </a:rPr>
              <a:t>Joshua's First Passover in Canaan  (How did he celebrate the Wavesheaf?)</a:t>
            </a:r>
            <a:endParaRPr lang="en-US" sz="2800" b="1" cap="none" spc="0" dirty="0" smtClean="0">
              <a:ln w="11430"/>
              <a:solidFill>
                <a:srgbClr val="FFC000"/>
              </a:solidFill>
              <a:effectLst>
                <a:glow rad="228600">
                  <a:srgbClr val="0070C0">
                    <a:alpha val="40000"/>
                  </a:srgbClr>
                </a:glow>
                <a:outerShdw blurRad="50800" dist="39000" dir="5460000" algn="tl">
                  <a:srgbClr val="000000">
                    <a:alpha val="38000"/>
                  </a:srgbClr>
                </a:outerShdw>
              </a:effectLst>
              <a:latin typeface="Segoe Print" pitchFamily="2" charset="0"/>
            </a:endParaRPr>
          </a:p>
        </p:txBody>
      </p:sp>
      <p:sp>
        <p:nvSpPr>
          <p:cNvPr id="12" name="Rectangle 11"/>
          <p:cNvSpPr/>
          <p:nvPr/>
        </p:nvSpPr>
        <p:spPr>
          <a:xfrm>
            <a:off x="498200" y="3895545"/>
            <a:ext cx="8562220" cy="186204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en-US" sz="11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endParaRPr>
          </a:p>
          <a:p>
            <a:pPr algn="ct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 </a:t>
            </a: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 </a:t>
            </a:r>
            <a:r>
              <a:rPr lang="en-US" sz="4400" b="1" dirty="0" smtClean="0">
                <a:ln w="11430"/>
                <a:solidFill>
                  <a:schemeClr val="accent2">
                    <a:lumMod val="60000"/>
                    <a:lumOff val="40000"/>
                  </a:schemeClr>
                </a:solidFill>
                <a:effectLst>
                  <a:glow rad="228600">
                    <a:schemeClr val="accent5">
                      <a:satMod val="175000"/>
                      <a:alpha val="40000"/>
                    </a:schemeClr>
                  </a:glow>
                  <a:outerShdw blurRad="50800" dist="39000" dir="5460000" algn="tl">
                    <a:srgbClr val="000000">
                      <a:alpha val="38000"/>
                    </a:srgbClr>
                  </a:outerShdw>
                </a:effectLst>
                <a:latin typeface="Segoe Print" pitchFamily="2" charset="0"/>
              </a:rPr>
              <a:t>Questions/Comments on </a:t>
            </a:r>
            <a:br>
              <a:rPr lang="en-US" sz="4400" b="1" dirty="0" smtClean="0">
                <a:ln w="11430"/>
                <a:solidFill>
                  <a:schemeClr val="accent2">
                    <a:lumMod val="60000"/>
                    <a:lumOff val="40000"/>
                  </a:schemeClr>
                </a:solidFill>
                <a:effectLst>
                  <a:glow rad="228600">
                    <a:schemeClr val="accent5">
                      <a:satMod val="175000"/>
                      <a:alpha val="40000"/>
                    </a:schemeClr>
                  </a:glow>
                  <a:outerShdw blurRad="50800" dist="39000" dir="5460000" algn="tl">
                    <a:srgbClr val="000000">
                      <a:alpha val="38000"/>
                    </a:srgbClr>
                  </a:outerShdw>
                </a:effectLst>
                <a:latin typeface="Segoe Print" pitchFamily="2" charset="0"/>
              </a:rPr>
            </a:br>
            <a:r>
              <a:rPr lang="en-US" sz="4400" b="1" dirty="0" smtClean="0">
                <a:ln w="11430"/>
                <a:solidFill>
                  <a:schemeClr val="accent2">
                    <a:lumMod val="60000"/>
                    <a:lumOff val="40000"/>
                  </a:schemeClr>
                </a:solidFill>
                <a:effectLst>
                  <a:glow rad="228600">
                    <a:schemeClr val="accent5">
                      <a:satMod val="175000"/>
                      <a:alpha val="40000"/>
                    </a:schemeClr>
                  </a:glow>
                  <a:outerShdw blurRad="50800" dist="39000" dir="5460000" algn="tl">
                    <a:srgbClr val="000000">
                      <a:alpha val="38000"/>
                    </a:srgbClr>
                  </a:outerShdw>
                </a:effectLst>
                <a:latin typeface="Segoe Print" pitchFamily="2" charset="0"/>
              </a:rPr>
              <a:t>the Creation Week of Gen 1?</a:t>
            </a:r>
            <a:r>
              <a:rPr lang="en-US" sz="6000" b="1" dirty="0" smtClean="0">
                <a:ln w="11430"/>
                <a:solidFill>
                  <a:schemeClr val="accent2">
                    <a:lumMod val="60000"/>
                    <a:lumOff val="40000"/>
                  </a:schemeClr>
                </a:solidFill>
                <a:effectLst>
                  <a:glow rad="228600">
                    <a:schemeClr val="accent5">
                      <a:satMod val="175000"/>
                      <a:alpha val="40000"/>
                    </a:schemeClr>
                  </a:glow>
                  <a:outerShdw blurRad="50800" dist="39000" dir="5460000" algn="tl">
                    <a:srgbClr val="000000">
                      <a:alpha val="38000"/>
                    </a:srgbClr>
                  </a:outerShdw>
                </a:effectLst>
                <a:latin typeface="Segoe Print" pitchFamily="2" charset="0"/>
              </a:rPr>
              <a:t>    </a:t>
            </a:r>
            <a:endParaRPr lang="en-US" sz="4000" b="1" dirty="0" smtClean="0">
              <a:ln w="11430"/>
              <a:solidFill>
                <a:schemeClr val="accent2">
                  <a:lumMod val="60000"/>
                  <a:lumOff val="40000"/>
                </a:schemeClr>
              </a:solidFill>
              <a:effectLst>
                <a:glow rad="228600">
                  <a:schemeClr val="accent5">
                    <a:satMod val="175000"/>
                    <a:alpha val="40000"/>
                  </a:schemeClr>
                </a:glow>
                <a:outerShdw blurRad="50800" dist="39000" dir="5460000" algn="tl">
                  <a:srgbClr val="000000">
                    <a:alpha val="38000"/>
                  </a:srgbClr>
                </a:outerShdw>
              </a:effectLst>
              <a:latin typeface="Segoe Print" pitchFamily="2" charset="0"/>
            </a:endParaRPr>
          </a:p>
        </p:txBody>
      </p:sp>
      <p:sp>
        <p:nvSpPr>
          <p:cNvPr id="13" name="Rounded Rectangle 12"/>
          <p:cNvSpPr/>
          <p:nvPr/>
        </p:nvSpPr>
        <p:spPr>
          <a:xfrm>
            <a:off x="552450" y="5821941"/>
            <a:ext cx="10296525" cy="851297"/>
          </a:xfrm>
          <a:prstGeom prst="roundRect">
            <a:avLst/>
          </a:prstGeom>
          <a:blipFill>
            <a:blip r:embed="rId4"/>
            <a:tile tx="0" ty="0" sx="100000" sy="100000" flip="none" algn="tl"/>
          </a:blipFill>
          <a:ln w="57150">
            <a:solidFill>
              <a:schemeClr val="accent5">
                <a:lumMod val="75000"/>
              </a:schemeClr>
            </a:solidFill>
          </a:ln>
          <a:scene3d>
            <a:camera prst="orthographicFront"/>
            <a:lightRig rig="flat" dir="tl">
              <a:rot lat="0" lon="0" rev="6600000"/>
            </a:lightRig>
          </a:scene3d>
          <a:sp3d>
            <a:bevelT w="114300" prst="artDeco"/>
          </a:sp3d>
        </p:spPr>
        <p:txBody>
          <a:bodyPr wrap="square" lIns="91440" tIns="45720" rIns="91440" bIns="45720">
            <a:spAutoFit/>
            <a:sp3d extrusionH="25400" contourW="8890">
              <a:bevelT w="38100" h="31750"/>
              <a:contourClr>
                <a:schemeClr val="accent2">
                  <a:shade val="75000"/>
                </a:schemeClr>
              </a:contourClr>
            </a:sp3d>
          </a:bodyPr>
          <a:lstStyle/>
          <a:p>
            <a:pPr algn="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hlinkClick r:id="rId5"/>
              </a:rPr>
              <a:t>calendar@torahtothetribes.com</a:t>
            </a:r>
            <a:r>
              <a:rPr lang="en-US"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 </a:t>
            </a:r>
            <a:r>
              <a:rPr lang="en-US"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 </a:t>
            </a:r>
            <a:r>
              <a:rPr lang="en-U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 </a:t>
            </a:r>
            <a:endParaRPr lang="en-US" sz="2400" b="1" cap="none" spc="0" dirty="0">
              <a:ln w="11430"/>
              <a:solidFill>
                <a:srgbClr val="00B0F0"/>
              </a:solidFill>
              <a:effectLst>
                <a:outerShdw blurRad="50800" dist="39000" dir="5460000" algn="tl">
                  <a:srgbClr val="000000">
                    <a:alpha val="38000"/>
                  </a:srgbClr>
                </a:outerShdw>
              </a:effectLst>
              <a:latin typeface="Segoe Print" pitchFamily="2" charset="0"/>
            </a:endParaRPr>
          </a:p>
        </p:txBody>
      </p:sp>
      <p:pic>
        <p:nvPicPr>
          <p:cNvPr id="14" name="Picture 2" descr="C:\Users\Rae\Desktop\Grammar Art\email mouse best.png"/>
          <p:cNvPicPr>
            <a:picLocks noChangeAspect="1" noChangeArrowheads="1"/>
          </p:cNvPicPr>
          <p:nvPr/>
        </p:nvPicPr>
        <p:blipFill>
          <a:blip r:embed="rId6" cstate="print">
            <a:extLst>
              <a:ext uri="{BEBA8EAE-BF5A-486C-A8C5-ECC9F3942E4B}">
                <a14:imgProps xmlns:a14="http://schemas.microsoft.com/office/drawing/2010/main">
                  <a14:imgLayer r:embed="rId7">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780684" y="5878097"/>
            <a:ext cx="1019541" cy="73814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C:\Users\Rae\Desktop\Art New Grammar 101\white man clip art\question man.jpg"/>
          <p:cNvPicPr>
            <a:picLocks noChangeAspect="1" noChangeArrowheads="1"/>
          </p:cNvPicPr>
          <p:nvPr/>
        </p:nvPicPr>
        <p:blipFill>
          <a:blip r:embed="rId8">
            <a:extLst>
              <a:ext uri="{BEBA8EAE-BF5A-486C-A8C5-ECC9F3942E4B}">
                <a14:imgProps xmlns:a14="http://schemas.microsoft.com/office/drawing/2010/main">
                  <a14:imgLayer r:embed="rId9">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9403062" y="3724768"/>
            <a:ext cx="1268748" cy="1906588"/>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615598" y="3405333"/>
            <a:ext cx="7276031" cy="584775"/>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32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“3 days of Creating &amp; 3 days of Restoring”</a:t>
            </a:r>
            <a:endParaRPr lang="en-US" sz="32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38301652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750"/>
                                        <p:tgtEl>
                                          <p:spTgt spid="12"/>
                                        </p:tgtEl>
                                      </p:cBhvr>
                                    </p:animEffect>
                                  </p:childTnLst>
                                </p:cTn>
                              </p:par>
                            </p:childTnLst>
                          </p:cTn>
                        </p:par>
                        <p:par>
                          <p:cTn id="8" fill="hold">
                            <p:stCondLst>
                              <p:cond delay="3250"/>
                            </p:stCondLst>
                            <p:childTnLst>
                              <p:par>
                                <p:cTn id="9" presetID="22" presetClass="entr" presetSubtype="1" fill="hold" nodeType="afterEffect">
                                  <p:stCondLst>
                                    <p:cond delay="150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750"/>
                                        <p:tgtEl>
                                          <p:spTgt spid="15"/>
                                        </p:tgtEl>
                                      </p:cBhvr>
                                    </p:animEffect>
                                  </p:childTnLst>
                                </p:cTn>
                              </p:par>
                            </p:childTnLst>
                          </p:cTn>
                        </p:par>
                        <p:par>
                          <p:cTn id="12" fill="hold">
                            <p:stCondLst>
                              <p:cond delay="6500"/>
                            </p:stCondLst>
                            <p:childTnLst>
                              <p:par>
                                <p:cTn id="13" presetID="22" presetClass="entr" presetSubtype="8" fill="hold" grpId="0" nodeType="afterEffect">
                                  <p:stCondLst>
                                    <p:cond delay="150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1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15990</TotalTime>
  <Words>4525</Words>
  <Application>Microsoft Office PowerPoint</Application>
  <PresentationFormat>Custom</PresentationFormat>
  <Paragraphs>731</Paragraphs>
  <Slides>94</Slides>
  <Notes>4</Notes>
  <HiddenSlides>0</HiddenSlides>
  <MMClips>0</MMClips>
  <ScaleCrop>false</ScaleCrop>
  <HeadingPairs>
    <vt:vector size="4" baseType="variant">
      <vt:variant>
        <vt:lpstr>Theme</vt:lpstr>
      </vt:variant>
      <vt:variant>
        <vt:i4>1</vt:i4>
      </vt:variant>
      <vt:variant>
        <vt:lpstr>Slide Titles</vt:lpstr>
      </vt:variant>
      <vt:variant>
        <vt:i4>94</vt:i4>
      </vt:variant>
    </vt:vector>
  </HeadingPairs>
  <TitlesOfParts>
    <vt:vector size="95" baseType="lpstr">
      <vt:lpstr>Office Theme</vt:lpstr>
      <vt:lpstr>PowerPoint Presentation</vt:lpstr>
      <vt:lpstr>PowerPoint Presentation</vt:lpstr>
      <vt:lpstr>PowerPoint Presentation</vt:lpstr>
      <vt:lpstr>1. The Orderly “Narrative” of the Creation Story</vt:lpstr>
      <vt:lpstr>2. Yahuah Knows the “end” From the “beginning”</vt:lpstr>
      <vt:lpstr>3. Yahuah is our Perfect Creator – Gen 1:1</vt:lpstr>
      <vt:lpstr>4.  Yahuah, our Creator, is All-Loving </vt:lpstr>
      <vt:lpstr>5. Satan Has Demolishing Power – Gen 1:2a</vt:lpstr>
      <vt:lpstr>5a. Definitions for Satan’s Demolition – Gen 1:2a</vt:lpstr>
      <vt:lpstr>6. Yahuah Has Power Over Satan – Gen 1:2b</vt:lpstr>
      <vt:lpstr>7. Yahuah Restores “LIGHT” First – Gen 1:3</vt:lpstr>
      <vt:lpstr>8. Yahuah Separates LIGHT from DARKNESS – Gen 1:4</vt:lpstr>
      <vt:lpstr>8a. The “Components” of LIGHT – Gen 1:4</vt:lpstr>
      <vt:lpstr>9. &amp; 10. Important Hebrew Definitions – Gen 1:5a</vt:lpstr>
      <vt:lpstr> Moving forward to - Gen 1:5b    And there was evening and there was morning, one day [cycle].        (Stone Edition Tanach) Question:   In Gen 1:5b - What is - evening, and what is - morning?  Let us first identify these words in the Hebrew language. Evening   =   &lt;`ereb&gt;  ע ר ב - OT:6153  Morning =  &lt;boqer&gt;    בקר -  OT:1242 As we have already seen: Evening  &lt;`ereb&gt; OT:6153 is seen first following the RESTORED &lt;owr&gt; Light Season  of creating (and restoration).   The Evening occurs before the &lt;boqer&gt; morning.   So let’s examine evening first.  </vt:lpstr>
      <vt:lpstr>.</vt:lpstr>
      <vt:lpstr> </vt:lpstr>
      <vt:lpstr>PowerPoint Presentation</vt:lpstr>
      <vt:lpstr>Here is a graphic of what the Hebrew language in the Scriptures have declared thus far.  Yahuah created and restored on the first half of cycle #1.  The arrival of the twilight MIXTURE (ereb/evening) signals the full end of the direct Light Season only – NOT THE 24 HOUR CYCLE!  </vt:lpstr>
      <vt:lpstr>Your Refresher:  Gen 1:5b … And there was evening and there was morning, one day. </vt:lpstr>
      <vt:lpstr>PowerPoint Presentation</vt:lpstr>
      <vt:lpstr>Strong’s Exhaustive Concordance:   Morning - ב ק ר . &lt;boqer&gt; OT 1242, from OT:1239; properly, dawn (as the break of day); generally, morning:  KJV - (+)day, early, morning, morrow.    OT:1239  baqar; a primitive root; properly, to plough, or (generally) break forth, i.e. (figuratively) to inspect, admire, care for, consider:   KJV - (make) inquire (-ry), (make) search, seek out.</vt:lpstr>
      <vt:lpstr>     </vt:lpstr>
      <vt:lpstr>Etymological Dictionary of the Hebrew Language     by Earnest Klein Morning  - ב ק ר . &lt;boqer&gt;  1.  to cleave, to split, differentiate, to break forth (said of the dawn and of light), to abandon,    2.  to cleave, to split, properly denoting the breaking through (of daylight)   3.  to split, to plow,    4.  the plowing animal                 </vt:lpstr>
      <vt:lpstr>This is taken from a Paleo-Hebrew chart and some of the definitions.  It is clearly pointing to the very initial time of Dawn when the first rays of distant sunlight are stretching above the horizon into the escaping darkness.  Dawn,  NOT SUNRISE!   </vt:lpstr>
      <vt:lpstr>         </vt:lpstr>
      <vt:lpstr>A Hebrew Lexicon    by  W. H. Barker   (1776)  (page 24)  Morning  - ב ק ר . &lt;boqer&gt;  to seek, search, examine; morning, an herd; horned cattle, oxen, either from their rising early to feed, or their lowing and searching for each other when separated, a scourging with a thing of ox hide; Lev 19:20.  Can we see the seek, and searching action in the first rays of light over the dark horizon?  Absolutely!  What does a scourging with an ox hide thong produce?   Split and separated skin.  The dividing action is seen once again.   Separating one item from another, yet ultimately with an underlying connection.</vt:lpstr>
      <vt:lpstr>                                  </vt:lpstr>
      <vt:lpstr>And best of all –  Matt 11:30  “For My yoke is gentle and My burden is            LIGHT.”</vt:lpstr>
      <vt:lpstr>PowerPoint Presentation</vt:lpstr>
      <vt:lpstr>             </vt:lpstr>
      <vt:lpstr>  Gen 1:5b … And         there came to be  ereb (evening) …</vt:lpstr>
      <vt:lpstr>We  now see where the ב ק ר . &lt;boqer&gt; morning “belt buckle,” releases, splits, divides, separates, detaches, and distinguishes, between the former weekly cycle and the new 24 hour cycle.   It is at this point that one full 24 hours at the beginning of creation had ended. It is at this point that the next (2nd) weekly cycle of creation began –         WITH THE LIGHT!</vt:lpstr>
      <vt:lpstr>PowerPoint Presentation</vt:lpstr>
      <vt:lpstr>PowerPoint Presentation</vt:lpstr>
      <vt:lpstr> Gen 1:8 b  … And there      came to be ereb (evening) …</vt:lpstr>
      <vt:lpstr>PowerPoint Presentation</vt:lpstr>
      <vt:lpstr> Gen 1:13 b  … And there      came to be ereb (evening) …</vt:lpstr>
      <vt:lpstr>PowerPoint Presentation</vt:lpstr>
      <vt:lpstr>PowerPoint Presentation</vt:lpstr>
      <vt:lpstr>PowerPoint Presentation</vt:lpstr>
      <vt:lpstr>PowerPoint Presentation</vt:lpstr>
      <vt:lpstr> Gen 1:19 b  … And there      came to be ereb (evening)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Gen 1:23 b  … And there      came to be ereb (evening) …</vt:lpstr>
      <vt:lpstr>PowerPoint Presentation</vt:lpstr>
      <vt:lpstr>PowerPoint Presentation</vt:lpstr>
      <vt:lpstr>PowerPoint Presentation</vt:lpstr>
      <vt:lpstr>PowerPoint Presentation</vt:lpstr>
      <vt:lpstr> Gen 1:31 b  … And there      came to be ereb (evening)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And     there came to be ereb (evening)…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Brief Summary</vt:lpstr>
      <vt:lpstr>Internet Quiz #1</vt:lpstr>
      <vt:lpstr>Internet Quiz #2</vt:lpstr>
      <vt:lpstr>Internet Quiz #3</vt:lpstr>
      <vt:lpstr>Internet Quiz #4</vt:lpstr>
      <vt:lpstr>Internet Quiz #5</vt:lpstr>
      <vt:lpstr>Internet Quiz #6</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beginning   Elohim created     the heaven and the   earth.</dc:title>
  <dc:creator>timothy Astleford</dc:creator>
  <cp:lastModifiedBy>Rae</cp:lastModifiedBy>
  <cp:revision>1463</cp:revision>
  <dcterms:created xsi:type="dcterms:W3CDTF">2015-09-13T10:00:17Z</dcterms:created>
  <dcterms:modified xsi:type="dcterms:W3CDTF">2021-03-21T23:16:04Z</dcterms:modified>
</cp:coreProperties>
</file>