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slideshow.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2"/>
    <p:sldMasterId id="2147483660" r:id="rId3"/>
  </p:sldMasterIdLst>
  <p:notesMasterIdLst>
    <p:notesMasterId r:id="rId65"/>
  </p:notesMasterIdLst>
  <p:handoutMasterIdLst>
    <p:handoutMasterId r:id="rId66"/>
  </p:handoutMasterIdLst>
  <p:sldIdLst>
    <p:sldId id="256" r:id="rId4"/>
    <p:sldId id="327" r:id="rId5"/>
    <p:sldId id="266" r:id="rId6"/>
    <p:sldId id="267" r:id="rId7"/>
    <p:sldId id="268" r:id="rId8"/>
    <p:sldId id="270" r:id="rId9"/>
    <p:sldId id="271" r:id="rId10"/>
    <p:sldId id="272" r:id="rId11"/>
    <p:sldId id="341" r:id="rId12"/>
    <p:sldId id="273" r:id="rId13"/>
    <p:sldId id="274" r:id="rId14"/>
    <p:sldId id="275" r:id="rId15"/>
    <p:sldId id="319" r:id="rId16"/>
    <p:sldId id="276" r:id="rId17"/>
    <p:sldId id="320" r:id="rId18"/>
    <p:sldId id="277" r:id="rId19"/>
    <p:sldId id="278" r:id="rId20"/>
    <p:sldId id="298" r:id="rId21"/>
    <p:sldId id="279" r:id="rId22"/>
    <p:sldId id="336" r:id="rId23"/>
    <p:sldId id="280" r:id="rId24"/>
    <p:sldId id="281" r:id="rId25"/>
    <p:sldId id="317" r:id="rId26"/>
    <p:sldId id="300" r:id="rId27"/>
    <p:sldId id="337" r:id="rId28"/>
    <p:sldId id="338" r:id="rId29"/>
    <p:sldId id="282" r:id="rId30"/>
    <p:sldId id="301" r:id="rId31"/>
    <p:sldId id="303" r:id="rId32"/>
    <p:sldId id="283" r:id="rId33"/>
    <p:sldId id="315" r:id="rId34"/>
    <p:sldId id="305" r:id="rId35"/>
    <p:sldId id="339" r:id="rId36"/>
    <p:sldId id="318" r:id="rId37"/>
    <p:sldId id="285" r:id="rId38"/>
    <p:sldId id="307" r:id="rId39"/>
    <p:sldId id="308" r:id="rId40"/>
    <p:sldId id="309" r:id="rId41"/>
    <p:sldId id="306" r:id="rId42"/>
    <p:sldId id="321" r:id="rId43"/>
    <p:sldId id="310" r:id="rId44"/>
    <p:sldId id="323" r:id="rId45"/>
    <p:sldId id="322" r:id="rId46"/>
    <p:sldId id="324" r:id="rId47"/>
    <p:sldId id="340" r:id="rId48"/>
    <p:sldId id="311" r:id="rId49"/>
    <p:sldId id="335" r:id="rId50"/>
    <p:sldId id="316" r:id="rId51"/>
    <p:sldId id="288" r:id="rId52"/>
    <p:sldId id="312" r:id="rId53"/>
    <p:sldId id="289" r:id="rId54"/>
    <p:sldId id="313" r:id="rId55"/>
    <p:sldId id="290" r:id="rId56"/>
    <p:sldId id="314" r:id="rId57"/>
    <p:sldId id="291" r:id="rId58"/>
    <p:sldId id="297" r:id="rId59"/>
    <p:sldId id="292" r:id="rId60"/>
    <p:sldId id="293" r:id="rId61"/>
    <p:sldId id="325" r:id="rId62"/>
    <p:sldId id="294" r:id="rId63"/>
    <p:sldId id="330" r:id="rId64"/>
  </p:sldIdLst>
  <p:sldSz cx="12188825" cy="6858000"/>
  <p:notesSz cx="6858000" cy="9144000"/>
  <p:custDataLst>
    <p:tags r:id="rId6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9" pos="3839">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6AFAFA"/>
    <a:srgbClr val="0000FF"/>
    <a:srgbClr val="DFF6F5"/>
    <a:srgbClr val="FF53FF"/>
    <a:srgbClr val="FFFF99"/>
    <a:srgbClr val="CC00FF"/>
    <a:srgbClr val="CC0099"/>
    <a:srgbClr val="00FF99"/>
    <a:srgbClr val="21FB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676" autoAdjust="0"/>
  </p:normalViewPr>
  <p:slideViewPr>
    <p:cSldViewPr snapToGrid="0" showGuides="1">
      <p:cViewPr varScale="1">
        <p:scale>
          <a:sx n="108" d="100"/>
          <a:sy n="108" d="100"/>
        </p:scale>
        <p:origin x="714" y="108"/>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63" d="100"/>
          <a:sy n="63" d="100"/>
        </p:scale>
        <p:origin x="2838" y="108"/>
      </p:cViewPr>
      <p:guideLst/>
    </p:cSldViewPr>
  </p:notes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commentAuthors" Target="commentAuthors.xml"/><Relationship Id="rId7" Type="http://schemas.openxmlformats.org/officeDocument/2006/relationships/slide" Target="slides/slide4.xml"/><Relationship Id="rId71"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handoutMaster" Target="handoutMasters/handoutMaster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ableStyles" Target="tableStyles.xml"/><Relationship Id="rId3" Type="http://schemas.openxmlformats.org/officeDocument/2006/relationships/slideMaster" Target="slideMasters/slideMaster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ags" Target="tags/tag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11-11T13:38:04.073" idx="11">
    <p:pos x="392" y="1046"/>
    <p:text>A general observation, the only calendar that I can think of that places an extra cycle every quarter to help make up to the 365.25 cycles that take place each year is the Enoch calendar.  The "REAL" Enoch (Methuselah's father, that the Enoch calendar is supposed to come from, as I understand it)  lived and died before the flood took place; however, the extra 5.25 cycles didn't come into play until well after the flood.  
With that being said, there was no need to add an extra cycle each quarter to the calendar before, during and/or for years after the flood because there were only 360 cycles per year at that time.  
Soooo, this fact also proves that the Enoch calendar did not come from Methuselah's father, as some think, nor would it have come from the Enoch who was Cain's son.  The Enoch calendar would have to have come into play well after the 365.25 yearly cycles came about because it took years for people to figure out the change of the yearly cycles and how to cope with the 5.25 extra cycles in the yearly cycle.
Just my thoughts at the moment, Sue</p:text>
  </p:cm>
  <p:cm authorId="1" dt="2018-11-12T03:24:58.643" idx="12">
    <p:pos x="392" y="1159"/>
    <p:text>Yes Sue you are exactly correct in my opinion!</p:text>
    <p:extLst>
      <p:ext uri="{C676402C-5697-4E1C-873F-D02D1690AC5C}">
        <p15:threadingInfo xmlns:p15="http://schemas.microsoft.com/office/powerpoint/2012/main" timeZoneBias="480">
          <p15:parentCm authorId="1" idx="11"/>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11-11T12:39:38.726" idx="13">
    <p:pos x="4752" y="3494"/>
    <p:text>I don't know if you purposely left this cycle marker missing or not, but I added it just in case.  If you wanted it left out for a reason you can always delete it.</p:text>
  </p:cm>
  <p:cm authorId="1" dt="2018-11-12T03:26:39.427" idx="14">
    <p:pos x="4752" y="3607"/>
    <p:text>The 18th was a lunar sabbath that was not counted and so I left it out!   LOL!!   No, actually I must have missed it.  Thank you for paying attention to details!</p:text>
    <p:extLst>
      <p:ext uri="{C676402C-5697-4E1C-873F-D02D1690AC5C}">
        <p15:threadingInfo xmlns:p15="http://schemas.microsoft.com/office/powerpoint/2012/main" timeZoneBias="480">
          <p15:parentCm authorId="1" idx="13"/>
        </p15:threadingInfo>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0CC69C6-EE0B-4D8B-9C71-C36EFED094F2}" type="datetimeFigureOut">
              <a:rPr lang="en-US"/>
              <a:t>12/12/2020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0DD202-58A1-4ABD-B068-DFFCA0C44EAC}" type="slidenum">
              <a:rPr/>
              <a:t>‹#›</a:t>
            </a:fld>
            <a:endParaRPr/>
          </a:p>
        </p:txBody>
      </p:sp>
    </p:spTree>
    <p:extLst>
      <p:ext uri="{BB962C8B-B14F-4D97-AF65-F5344CB8AC3E}">
        <p14:creationId xmlns:p14="http://schemas.microsoft.com/office/powerpoint/2010/main" val="4064219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12/12/2020</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6</a:t>
            </a:fld>
            <a:endParaRPr lang="en-US"/>
          </a:p>
        </p:txBody>
      </p:sp>
    </p:spTree>
    <p:extLst>
      <p:ext uri="{BB962C8B-B14F-4D97-AF65-F5344CB8AC3E}">
        <p14:creationId xmlns:p14="http://schemas.microsoft.com/office/powerpoint/2010/main" val="23155604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
              <a:srgbClr val="06171C"/>
            </a:gs>
            <a:gs pos="100000">
              <a:srgbClr val="134251"/>
            </a:gs>
            <a:gs pos="65000">
              <a:srgbClr val="134251"/>
            </a:gs>
          </a:gsLst>
          <a:lin ang="13500000" scaled="0"/>
        </a:gradFill>
        <a:effectLst/>
      </p:bgPr>
    </p:bg>
    <p:spTree>
      <p:nvGrpSpPr>
        <p:cNvPr id="1" name=""/>
        <p:cNvGrpSpPr/>
        <p:nvPr/>
      </p:nvGrpSpPr>
      <p:grpSpPr>
        <a:xfrm>
          <a:off x="0" y="0"/>
          <a:ext cx="0" cy="0"/>
          <a:chOff x="0" y="0"/>
          <a:chExt cx="0" cy="0"/>
        </a:xfrm>
      </p:grpSpPr>
      <p:pic>
        <p:nvPicPr>
          <p:cNvPr id="9" name="Picture 8" descr="Large ocean wave" title="Ocean Wav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6551612" cy="6857942"/>
          </a:xfrm>
          <a:prstGeom prst="rect">
            <a:avLst/>
          </a:prstGeom>
        </p:spPr>
      </p:pic>
      <p:sp>
        <p:nvSpPr>
          <p:cNvPr id="8" name="Rectangle 7"/>
          <p:cNvSpPr/>
          <p:nvPr/>
        </p:nvSpPr>
        <p:spPr>
          <a:xfrm>
            <a:off x="6094411" y="0"/>
            <a:ext cx="457201" cy="6858000"/>
          </a:xfrm>
          <a:prstGeom prst="rect">
            <a:avLst/>
          </a:prstGeom>
          <a:solidFill>
            <a:srgbClr val="13425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7008813" y="1600200"/>
            <a:ext cx="4572001" cy="3733800"/>
          </a:xfrm>
        </p:spPr>
        <p:txBody>
          <a:bodyPr anchor="b">
            <a:normAutofit/>
          </a:bodyPr>
          <a:lstStyle>
            <a:lvl1pPr>
              <a:lnSpc>
                <a:spcPct val="80000"/>
              </a:lnSpc>
              <a:defRPr sz="54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7008813" y="5562599"/>
            <a:ext cx="4571999" cy="835025"/>
          </a:xfrm>
        </p:spPr>
        <p:txBody>
          <a:bodyPr>
            <a:normAutofit/>
          </a:bodyPr>
          <a:lstStyle>
            <a:lvl1pPr marL="0" indent="0" algn="l">
              <a:spcBef>
                <a:spcPts val="0"/>
              </a:spcBef>
              <a:buNone/>
              <a:defRPr sz="2000" cap="none"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9D3D94E-1C6A-49B9-9AE0-16E93654EB30}" type="datetime1">
              <a:rPr lang="en-US" smtClean="0"/>
              <a:t>12/12/2020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609600"/>
            <a:ext cx="1981201"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2" y="609600"/>
            <a:ext cx="7391399"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BBD7204-CFD2-42E1-B0E1-4D4681945D74}" type="datetime1">
              <a:rPr lang="en-US" smtClean="0"/>
              <a:t>12/12/2020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54978-EAC0-470F-97BF-6C61ABCD498D}"/>
              </a:ext>
            </a:extLst>
          </p:cNvPr>
          <p:cNvSpPr>
            <a:spLocks noGrp="1"/>
          </p:cNvSpPr>
          <p:nvPr>
            <p:ph type="ctrTitle"/>
          </p:nvPr>
        </p:nvSpPr>
        <p:spPr>
          <a:xfrm>
            <a:off x="1523603" y="1122363"/>
            <a:ext cx="9141619" cy="2387600"/>
          </a:xfrm>
        </p:spPr>
        <p:txBody>
          <a:bodyPr anchor="b"/>
          <a:lstStyle>
            <a:lvl1pPr algn="ctr">
              <a:defRPr sz="5998"/>
            </a:lvl1pPr>
          </a:lstStyle>
          <a:p>
            <a:r>
              <a:rPr lang="en-US"/>
              <a:t>Click to edit Master title style</a:t>
            </a:r>
            <a:endParaRPr lang="en-AU"/>
          </a:p>
        </p:txBody>
      </p:sp>
      <p:sp>
        <p:nvSpPr>
          <p:cNvPr id="3" name="Subtitle 2">
            <a:extLst>
              <a:ext uri="{FF2B5EF4-FFF2-40B4-BE49-F238E27FC236}">
                <a16:creationId xmlns:a16="http://schemas.microsoft.com/office/drawing/2014/main" id="{D2CA2C98-351E-4081-8895-06DC408093B5}"/>
              </a:ext>
            </a:extLst>
          </p:cNvPr>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64A73653-0AAB-42C2-AF29-2C4CB9F807BE}"/>
              </a:ext>
            </a:extLst>
          </p:cNvPr>
          <p:cNvSpPr>
            <a:spLocks noGrp="1"/>
          </p:cNvSpPr>
          <p:nvPr>
            <p:ph type="dt" sz="half" idx="10"/>
          </p:nvPr>
        </p:nvSpPr>
        <p:spPr/>
        <p:txBody>
          <a:bodyPr/>
          <a:lstStyle/>
          <a:p>
            <a:fld id="{F578854B-5EA3-4D1D-A94A-E80A0B7DA666}" type="datetimeFigureOut">
              <a:rPr lang="en-AU" smtClean="0"/>
              <a:t>12/12/2020</a:t>
            </a:fld>
            <a:endParaRPr lang="en-AU"/>
          </a:p>
        </p:txBody>
      </p:sp>
      <p:sp>
        <p:nvSpPr>
          <p:cNvPr id="5" name="Footer Placeholder 4">
            <a:extLst>
              <a:ext uri="{FF2B5EF4-FFF2-40B4-BE49-F238E27FC236}">
                <a16:creationId xmlns:a16="http://schemas.microsoft.com/office/drawing/2014/main" id="{E504E879-34E4-4FC7-A06A-38FE8EABCC3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65024F0-00EC-442D-8CF0-C558F1822480}"/>
              </a:ext>
            </a:extLst>
          </p:cNvPr>
          <p:cNvSpPr>
            <a:spLocks noGrp="1"/>
          </p:cNvSpPr>
          <p:nvPr>
            <p:ph type="sldNum" sz="quarter" idx="12"/>
          </p:nvPr>
        </p:nvSpPr>
        <p:spPr/>
        <p:txBody>
          <a:bodyPr/>
          <a:lstStyle/>
          <a:p>
            <a:fld id="{9E883C89-60DE-45ED-9901-F79F6D12C1E3}" type="slidenum">
              <a:rPr lang="en-AU" smtClean="0"/>
              <a:t>‹#›</a:t>
            </a:fld>
            <a:endParaRPr lang="en-AU"/>
          </a:p>
        </p:txBody>
      </p:sp>
    </p:spTree>
    <p:extLst>
      <p:ext uri="{BB962C8B-B14F-4D97-AF65-F5344CB8AC3E}">
        <p14:creationId xmlns:p14="http://schemas.microsoft.com/office/powerpoint/2010/main" val="2333841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C9E68-136A-4D82-8460-90347DEF2E4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ED9A88A-F111-4325-8FE5-9FE266C288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BEAB39B-8CE8-464D-834F-CD95B7E01497}"/>
              </a:ext>
            </a:extLst>
          </p:cNvPr>
          <p:cNvSpPr>
            <a:spLocks noGrp="1"/>
          </p:cNvSpPr>
          <p:nvPr>
            <p:ph type="dt" sz="half" idx="10"/>
          </p:nvPr>
        </p:nvSpPr>
        <p:spPr/>
        <p:txBody>
          <a:bodyPr/>
          <a:lstStyle/>
          <a:p>
            <a:fld id="{F578854B-5EA3-4D1D-A94A-E80A0B7DA666}" type="datetimeFigureOut">
              <a:rPr lang="en-AU" smtClean="0"/>
              <a:t>12/12/2020</a:t>
            </a:fld>
            <a:endParaRPr lang="en-AU"/>
          </a:p>
        </p:txBody>
      </p:sp>
      <p:sp>
        <p:nvSpPr>
          <p:cNvPr id="5" name="Footer Placeholder 4">
            <a:extLst>
              <a:ext uri="{FF2B5EF4-FFF2-40B4-BE49-F238E27FC236}">
                <a16:creationId xmlns:a16="http://schemas.microsoft.com/office/drawing/2014/main" id="{FEC6C765-91B4-414E-81DE-A2BB409D2FC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CBE946B-D290-4848-B659-1BFD5EA7FDA5}"/>
              </a:ext>
            </a:extLst>
          </p:cNvPr>
          <p:cNvSpPr>
            <a:spLocks noGrp="1"/>
          </p:cNvSpPr>
          <p:nvPr>
            <p:ph type="sldNum" sz="quarter" idx="12"/>
          </p:nvPr>
        </p:nvSpPr>
        <p:spPr/>
        <p:txBody>
          <a:bodyPr/>
          <a:lstStyle/>
          <a:p>
            <a:fld id="{9E883C89-60DE-45ED-9901-F79F6D12C1E3}" type="slidenum">
              <a:rPr lang="en-AU" smtClean="0"/>
              <a:t>‹#›</a:t>
            </a:fld>
            <a:endParaRPr lang="en-AU"/>
          </a:p>
        </p:txBody>
      </p:sp>
    </p:spTree>
    <p:extLst>
      <p:ext uri="{BB962C8B-B14F-4D97-AF65-F5344CB8AC3E}">
        <p14:creationId xmlns:p14="http://schemas.microsoft.com/office/powerpoint/2010/main" val="2962521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2BF89-2244-40D3-A572-4E30C17B0964}"/>
              </a:ext>
            </a:extLst>
          </p:cNvPr>
          <p:cNvSpPr>
            <a:spLocks noGrp="1"/>
          </p:cNvSpPr>
          <p:nvPr>
            <p:ph type="title"/>
          </p:nvPr>
        </p:nvSpPr>
        <p:spPr>
          <a:xfrm>
            <a:off x="831633" y="1709739"/>
            <a:ext cx="10512862" cy="2852737"/>
          </a:xfrm>
        </p:spPr>
        <p:txBody>
          <a:bodyPr anchor="b"/>
          <a:lstStyle>
            <a:lvl1pPr>
              <a:defRPr sz="5998"/>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F1A51380-96D5-4E26-AF16-696106C17CE7}"/>
              </a:ext>
            </a:extLst>
          </p:cNvPr>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E9D679-A134-4439-815C-1F2FF802E73D}"/>
              </a:ext>
            </a:extLst>
          </p:cNvPr>
          <p:cNvSpPr>
            <a:spLocks noGrp="1"/>
          </p:cNvSpPr>
          <p:nvPr>
            <p:ph type="dt" sz="half" idx="10"/>
          </p:nvPr>
        </p:nvSpPr>
        <p:spPr/>
        <p:txBody>
          <a:bodyPr/>
          <a:lstStyle/>
          <a:p>
            <a:fld id="{F578854B-5EA3-4D1D-A94A-E80A0B7DA666}" type="datetimeFigureOut">
              <a:rPr lang="en-AU" smtClean="0"/>
              <a:t>12/12/2020</a:t>
            </a:fld>
            <a:endParaRPr lang="en-AU"/>
          </a:p>
        </p:txBody>
      </p:sp>
      <p:sp>
        <p:nvSpPr>
          <p:cNvPr id="5" name="Footer Placeholder 4">
            <a:extLst>
              <a:ext uri="{FF2B5EF4-FFF2-40B4-BE49-F238E27FC236}">
                <a16:creationId xmlns:a16="http://schemas.microsoft.com/office/drawing/2014/main" id="{747DD903-2954-4A7E-B0AD-6AC5B0A1956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56108B0-6BE5-4991-8AC5-207018257D77}"/>
              </a:ext>
            </a:extLst>
          </p:cNvPr>
          <p:cNvSpPr>
            <a:spLocks noGrp="1"/>
          </p:cNvSpPr>
          <p:nvPr>
            <p:ph type="sldNum" sz="quarter" idx="12"/>
          </p:nvPr>
        </p:nvSpPr>
        <p:spPr/>
        <p:txBody>
          <a:bodyPr/>
          <a:lstStyle/>
          <a:p>
            <a:fld id="{9E883C89-60DE-45ED-9901-F79F6D12C1E3}" type="slidenum">
              <a:rPr lang="en-AU" smtClean="0"/>
              <a:t>‹#›</a:t>
            </a:fld>
            <a:endParaRPr lang="en-AU"/>
          </a:p>
        </p:txBody>
      </p:sp>
    </p:spTree>
    <p:extLst>
      <p:ext uri="{BB962C8B-B14F-4D97-AF65-F5344CB8AC3E}">
        <p14:creationId xmlns:p14="http://schemas.microsoft.com/office/powerpoint/2010/main" val="42002496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F946B-E8B9-4BC2-9D58-0CD6694CD283}"/>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320F004-777F-404A-924D-B8F08D669A8D}"/>
              </a:ext>
            </a:extLst>
          </p:cNvPr>
          <p:cNvSpPr>
            <a:spLocks noGrp="1"/>
          </p:cNvSpPr>
          <p:nvPr>
            <p:ph sz="half" idx="1"/>
          </p:nvPr>
        </p:nvSpPr>
        <p:spPr>
          <a:xfrm>
            <a:off x="83798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366EE59E-5B78-4FD1-ABAB-4EDCAF00F44C}"/>
              </a:ext>
            </a:extLst>
          </p:cNvPr>
          <p:cNvSpPr>
            <a:spLocks noGrp="1"/>
          </p:cNvSpPr>
          <p:nvPr>
            <p:ph sz="half" idx="2"/>
          </p:nvPr>
        </p:nvSpPr>
        <p:spPr>
          <a:xfrm>
            <a:off x="617059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2605CFE1-F126-4CA7-B9C7-DD415DF2AE55}"/>
              </a:ext>
            </a:extLst>
          </p:cNvPr>
          <p:cNvSpPr>
            <a:spLocks noGrp="1"/>
          </p:cNvSpPr>
          <p:nvPr>
            <p:ph type="dt" sz="half" idx="10"/>
          </p:nvPr>
        </p:nvSpPr>
        <p:spPr/>
        <p:txBody>
          <a:bodyPr/>
          <a:lstStyle/>
          <a:p>
            <a:fld id="{F578854B-5EA3-4D1D-A94A-E80A0B7DA666}" type="datetimeFigureOut">
              <a:rPr lang="en-AU" smtClean="0"/>
              <a:t>12/12/2020</a:t>
            </a:fld>
            <a:endParaRPr lang="en-AU"/>
          </a:p>
        </p:txBody>
      </p:sp>
      <p:sp>
        <p:nvSpPr>
          <p:cNvPr id="6" name="Footer Placeholder 5">
            <a:extLst>
              <a:ext uri="{FF2B5EF4-FFF2-40B4-BE49-F238E27FC236}">
                <a16:creationId xmlns:a16="http://schemas.microsoft.com/office/drawing/2014/main" id="{02790DB7-08AE-4182-9B86-67A21BE78499}"/>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173D1EC6-2AE6-4C54-93DE-D74F0E8E962B}"/>
              </a:ext>
            </a:extLst>
          </p:cNvPr>
          <p:cNvSpPr>
            <a:spLocks noGrp="1"/>
          </p:cNvSpPr>
          <p:nvPr>
            <p:ph type="sldNum" sz="quarter" idx="12"/>
          </p:nvPr>
        </p:nvSpPr>
        <p:spPr/>
        <p:txBody>
          <a:bodyPr/>
          <a:lstStyle/>
          <a:p>
            <a:fld id="{9E883C89-60DE-45ED-9901-F79F6D12C1E3}" type="slidenum">
              <a:rPr lang="en-AU" smtClean="0"/>
              <a:t>‹#›</a:t>
            </a:fld>
            <a:endParaRPr lang="en-AU"/>
          </a:p>
        </p:txBody>
      </p:sp>
    </p:spTree>
    <p:extLst>
      <p:ext uri="{BB962C8B-B14F-4D97-AF65-F5344CB8AC3E}">
        <p14:creationId xmlns:p14="http://schemas.microsoft.com/office/powerpoint/2010/main" val="24403955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1AFA0-564D-4147-91C2-AAB520CADA21}"/>
              </a:ext>
            </a:extLst>
          </p:cNvPr>
          <p:cNvSpPr>
            <a:spLocks noGrp="1"/>
          </p:cNvSpPr>
          <p:nvPr>
            <p:ph type="title"/>
          </p:nvPr>
        </p:nvSpPr>
        <p:spPr>
          <a:xfrm>
            <a:off x="839569" y="365126"/>
            <a:ext cx="10512862"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868902A1-960E-4AB7-A65C-7DEF31815FAA}"/>
              </a:ext>
            </a:extLst>
          </p:cNvPr>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F71BCC-C0FB-46D1-88FA-2E9895E7C1D2}"/>
              </a:ext>
            </a:extLst>
          </p:cNvPr>
          <p:cNvSpPr>
            <a:spLocks noGrp="1"/>
          </p:cNvSpPr>
          <p:nvPr>
            <p:ph sz="half" idx="2"/>
          </p:nvPr>
        </p:nvSpPr>
        <p:spPr>
          <a:xfrm>
            <a:off x="839570" y="2505075"/>
            <a:ext cx="515644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B1494962-AB6C-4A01-BF3E-1983A40C5635}"/>
              </a:ext>
            </a:extLst>
          </p:cNvPr>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4DFAECC-584C-40E1-8D7D-D67128B09AA9}"/>
              </a:ext>
            </a:extLst>
          </p:cNvPr>
          <p:cNvSpPr>
            <a:spLocks noGrp="1"/>
          </p:cNvSpPr>
          <p:nvPr>
            <p:ph sz="quarter" idx="4"/>
          </p:nvPr>
        </p:nvSpPr>
        <p:spPr>
          <a:xfrm>
            <a:off x="6170593" y="2505075"/>
            <a:ext cx="518183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57A92344-E9AA-4CB2-817F-EB88B19DFD3B}"/>
              </a:ext>
            </a:extLst>
          </p:cNvPr>
          <p:cNvSpPr>
            <a:spLocks noGrp="1"/>
          </p:cNvSpPr>
          <p:nvPr>
            <p:ph type="dt" sz="half" idx="10"/>
          </p:nvPr>
        </p:nvSpPr>
        <p:spPr/>
        <p:txBody>
          <a:bodyPr/>
          <a:lstStyle/>
          <a:p>
            <a:fld id="{F578854B-5EA3-4D1D-A94A-E80A0B7DA666}" type="datetimeFigureOut">
              <a:rPr lang="en-AU" smtClean="0"/>
              <a:t>12/12/2020</a:t>
            </a:fld>
            <a:endParaRPr lang="en-AU"/>
          </a:p>
        </p:txBody>
      </p:sp>
      <p:sp>
        <p:nvSpPr>
          <p:cNvPr id="8" name="Footer Placeholder 7">
            <a:extLst>
              <a:ext uri="{FF2B5EF4-FFF2-40B4-BE49-F238E27FC236}">
                <a16:creationId xmlns:a16="http://schemas.microsoft.com/office/drawing/2014/main" id="{2545BBB5-F805-49B1-AFF7-F91F1BDE7960}"/>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1CF0ED05-17C2-4A5D-B435-434CC3A595DA}"/>
              </a:ext>
            </a:extLst>
          </p:cNvPr>
          <p:cNvSpPr>
            <a:spLocks noGrp="1"/>
          </p:cNvSpPr>
          <p:nvPr>
            <p:ph type="sldNum" sz="quarter" idx="12"/>
          </p:nvPr>
        </p:nvSpPr>
        <p:spPr/>
        <p:txBody>
          <a:bodyPr/>
          <a:lstStyle/>
          <a:p>
            <a:fld id="{9E883C89-60DE-45ED-9901-F79F6D12C1E3}" type="slidenum">
              <a:rPr lang="en-AU" smtClean="0"/>
              <a:t>‹#›</a:t>
            </a:fld>
            <a:endParaRPr lang="en-AU"/>
          </a:p>
        </p:txBody>
      </p:sp>
    </p:spTree>
    <p:extLst>
      <p:ext uri="{BB962C8B-B14F-4D97-AF65-F5344CB8AC3E}">
        <p14:creationId xmlns:p14="http://schemas.microsoft.com/office/powerpoint/2010/main" val="20123229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E09FD-2B36-4785-8A45-2EBF10E9AA06}"/>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23A72C89-34D0-4EBE-A4C0-2CB4ECF89502}"/>
              </a:ext>
            </a:extLst>
          </p:cNvPr>
          <p:cNvSpPr>
            <a:spLocks noGrp="1"/>
          </p:cNvSpPr>
          <p:nvPr>
            <p:ph type="dt" sz="half" idx="10"/>
          </p:nvPr>
        </p:nvSpPr>
        <p:spPr/>
        <p:txBody>
          <a:bodyPr/>
          <a:lstStyle/>
          <a:p>
            <a:fld id="{F578854B-5EA3-4D1D-A94A-E80A0B7DA666}" type="datetimeFigureOut">
              <a:rPr lang="en-AU" smtClean="0"/>
              <a:t>12/12/2020</a:t>
            </a:fld>
            <a:endParaRPr lang="en-AU"/>
          </a:p>
        </p:txBody>
      </p:sp>
      <p:sp>
        <p:nvSpPr>
          <p:cNvPr id="4" name="Footer Placeholder 3">
            <a:extLst>
              <a:ext uri="{FF2B5EF4-FFF2-40B4-BE49-F238E27FC236}">
                <a16:creationId xmlns:a16="http://schemas.microsoft.com/office/drawing/2014/main" id="{17158A99-EE6F-463D-A3E5-AAE5CFD8063A}"/>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D2F40E40-BF94-49E2-9E51-CD2D439D8CF6}"/>
              </a:ext>
            </a:extLst>
          </p:cNvPr>
          <p:cNvSpPr>
            <a:spLocks noGrp="1"/>
          </p:cNvSpPr>
          <p:nvPr>
            <p:ph type="sldNum" sz="quarter" idx="12"/>
          </p:nvPr>
        </p:nvSpPr>
        <p:spPr/>
        <p:txBody>
          <a:bodyPr/>
          <a:lstStyle/>
          <a:p>
            <a:fld id="{9E883C89-60DE-45ED-9901-F79F6D12C1E3}" type="slidenum">
              <a:rPr lang="en-AU" smtClean="0"/>
              <a:t>‹#›</a:t>
            </a:fld>
            <a:endParaRPr lang="en-AU"/>
          </a:p>
        </p:txBody>
      </p:sp>
    </p:spTree>
    <p:extLst>
      <p:ext uri="{BB962C8B-B14F-4D97-AF65-F5344CB8AC3E}">
        <p14:creationId xmlns:p14="http://schemas.microsoft.com/office/powerpoint/2010/main" val="14240784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9E9DE7-EF32-4CD2-8A00-9C72968F0D2C}"/>
              </a:ext>
            </a:extLst>
          </p:cNvPr>
          <p:cNvSpPr>
            <a:spLocks noGrp="1"/>
          </p:cNvSpPr>
          <p:nvPr>
            <p:ph type="dt" sz="half" idx="10"/>
          </p:nvPr>
        </p:nvSpPr>
        <p:spPr/>
        <p:txBody>
          <a:bodyPr/>
          <a:lstStyle/>
          <a:p>
            <a:fld id="{F578854B-5EA3-4D1D-A94A-E80A0B7DA666}" type="datetimeFigureOut">
              <a:rPr lang="en-AU" smtClean="0"/>
              <a:t>12/12/2020</a:t>
            </a:fld>
            <a:endParaRPr lang="en-AU"/>
          </a:p>
        </p:txBody>
      </p:sp>
      <p:sp>
        <p:nvSpPr>
          <p:cNvPr id="3" name="Footer Placeholder 2">
            <a:extLst>
              <a:ext uri="{FF2B5EF4-FFF2-40B4-BE49-F238E27FC236}">
                <a16:creationId xmlns:a16="http://schemas.microsoft.com/office/drawing/2014/main" id="{119C5B1E-9842-46D7-BC2C-A3D97E51DE0D}"/>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DE5459D9-2C0A-47BF-97B1-9EAAA6F78814}"/>
              </a:ext>
            </a:extLst>
          </p:cNvPr>
          <p:cNvSpPr>
            <a:spLocks noGrp="1"/>
          </p:cNvSpPr>
          <p:nvPr>
            <p:ph type="sldNum" sz="quarter" idx="12"/>
          </p:nvPr>
        </p:nvSpPr>
        <p:spPr/>
        <p:txBody>
          <a:bodyPr/>
          <a:lstStyle/>
          <a:p>
            <a:fld id="{9E883C89-60DE-45ED-9901-F79F6D12C1E3}" type="slidenum">
              <a:rPr lang="en-AU" smtClean="0"/>
              <a:t>‹#›</a:t>
            </a:fld>
            <a:endParaRPr lang="en-AU"/>
          </a:p>
        </p:txBody>
      </p:sp>
    </p:spTree>
    <p:extLst>
      <p:ext uri="{BB962C8B-B14F-4D97-AF65-F5344CB8AC3E}">
        <p14:creationId xmlns:p14="http://schemas.microsoft.com/office/powerpoint/2010/main" val="38508762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61AAF-EAF4-4F55-B523-FA5CA32AC7E7}"/>
              </a:ext>
            </a:extLst>
          </p:cNvPr>
          <p:cNvSpPr>
            <a:spLocks noGrp="1"/>
          </p:cNvSpPr>
          <p:nvPr>
            <p:ph type="title"/>
          </p:nvPr>
        </p:nvSpPr>
        <p:spPr>
          <a:xfrm>
            <a:off x="839570" y="457200"/>
            <a:ext cx="3931213" cy="1600200"/>
          </a:xfrm>
        </p:spPr>
        <p:txBody>
          <a:bodyPr anchor="b"/>
          <a:lstStyle>
            <a:lvl1pPr>
              <a:defRPr sz="3199"/>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A4CF3DF3-9E69-4056-A4D0-06A46930EBAF}"/>
              </a:ext>
            </a:extLst>
          </p:cNvPr>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840F4479-1D5C-4F26-AD35-1A5FEE2A4B86}"/>
              </a:ext>
            </a:extLst>
          </p:cNvPr>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AE5A03-D00C-469E-BC4D-61B75B027669}"/>
              </a:ext>
            </a:extLst>
          </p:cNvPr>
          <p:cNvSpPr>
            <a:spLocks noGrp="1"/>
          </p:cNvSpPr>
          <p:nvPr>
            <p:ph type="dt" sz="half" idx="10"/>
          </p:nvPr>
        </p:nvSpPr>
        <p:spPr/>
        <p:txBody>
          <a:bodyPr/>
          <a:lstStyle/>
          <a:p>
            <a:fld id="{F578854B-5EA3-4D1D-A94A-E80A0B7DA666}" type="datetimeFigureOut">
              <a:rPr lang="en-AU" smtClean="0"/>
              <a:t>12/12/2020</a:t>
            </a:fld>
            <a:endParaRPr lang="en-AU"/>
          </a:p>
        </p:txBody>
      </p:sp>
      <p:sp>
        <p:nvSpPr>
          <p:cNvPr id="6" name="Footer Placeholder 5">
            <a:extLst>
              <a:ext uri="{FF2B5EF4-FFF2-40B4-BE49-F238E27FC236}">
                <a16:creationId xmlns:a16="http://schemas.microsoft.com/office/drawing/2014/main" id="{076220EC-4C64-497A-BE51-807D3C5659B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9DE748DE-C683-4BEC-9B53-F60C9FD8E46E}"/>
              </a:ext>
            </a:extLst>
          </p:cNvPr>
          <p:cNvSpPr>
            <a:spLocks noGrp="1"/>
          </p:cNvSpPr>
          <p:nvPr>
            <p:ph type="sldNum" sz="quarter" idx="12"/>
          </p:nvPr>
        </p:nvSpPr>
        <p:spPr/>
        <p:txBody>
          <a:bodyPr/>
          <a:lstStyle/>
          <a:p>
            <a:fld id="{9E883C89-60DE-45ED-9901-F79F6D12C1E3}" type="slidenum">
              <a:rPr lang="en-AU" smtClean="0"/>
              <a:t>‹#›</a:t>
            </a:fld>
            <a:endParaRPr lang="en-AU"/>
          </a:p>
        </p:txBody>
      </p:sp>
    </p:spTree>
    <p:extLst>
      <p:ext uri="{BB962C8B-B14F-4D97-AF65-F5344CB8AC3E}">
        <p14:creationId xmlns:p14="http://schemas.microsoft.com/office/powerpoint/2010/main" val="1621520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A5545539-EDB8-430F-A351-14036B19B373}" type="datetime1">
              <a:rPr lang="en-US" smtClean="0"/>
              <a:t>12/12/2020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ED8F3-8130-4CBB-BDA6-6BC2A50D473F}"/>
              </a:ext>
            </a:extLst>
          </p:cNvPr>
          <p:cNvSpPr>
            <a:spLocks noGrp="1"/>
          </p:cNvSpPr>
          <p:nvPr>
            <p:ph type="title"/>
          </p:nvPr>
        </p:nvSpPr>
        <p:spPr>
          <a:xfrm>
            <a:off x="839570" y="457200"/>
            <a:ext cx="3931213" cy="1600200"/>
          </a:xfrm>
        </p:spPr>
        <p:txBody>
          <a:bodyPr anchor="b"/>
          <a:lstStyle>
            <a:lvl1pPr>
              <a:defRPr sz="3199"/>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187753D9-AA21-4F06-833C-29AD4B04A63F}"/>
              </a:ext>
            </a:extLst>
          </p:cNvPr>
          <p:cNvSpPr>
            <a:spLocks noGrp="1"/>
          </p:cNvSpPr>
          <p:nvPr>
            <p:ph type="pic" idx="1"/>
          </p:nvPr>
        </p:nvSpPr>
        <p:spPr>
          <a:xfrm>
            <a:off x="5181838" y="987426"/>
            <a:ext cx="6170593"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en-AU"/>
          </a:p>
        </p:txBody>
      </p:sp>
      <p:sp>
        <p:nvSpPr>
          <p:cNvPr id="4" name="Text Placeholder 3">
            <a:extLst>
              <a:ext uri="{FF2B5EF4-FFF2-40B4-BE49-F238E27FC236}">
                <a16:creationId xmlns:a16="http://schemas.microsoft.com/office/drawing/2014/main" id="{DB0A4CEF-0C71-438E-8179-4E21D0A38555}"/>
              </a:ext>
            </a:extLst>
          </p:cNvPr>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0A2970-1300-4577-AA3D-78686704B9BF}"/>
              </a:ext>
            </a:extLst>
          </p:cNvPr>
          <p:cNvSpPr>
            <a:spLocks noGrp="1"/>
          </p:cNvSpPr>
          <p:nvPr>
            <p:ph type="dt" sz="half" idx="10"/>
          </p:nvPr>
        </p:nvSpPr>
        <p:spPr/>
        <p:txBody>
          <a:bodyPr/>
          <a:lstStyle/>
          <a:p>
            <a:fld id="{F578854B-5EA3-4D1D-A94A-E80A0B7DA666}" type="datetimeFigureOut">
              <a:rPr lang="en-AU" smtClean="0"/>
              <a:t>12/12/2020</a:t>
            </a:fld>
            <a:endParaRPr lang="en-AU"/>
          </a:p>
        </p:txBody>
      </p:sp>
      <p:sp>
        <p:nvSpPr>
          <p:cNvPr id="6" name="Footer Placeholder 5">
            <a:extLst>
              <a:ext uri="{FF2B5EF4-FFF2-40B4-BE49-F238E27FC236}">
                <a16:creationId xmlns:a16="http://schemas.microsoft.com/office/drawing/2014/main" id="{7CE17D37-4337-47B5-A997-CCFEDCCD5C19}"/>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E847734-E85A-4317-95C4-9E8F42EE0BEA}"/>
              </a:ext>
            </a:extLst>
          </p:cNvPr>
          <p:cNvSpPr>
            <a:spLocks noGrp="1"/>
          </p:cNvSpPr>
          <p:nvPr>
            <p:ph type="sldNum" sz="quarter" idx="12"/>
          </p:nvPr>
        </p:nvSpPr>
        <p:spPr/>
        <p:txBody>
          <a:bodyPr/>
          <a:lstStyle/>
          <a:p>
            <a:fld id="{9E883C89-60DE-45ED-9901-F79F6D12C1E3}" type="slidenum">
              <a:rPr lang="en-AU" smtClean="0"/>
              <a:t>‹#›</a:t>
            </a:fld>
            <a:endParaRPr lang="en-AU"/>
          </a:p>
        </p:txBody>
      </p:sp>
    </p:spTree>
    <p:extLst>
      <p:ext uri="{BB962C8B-B14F-4D97-AF65-F5344CB8AC3E}">
        <p14:creationId xmlns:p14="http://schemas.microsoft.com/office/powerpoint/2010/main" val="17724969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EBA85-E56C-4754-82F4-47DF6FDD10C8}"/>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EBB5DF0-482F-4E6C-99D5-75FD4CAAF9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F311C44-CDDE-41F1-9919-46DBDCC350B0}"/>
              </a:ext>
            </a:extLst>
          </p:cNvPr>
          <p:cNvSpPr>
            <a:spLocks noGrp="1"/>
          </p:cNvSpPr>
          <p:nvPr>
            <p:ph type="dt" sz="half" idx="10"/>
          </p:nvPr>
        </p:nvSpPr>
        <p:spPr/>
        <p:txBody>
          <a:bodyPr/>
          <a:lstStyle/>
          <a:p>
            <a:fld id="{F578854B-5EA3-4D1D-A94A-E80A0B7DA666}" type="datetimeFigureOut">
              <a:rPr lang="en-AU" smtClean="0"/>
              <a:t>12/12/2020</a:t>
            </a:fld>
            <a:endParaRPr lang="en-AU"/>
          </a:p>
        </p:txBody>
      </p:sp>
      <p:sp>
        <p:nvSpPr>
          <p:cNvPr id="5" name="Footer Placeholder 4">
            <a:extLst>
              <a:ext uri="{FF2B5EF4-FFF2-40B4-BE49-F238E27FC236}">
                <a16:creationId xmlns:a16="http://schemas.microsoft.com/office/drawing/2014/main" id="{B280392C-48C7-4E26-97FE-584CD9588CA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365D1F7-277C-4124-928B-A5A326D79EA3}"/>
              </a:ext>
            </a:extLst>
          </p:cNvPr>
          <p:cNvSpPr>
            <a:spLocks noGrp="1"/>
          </p:cNvSpPr>
          <p:nvPr>
            <p:ph type="sldNum" sz="quarter" idx="12"/>
          </p:nvPr>
        </p:nvSpPr>
        <p:spPr/>
        <p:txBody>
          <a:bodyPr/>
          <a:lstStyle/>
          <a:p>
            <a:fld id="{9E883C89-60DE-45ED-9901-F79F6D12C1E3}" type="slidenum">
              <a:rPr lang="en-AU" smtClean="0"/>
              <a:t>‹#›</a:t>
            </a:fld>
            <a:endParaRPr lang="en-AU"/>
          </a:p>
        </p:txBody>
      </p:sp>
    </p:spTree>
    <p:extLst>
      <p:ext uri="{BB962C8B-B14F-4D97-AF65-F5344CB8AC3E}">
        <p14:creationId xmlns:p14="http://schemas.microsoft.com/office/powerpoint/2010/main" val="18459310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F1262F-CB3A-46BE-BF0F-062FA50BC2C0}"/>
              </a:ext>
            </a:extLst>
          </p:cNvPr>
          <p:cNvSpPr>
            <a:spLocks noGrp="1"/>
          </p:cNvSpPr>
          <p:nvPr>
            <p:ph type="title" orient="vert"/>
          </p:nvPr>
        </p:nvSpPr>
        <p:spPr>
          <a:xfrm>
            <a:off x="8722628" y="365125"/>
            <a:ext cx="2628215"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811F8001-696A-48A0-8D29-D38EB0E23601}"/>
              </a:ext>
            </a:extLst>
          </p:cNvPr>
          <p:cNvSpPr>
            <a:spLocks noGrp="1"/>
          </p:cNvSpPr>
          <p:nvPr>
            <p:ph type="body" orient="vert" idx="1"/>
          </p:nvPr>
        </p:nvSpPr>
        <p:spPr>
          <a:xfrm>
            <a:off x="837982" y="365125"/>
            <a:ext cx="773228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04C9C90-D216-4C01-A1A7-F2C51BAB6979}"/>
              </a:ext>
            </a:extLst>
          </p:cNvPr>
          <p:cNvSpPr>
            <a:spLocks noGrp="1"/>
          </p:cNvSpPr>
          <p:nvPr>
            <p:ph type="dt" sz="half" idx="10"/>
          </p:nvPr>
        </p:nvSpPr>
        <p:spPr/>
        <p:txBody>
          <a:bodyPr/>
          <a:lstStyle/>
          <a:p>
            <a:fld id="{F578854B-5EA3-4D1D-A94A-E80A0B7DA666}" type="datetimeFigureOut">
              <a:rPr lang="en-AU" smtClean="0"/>
              <a:t>12/12/2020</a:t>
            </a:fld>
            <a:endParaRPr lang="en-AU"/>
          </a:p>
        </p:txBody>
      </p:sp>
      <p:sp>
        <p:nvSpPr>
          <p:cNvPr id="5" name="Footer Placeholder 4">
            <a:extLst>
              <a:ext uri="{FF2B5EF4-FFF2-40B4-BE49-F238E27FC236}">
                <a16:creationId xmlns:a16="http://schemas.microsoft.com/office/drawing/2014/main" id="{6DFE5DFB-7341-47B4-85D8-86D21A80947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E97AA18-38F4-4DE7-B899-845B594A5DAB}"/>
              </a:ext>
            </a:extLst>
          </p:cNvPr>
          <p:cNvSpPr>
            <a:spLocks noGrp="1"/>
          </p:cNvSpPr>
          <p:nvPr>
            <p:ph type="sldNum" sz="quarter" idx="12"/>
          </p:nvPr>
        </p:nvSpPr>
        <p:spPr/>
        <p:txBody>
          <a:bodyPr/>
          <a:lstStyle/>
          <a:p>
            <a:fld id="{9E883C89-60DE-45ED-9901-F79F6D12C1E3}" type="slidenum">
              <a:rPr lang="en-AU" smtClean="0"/>
              <a:t>‹#›</a:t>
            </a:fld>
            <a:endParaRPr lang="en-AU"/>
          </a:p>
        </p:txBody>
      </p:sp>
    </p:spTree>
    <p:extLst>
      <p:ext uri="{BB962C8B-B14F-4D97-AF65-F5344CB8AC3E}">
        <p14:creationId xmlns:p14="http://schemas.microsoft.com/office/powerpoint/2010/main" val="3175634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a:gsLst>
            <a:gs pos="10000">
              <a:srgbClr val="06171C"/>
            </a:gs>
            <a:gs pos="100000">
              <a:srgbClr val="134251"/>
            </a:gs>
            <a:gs pos="65000">
              <a:srgbClr val="134251"/>
            </a:gs>
          </a:gsLst>
          <a:lin ang="27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6812" y="1616074"/>
            <a:ext cx="7315198" cy="2727325"/>
          </a:xfrm>
        </p:spPr>
        <p:txBody>
          <a:bodyPr anchor="b">
            <a:normAutofit/>
          </a:bodyPr>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2436814" y="4495800"/>
            <a:ext cx="7315198" cy="1673225"/>
          </a:xfrm>
        </p:spPr>
        <p:txBody>
          <a:bodyPr anchor="t">
            <a:normAutofit/>
          </a:bodyPr>
          <a:lstStyle>
            <a:lvl1pPr marL="0" indent="0">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1293B5-A305-499D-8566-60385FD4411B}" type="datetime1">
              <a:rPr lang="en-US" smtClean="0"/>
              <a:t>12/12/2020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979613" y="1828800"/>
            <a:ext cx="4419599" cy="4419600"/>
          </a:xfrm>
        </p:spPr>
        <p:txBody>
          <a:bodyPr>
            <a:normAutofit/>
          </a:bodyPr>
          <a:lstStyle>
            <a:lvl1pPr>
              <a:defRPr sz="2400"/>
            </a:lvl1pPr>
            <a:lvl2pPr>
              <a:defRPr sz="2000"/>
            </a:lvl2pPr>
            <a:lvl3pPr>
              <a:defRPr sz="1800"/>
            </a:lvl3pPr>
            <a:lvl4pPr>
              <a:defRPr sz="1600"/>
            </a:lvl4pPr>
            <a:lvl5pPr>
              <a:defRPr sz="1600"/>
            </a:lvl5pPr>
            <a:lvl6pPr marL="2057400">
              <a:defRPr sz="1600"/>
            </a:lvl6pPr>
            <a:lvl7pPr marL="2057400">
              <a:defRPr sz="1600"/>
            </a:lvl7pPr>
            <a:lvl8pPr marL="2057400">
              <a:defRPr sz="1600"/>
            </a:lvl8pPr>
            <a:lvl9pPr marL="205740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704015" y="1828800"/>
            <a:ext cx="4419600" cy="4419600"/>
          </a:xfrm>
        </p:spPr>
        <p:txBody>
          <a:bodyPr>
            <a:normAutofit/>
          </a:bodyPr>
          <a:lstStyle>
            <a:lvl1pPr>
              <a:defRPr sz="2400"/>
            </a:lvl1pPr>
            <a:lvl2pPr>
              <a:defRPr sz="2000"/>
            </a:lvl2pPr>
            <a:lvl3pPr>
              <a:defRPr sz="1800"/>
            </a:lvl3pPr>
            <a:lvl4pPr>
              <a:defRPr sz="1600"/>
            </a:lvl4pPr>
            <a:lvl5pPr>
              <a:defRPr sz="1600"/>
            </a:lvl5pPr>
            <a:lvl6pPr marL="2057400">
              <a:defRPr sz="1600"/>
            </a:lvl6pPr>
            <a:lvl7pPr marL="2057400">
              <a:defRPr sz="1600"/>
            </a:lvl7pPr>
            <a:lvl8pPr marL="2057400">
              <a:defRPr sz="1600"/>
            </a:lvl8pPr>
            <a:lvl9pPr marL="205740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FFD4757E-9601-4057-9AFE-5A2E1F7667AA}" type="datetime1">
              <a:rPr lang="en-US" smtClean="0"/>
              <a:t>12/12/2020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978022" y="1828800"/>
            <a:ext cx="4416552"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78022" y="2743200"/>
            <a:ext cx="4416552" cy="3505200"/>
          </a:xfrm>
        </p:spPr>
        <p:txBody>
          <a:bodyPr>
            <a:normAutofit/>
          </a:bodyPr>
          <a:lstStyle>
            <a:lvl1pPr>
              <a:defRPr sz="2000"/>
            </a:lvl1pPr>
            <a:lvl2pPr>
              <a:defRPr sz="1800"/>
            </a:lvl2pPr>
            <a:lvl3pPr>
              <a:defRPr sz="1600"/>
            </a:lvl3pPr>
            <a:lvl4pPr>
              <a:defRPr sz="1400"/>
            </a:lvl4pPr>
            <a:lvl5pPr marL="2057400">
              <a:defRPr sz="1400"/>
            </a:lvl5pPr>
            <a:lvl6pPr marL="2057400">
              <a:defRPr sz="1400"/>
            </a:lvl6pPr>
            <a:lvl7pPr marL="2057400">
              <a:defRPr sz="1400"/>
            </a:lvl7pPr>
            <a:lvl8pPr marL="2057400">
              <a:defRPr sz="1400"/>
            </a:lvl8pPr>
            <a:lvl9pPr marL="2057400">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705472" y="1828800"/>
            <a:ext cx="4416552"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705472" y="2743200"/>
            <a:ext cx="4416552" cy="3505200"/>
          </a:xfrm>
        </p:spPr>
        <p:txBody>
          <a:bodyPr>
            <a:normAutofit/>
          </a:bodyPr>
          <a:lstStyle>
            <a:lvl1pPr>
              <a:defRPr sz="2000"/>
            </a:lvl1pPr>
            <a:lvl2pPr>
              <a:defRPr sz="1800"/>
            </a:lvl2pPr>
            <a:lvl3pPr>
              <a:defRPr sz="1600"/>
            </a:lvl3pPr>
            <a:lvl4pPr>
              <a:defRPr sz="1400"/>
            </a:lvl4pPr>
            <a:lvl5pPr marL="2057400">
              <a:defRPr sz="1400"/>
            </a:lvl5pPr>
            <a:lvl6pPr marL="2057400">
              <a:defRPr sz="1400"/>
            </a:lvl6pPr>
            <a:lvl7pPr marL="2057400">
              <a:defRPr sz="1400"/>
            </a:lvl7pPr>
            <a:lvl8pPr marL="2057400">
              <a:defRPr sz="1400"/>
            </a:lvl8pPr>
            <a:lvl9pPr marL="2057400">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FA9E8EE8-FABA-41F1-B60F-4AE5AFAD30AC}" type="datetime1">
              <a:rPr lang="en-US" smtClean="0"/>
              <a:t>12/12/2020</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82F2BCCB-1F09-4A77-8F94-E776713A80F8}" type="datetime1">
              <a:rPr lang="en-US" smtClean="0"/>
              <a:t>12/12/2020</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descr="Large ocean wave (semitransparent)" title="Ocean Wav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6"/>
            <a:ext cx="12188824" cy="6857887"/>
          </a:xfrm>
          <a:prstGeom prst="rect">
            <a:avLst/>
          </a:prstGeom>
        </p:spPr>
      </p:pic>
      <p:sp>
        <p:nvSpPr>
          <p:cNvPr id="2" name="Date Placeholder 1"/>
          <p:cNvSpPr>
            <a:spLocks noGrp="1"/>
          </p:cNvSpPr>
          <p:nvPr>
            <p:ph type="dt" sz="half" idx="10"/>
          </p:nvPr>
        </p:nvSpPr>
        <p:spPr/>
        <p:txBody>
          <a:bodyPr/>
          <a:lstStyle/>
          <a:p>
            <a:fld id="{66F3B9C9-CB8D-4A94-9DFC-6D790D8BDA56}" type="datetime1">
              <a:rPr lang="en-US" smtClean="0"/>
              <a:t>12/12/2020</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9613" y="588963"/>
            <a:ext cx="3657600" cy="2840037"/>
          </a:xfrm>
        </p:spPr>
        <p:txBody>
          <a:bodyPr anchor="b">
            <a:noAutofit/>
          </a:bodyPr>
          <a:lstStyle>
            <a:lvl1pPr algn="l">
              <a:lnSpc>
                <a:spcPct val="80000"/>
              </a:lnSpc>
              <a:defRPr sz="3600" b="0">
                <a:solidFill>
                  <a:schemeClr val="tx1"/>
                </a:solidFill>
              </a:defRPr>
            </a:lvl1pPr>
          </a:lstStyle>
          <a:p>
            <a:r>
              <a:rPr lang="en-US"/>
              <a:t>Click to edit Master title style</a:t>
            </a:r>
            <a:endParaRPr/>
          </a:p>
        </p:txBody>
      </p:sp>
      <p:sp>
        <p:nvSpPr>
          <p:cNvPr id="3" name="Content Placeholder 2"/>
          <p:cNvSpPr>
            <a:spLocks noGrp="1"/>
          </p:cNvSpPr>
          <p:nvPr>
            <p:ph idx="1"/>
          </p:nvPr>
        </p:nvSpPr>
        <p:spPr>
          <a:xfrm>
            <a:off x="6094414" y="588963"/>
            <a:ext cx="5486400" cy="558006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979613" y="3581399"/>
            <a:ext cx="3657600" cy="2587625"/>
          </a:xfrm>
        </p:spPr>
        <p:txBody>
          <a:bodyPr>
            <a:normAutofit/>
          </a:bodyPr>
          <a:lstStyle>
            <a:lvl1pPr marL="0" indent="0">
              <a:lnSpc>
                <a:spcPct val="11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EE4F72-8497-4764-B834-BF7E8236BBB9}" type="datetime1">
              <a:rPr lang="en-US" smtClean="0"/>
              <a:t>12/12/2020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6094461" y="588963"/>
            <a:ext cx="5486352" cy="5580062"/>
          </a:xfrm>
          <a:prstGeom prst="rect">
            <a:avLst/>
          </a:prstGeom>
          <a:solidFill>
            <a:srgbClr val="1B5D7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Picture Placeholder 2"/>
          <p:cNvSpPr>
            <a:spLocks noGrp="1"/>
          </p:cNvSpPr>
          <p:nvPr>
            <p:ph type="pic" idx="1"/>
          </p:nvPr>
        </p:nvSpPr>
        <p:spPr>
          <a:xfrm>
            <a:off x="6307494" y="805658"/>
            <a:ext cx="5060286" cy="5146672"/>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2" name="Title 1"/>
          <p:cNvSpPr>
            <a:spLocks noGrp="1"/>
          </p:cNvSpPr>
          <p:nvPr>
            <p:ph type="title"/>
          </p:nvPr>
        </p:nvSpPr>
        <p:spPr>
          <a:xfrm>
            <a:off x="1979613" y="588963"/>
            <a:ext cx="3657600" cy="2840038"/>
          </a:xfrm>
        </p:spPr>
        <p:txBody>
          <a:bodyPr anchor="b">
            <a:normAutofit/>
          </a:bodyPr>
          <a:lstStyle>
            <a:lvl1pPr algn="l">
              <a:lnSpc>
                <a:spcPct val="80000"/>
              </a:lnSpc>
              <a:defRPr sz="3600" b="0" i="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979613" y="3581399"/>
            <a:ext cx="3657600" cy="2587625"/>
          </a:xfrm>
        </p:spPr>
        <p:txBody>
          <a:bodyPr>
            <a:normAutofit/>
          </a:bodyPr>
          <a:lstStyle>
            <a:lvl1pPr marL="0" indent="0">
              <a:lnSpc>
                <a:spcPct val="11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9D699-D606-4A88-A2AD-843358ABE50D}" type="datetime1">
              <a:rPr lang="en-US" smtClean="0"/>
              <a:t>12/12/2020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
              <a:srgbClr val="06171C"/>
            </a:gs>
            <a:gs pos="100000">
              <a:srgbClr val="134251"/>
            </a:gs>
            <a:gs pos="65000">
              <a:srgbClr val="134251"/>
            </a:gs>
          </a:gsLst>
          <a:lin ang="8100000" scaled="1"/>
          <a:tileRect/>
        </a:gradFill>
        <a:effectLst/>
      </p:bgPr>
    </p:bg>
    <p:spTree>
      <p:nvGrpSpPr>
        <p:cNvPr id="1" name=""/>
        <p:cNvGrpSpPr/>
        <p:nvPr/>
      </p:nvGrpSpPr>
      <p:grpSpPr>
        <a:xfrm>
          <a:off x="0" y="0"/>
          <a:ext cx="0" cy="0"/>
          <a:chOff x="0" y="0"/>
          <a:chExt cx="0" cy="0"/>
        </a:xfrm>
      </p:grpSpPr>
      <p:pic>
        <p:nvPicPr>
          <p:cNvPr id="7" name="Picture 6" descr="Large ocean wave (semitransparent)" title="Ocean Wave"/>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 y="56"/>
            <a:ext cx="12188824" cy="6857887"/>
          </a:xfrm>
          <a:prstGeom prst="rect">
            <a:avLst/>
          </a:prstGeom>
        </p:spPr>
      </p:pic>
      <p:pic>
        <p:nvPicPr>
          <p:cNvPr id="10" name="Picture 9" descr="Large ocean wave" title="Ocean Wave"/>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1" y="0"/>
            <a:ext cx="1234758" cy="6857942"/>
          </a:xfrm>
          <a:prstGeom prst="rect">
            <a:avLst/>
          </a:prstGeom>
        </p:spPr>
      </p:pic>
      <p:sp>
        <p:nvSpPr>
          <p:cNvPr id="9" name="Rectangle 8"/>
          <p:cNvSpPr/>
          <p:nvPr/>
        </p:nvSpPr>
        <p:spPr>
          <a:xfrm>
            <a:off x="1006156" y="0"/>
            <a:ext cx="228601" cy="6858000"/>
          </a:xfrm>
          <a:prstGeom prst="rect">
            <a:avLst/>
          </a:prstGeom>
          <a:solidFill>
            <a:srgbClr val="13425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979612" y="381000"/>
            <a:ext cx="9144001"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979612" y="1828800"/>
            <a:ext cx="9144001" cy="4419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228011" y="6400800"/>
            <a:ext cx="1548659" cy="276228"/>
          </a:xfrm>
          <a:prstGeom prst="rect">
            <a:avLst/>
          </a:prstGeom>
        </p:spPr>
        <p:txBody>
          <a:bodyPr vert="horz" lIns="91440" tIns="45720" rIns="91440" bIns="45720" rtlCol="0" anchor="ctr"/>
          <a:lstStyle>
            <a:lvl1pPr algn="r">
              <a:defRPr sz="1000">
                <a:solidFill>
                  <a:schemeClr val="tx1">
                    <a:tint val="75000"/>
                  </a:schemeClr>
                </a:solidFill>
              </a:defRPr>
            </a:lvl1pPr>
          </a:lstStyle>
          <a:p>
            <a:fld id="{8BB0887D-30FD-4531-BBF1-1CB4576558CC}" type="datetime1">
              <a:rPr lang="en-US" smtClean="0"/>
              <a:t>12/12/2020</a:t>
            </a:fld>
            <a:endParaRPr/>
          </a:p>
        </p:txBody>
      </p:sp>
      <p:sp>
        <p:nvSpPr>
          <p:cNvPr id="5" name="Footer Placeholder 4"/>
          <p:cNvSpPr>
            <a:spLocks noGrp="1"/>
          </p:cNvSpPr>
          <p:nvPr>
            <p:ph type="ftr" sz="quarter" idx="3"/>
          </p:nvPr>
        </p:nvSpPr>
        <p:spPr>
          <a:xfrm>
            <a:off x="1979611" y="6400800"/>
            <a:ext cx="5954834" cy="276228"/>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10056811" y="6400800"/>
            <a:ext cx="1066802" cy="276228"/>
          </a:xfrm>
          <a:prstGeom prst="rect">
            <a:avLst/>
          </a:prstGeom>
        </p:spPr>
        <p:txBody>
          <a:bodyPr vert="horz" lIns="91440" tIns="45720" rIns="91440" bIns="45720" rtlCol="0" anchor="ctr"/>
          <a:lstStyle>
            <a:lvl1pPr algn="r">
              <a:defRPr sz="1000">
                <a:solidFill>
                  <a:schemeClr val="tx1">
                    <a:tint val="75000"/>
                  </a:schemeClr>
                </a:solidFill>
              </a:defRPr>
            </a:lvl1pPr>
          </a:lstStyle>
          <a:p>
            <a:fld id="{2A013F82-EE5E-44EE-A61D-E31C6657F26F}" type="slidenum">
              <a:rPr/>
              <a:pPr/>
              <a:t>‹#›</a:t>
            </a:fld>
            <a:endParaRPr/>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SzPct val="80000"/>
        <a:buFont typeface="Arial"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SzPct val="80000"/>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A8D1F6-FB83-4942-935C-E163BE376348}"/>
              </a:ext>
            </a:extLst>
          </p:cNvPr>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8A381718-D7E4-41B0-A69F-1456CD9D0981}"/>
              </a:ext>
            </a:extLst>
          </p:cNvPr>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3883323-0655-474A-B852-9CF0E8E5C2CB}"/>
              </a:ext>
            </a:extLst>
          </p:cNvPr>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78854B-5EA3-4D1D-A94A-E80A0B7DA666}" type="datetimeFigureOut">
              <a:rPr lang="en-AU" smtClean="0"/>
              <a:t>12/12/2020</a:t>
            </a:fld>
            <a:endParaRPr lang="en-AU"/>
          </a:p>
        </p:txBody>
      </p:sp>
      <p:sp>
        <p:nvSpPr>
          <p:cNvPr id="5" name="Footer Placeholder 4">
            <a:extLst>
              <a:ext uri="{FF2B5EF4-FFF2-40B4-BE49-F238E27FC236}">
                <a16:creationId xmlns:a16="http://schemas.microsoft.com/office/drawing/2014/main" id="{6010C5C6-3DE6-4E2D-A44D-6020B1934451}"/>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860A68B4-90DB-489F-8286-59F48BE529F9}"/>
              </a:ext>
            </a:extLst>
          </p:cNvPr>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883C89-60DE-45ED-9901-F79F6D12C1E3}" type="slidenum">
              <a:rPr lang="en-AU" smtClean="0"/>
              <a:t>‹#›</a:t>
            </a:fld>
            <a:endParaRPr lang="en-AU"/>
          </a:p>
        </p:txBody>
      </p:sp>
    </p:spTree>
    <p:extLst>
      <p:ext uri="{BB962C8B-B14F-4D97-AF65-F5344CB8AC3E}">
        <p14:creationId xmlns:p14="http://schemas.microsoft.com/office/powerpoint/2010/main" val="21273251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7.xml"/><Relationship Id="rId6" Type="http://schemas.openxmlformats.org/officeDocument/2006/relationships/hyperlink" Target="http://www.studythecalendar.com/resources" TargetMode="External"/><Relationship Id="rId5" Type="http://schemas.openxmlformats.org/officeDocument/2006/relationships/hyperlink" Target="mailto:tim@studythecalendar.com" TargetMode="Externa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269DDB-A188-480C-94D3-B97A7B5B4A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3462"/>
            <a:ext cx="12188826" cy="5408791"/>
          </a:xfrm>
          <a:prstGeom prst="rect">
            <a:avLst/>
          </a:prstGeom>
        </p:spPr>
      </p:pic>
      <p:sp>
        <p:nvSpPr>
          <p:cNvPr id="3" name="Title 2">
            <a:extLst>
              <a:ext uri="{FF2B5EF4-FFF2-40B4-BE49-F238E27FC236}">
                <a16:creationId xmlns:a16="http://schemas.microsoft.com/office/drawing/2014/main" id="{DC9D282A-27C1-4E17-B3ED-178F7096AC73}"/>
              </a:ext>
            </a:extLst>
          </p:cNvPr>
          <p:cNvSpPr txBox="1">
            <a:spLocks/>
          </p:cNvSpPr>
          <p:nvPr/>
        </p:nvSpPr>
        <p:spPr>
          <a:xfrm>
            <a:off x="-1" y="5069472"/>
            <a:ext cx="12188826" cy="1788528"/>
          </a:xfrm>
          <a:prstGeom prst="rect">
            <a:avLst/>
          </a:prstGeom>
          <a:blipFill dpi="0" rotWithShape="1">
            <a:blip r:embed="rId3">
              <a:extLst>
                <a:ext uri="{28A0092B-C50C-407E-A947-70E740481C1C}">
                  <a14:useLocalDpi xmlns:a14="http://schemas.microsoft.com/office/drawing/2010/main" val="0"/>
                </a:ext>
              </a:extLst>
            </a:blip>
            <a:srcRect/>
            <a:stretch>
              <a:fillRect/>
            </a:stretch>
          </a:blipFill>
          <a:scene3d>
            <a:camera prst="orthographicFront"/>
            <a:lightRig rig="threePt" dir="t"/>
          </a:scene3d>
          <a:sp3d>
            <a:bevelT w="114300" prst="artDeco"/>
          </a:sp3d>
        </p:spPr>
        <p:txBody>
          <a:bodyPr>
            <a:normAutofit/>
            <a:sp3d extrusionH="57150">
              <a:bevelT h="25400" prst="softRound"/>
            </a:sp3d>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sz="6000" b="1" i="1" dirty="0">
                <a:ln>
                  <a:solidFill>
                    <a:srgbClr val="00B0F0"/>
                  </a:solidFill>
                </a:ln>
                <a:gradFill>
                  <a:gsLst>
                    <a:gs pos="0">
                      <a:srgbClr val="FFFF00"/>
                    </a:gs>
                    <a:gs pos="44000">
                      <a:srgbClr val="FF53FF"/>
                    </a:gs>
                    <a:gs pos="67000">
                      <a:srgbClr val="0000FF"/>
                    </a:gs>
                    <a:gs pos="81000">
                      <a:srgbClr val="6AFAFA"/>
                    </a:gs>
                  </a:gsLst>
                  <a:lin ang="5400000" scaled="1"/>
                </a:gradFill>
                <a:effectLst>
                  <a:glow rad="76200">
                    <a:srgbClr val="FFFF00"/>
                  </a:glow>
                  <a:outerShdw blurRad="38100" dist="38100" dir="2700000" algn="tl">
                    <a:srgbClr val="000000">
                      <a:alpha val="43137"/>
                    </a:srgbClr>
                  </a:outerShdw>
                </a:effectLst>
                <a:latin typeface="Georgia" panose="02040502050405020303" pitchFamily="18" charset="0"/>
              </a:rPr>
              <a:t>				</a:t>
            </a:r>
            <a:r>
              <a:rPr lang="en-US" sz="6000" b="1" i="1" dirty="0">
                <a:ln>
                  <a:solidFill>
                    <a:srgbClr val="00B0F0"/>
                  </a:solidFill>
                </a:ln>
                <a:solidFill>
                  <a:schemeClr val="accent6">
                    <a:lumMod val="60000"/>
                    <a:lumOff val="40000"/>
                  </a:schemeClr>
                </a:solidFill>
                <a:effectLst>
                  <a:outerShdw blurRad="38100" dist="38100" dir="2700000" algn="tl">
                    <a:srgbClr val="000000">
                      <a:alpha val="43137"/>
                    </a:srgbClr>
                  </a:outerShdw>
                </a:effectLst>
                <a:latin typeface="Georgia" panose="02040502050405020303" pitchFamily="18" charset="0"/>
              </a:rPr>
              <a:t>	 </a:t>
            </a:r>
            <a:r>
              <a:rPr lang="en-US" sz="6000" b="1" i="1" dirty="0" err="1">
                <a:ln w="12700">
                  <a:solidFill>
                    <a:srgbClr val="0000FF"/>
                  </a:solidFill>
                </a:ln>
                <a:gradFill>
                  <a:gsLst>
                    <a:gs pos="24000">
                      <a:srgbClr val="6AFAFA"/>
                    </a:gs>
                    <a:gs pos="45000">
                      <a:srgbClr val="FF53FF"/>
                    </a:gs>
                    <a:gs pos="87000">
                      <a:srgbClr val="FFFF00"/>
                    </a:gs>
                  </a:gsLst>
                  <a:lin ang="5400000" scaled="1"/>
                </a:gradFill>
                <a:effectLst>
                  <a:outerShdw blurRad="38100" dist="38100" dir="2700000" algn="tl">
                    <a:srgbClr val="000000">
                      <a:alpha val="43137"/>
                    </a:srgbClr>
                  </a:outerShdw>
                </a:effectLst>
                <a:latin typeface="Georgia" panose="02040502050405020303" pitchFamily="18" charset="0"/>
              </a:rPr>
              <a:t>Yahuah’s</a:t>
            </a:r>
            <a:r>
              <a:rPr lang="en-US" sz="6000" b="1" i="1" dirty="0">
                <a:ln w="12700">
                  <a:solidFill>
                    <a:srgbClr val="0000FF"/>
                  </a:solidFill>
                </a:ln>
                <a:solidFill>
                  <a:srgbClr val="FF0000"/>
                </a:solidFill>
                <a:effectLst>
                  <a:outerShdw blurRad="38100" dist="38100" dir="2700000" algn="tl">
                    <a:srgbClr val="000000">
                      <a:alpha val="43137"/>
                    </a:srgbClr>
                  </a:outerShdw>
                </a:effectLst>
                <a:latin typeface="Georgia" panose="02040502050405020303" pitchFamily="18" charset="0"/>
              </a:rPr>
              <a:t> </a:t>
            </a:r>
            <a:br>
              <a:rPr lang="en-US" sz="6000" b="1" i="1" dirty="0">
                <a:ln w="12700">
                  <a:solidFill>
                    <a:srgbClr val="0000FF"/>
                  </a:solidFill>
                </a:ln>
                <a:solidFill>
                  <a:srgbClr val="FF0000"/>
                </a:solidFill>
                <a:effectLst>
                  <a:outerShdw blurRad="38100" dist="38100" dir="2700000" algn="tl">
                    <a:srgbClr val="000000">
                      <a:alpha val="43137"/>
                    </a:srgbClr>
                  </a:outerShdw>
                </a:effectLst>
                <a:latin typeface="Georgia" panose="02040502050405020303" pitchFamily="18" charset="0"/>
              </a:rPr>
            </a:br>
            <a:r>
              <a:rPr lang="en-US" sz="6000" b="1" i="1" dirty="0">
                <a:ln w="12700">
                  <a:solidFill>
                    <a:srgbClr val="0000FF"/>
                  </a:solidFill>
                </a:ln>
                <a:solidFill>
                  <a:srgbClr val="FF0000"/>
                </a:solidFill>
                <a:effectLst>
                  <a:outerShdw blurRad="38100" dist="38100" dir="2700000" algn="tl">
                    <a:srgbClr val="000000">
                      <a:alpha val="43137"/>
                    </a:srgbClr>
                  </a:outerShdw>
                </a:effectLst>
                <a:latin typeface="Georgia" panose="02040502050405020303" pitchFamily="18" charset="0"/>
              </a:rPr>
              <a:t>			    		 </a:t>
            </a:r>
            <a:r>
              <a:rPr lang="en-US" sz="6000" b="1" i="1" dirty="0">
                <a:ln>
                  <a:solidFill>
                    <a:srgbClr val="00B0F0"/>
                  </a:solidFill>
                </a:ln>
                <a:solidFill>
                  <a:schemeClr val="accent6">
                    <a:lumMod val="60000"/>
                    <a:lumOff val="40000"/>
                  </a:schemeClr>
                </a:solidFill>
                <a:effectLst>
                  <a:glow rad="50800">
                    <a:srgbClr val="CC00FF">
                      <a:alpha val="77000"/>
                    </a:srgbClr>
                  </a:glow>
                  <a:outerShdw blurRad="38100" dist="38100" dir="2700000" algn="tl">
                    <a:srgbClr val="000000">
                      <a:alpha val="43137"/>
                    </a:srgbClr>
                  </a:outerShdw>
                </a:effectLst>
                <a:latin typeface="Georgia" panose="02040502050405020303" pitchFamily="18" charset="0"/>
              </a:rPr>
              <a:t>Chosen Captain </a:t>
            </a:r>
          </a:p>
        </p:txBody>
      </p:sp>
      <p:sp>
        <p:nvSpPr>
          <p:cNvPr id="5" name="Rectangle 4">
            <a:extLst>
              <a:ext uri="{FF2B5EF4-FFF2-40B4-BE49-F238E27FC236}">
                <a16:creationId xmlns:a16="http://schemas.microsoft.com/office/drawing/2014/main" id="{07914973-0169-4D00-A2EA-CFC6E9794360}"/>
              </a:ext>
            </a:extLst>
          </p:cNvPr>
          <p:cNvSpPr/>
          <p:nvPr/>
        </p:nvSpPr>
        <p:spPr>
          <a:xfrm>
            <a:off x="618309" y="5207586"/>
            <a:ext cx="3823063" cy="13313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i="1" dirty="0">
                <a:ln>
                  <a:solidFill>
                    <a:srgbClr val="00B0F0"/>
                  </a:solidFill>
                </a:ln>
                <a:gradFill>
                  <a:gsLst>
                    <a:gs pos="0">
                      <a:srgbClr val="FFFF00"/>
                    </a:gs>
                    <a:gs pos="44000">
                      <a:srgbClr val="FF53FF"/>
                    </a:gs>
                    <a:gs pos="67000">
                      <a:srgbClr val="0000FF"/>
                    </a:gs>
                    <a:gs pos="81000">
                      <a:srgbClr val="6AFAFA"/>
                    </a:gs>
                  </a:gsLst>
                  <a:lin ang="5400000" scaled="1"/>
                </a:gradFill>
                <a:effectLst>
                  <a:glow rad="76200">
                    <a:srgbClr val="FFFF00"/>
                  </a:glow>
                  <a:outerShdw blurRad="38100" dist="38100" dir="2700000" algn="tl">
                    <a:srgbClr val="000000">
                      <a:alpha val="43137"/>
                    </a:srgbClr>
                  </a:outerShdw>
                </a:effectLst>
                <a:latin typeface="Georgia" panose="02040502050405020303" pitchFamily="18" charset="0"/>
              </a:rPr>
              <a:t>Noah:</a:t>
            </a:r>
            <a:endParaRPr lang="en-CA" sz="7200" dirty="0"/>
          </a:p>
        </p:txBody>
      </p:sp>
    </p:spTree>
    <p:extLst>
      <p:ext uri="{BB962C8B-B14F-4D97-AF65-F5344CB8AC3E}">
        <p14:creationId xmlns:p14="http://schemas.microsoft.com/office/powerpoint/2010/main" val="2448079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4DE3D"/>
            </a:gs>
            <a:gs pos="100000">
              <a:srgbClr val="134251"/>
            </a:gs>
            <a:gs pos="41000">
              <a:srgbClr val="134251"/>
            </a:gs>
          </a:gsLst>
          <a:lin ang="81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18533" y="1103785"/>
            <a:ext cx="11811000" cy="5562600"/>
          </a:xfrm>
          <a:solidFill>
            <a:schemeClr val="accent3">
              <a:lumMod val="20000"/>
              <a:lumOff val="80000"/>
            </a:schemeClr>
          </a:solidFill>
          <a:ln w="57150">
            <a:solidFill>
              <a:srgbClr val="009999"/>
            </a:solidFill>
          </a:ln>
          <a:scene3d>
            <a:camera prst="orthographicFront"/>
            <a:lightRig rig="threePt" dir="t"/>
          </a:scene3d>
          <a:sp3d>
            <a:bevelT prst="relaxedInset"/>
          </a:sp3d>
        </p:spPr>
        <p:txBody>
          <a:bodyPr lIns="182880" tIns="182880">
            <a:normAutofit/>
          </a:bodyPr>
          <a:lstStyle/>
          <a:p>
            <a:pPr marL="0" lvl="0" indent="0">
              <a:spcBef>
                <a:spcPts val="0"/>
              </a:spcBef>
              <a:spcAft>
                <a:spcPts val="2400"/>
              </a:spcAft>
              <a:buNone/>
            </a:pPr>
            <a:r>
              <a:rPr lang="en-US" sz="2800" b="1" i="1" dirty="0">
                <a:solidFill>
                  <a:srgbClr val="FF53FF"/>
                </a:solidFill>
                <a:effectLst>
                  <a:outerShdw blurRad="38100" dist="38100" dir="2700000" algn="tl">
                    <a:srgbClr val="000000">
                      <a:alpha val="43137"/>
                    </a:srgbClr>
                  </a:outerShdw>
                </a:effectLst>
                <a:latin typeface="Georgia" panose="02040502050405020303" pitchFamily="18" charset="0"/>
              </a:rPr>
              <a:t>PLEASE NOTE ULTRA CAREFULLY – </a:t>
            </a:r>
          </a:p>
          <a:p>
            <a:pPr marL="0" lvl="0" indent="0">
              <a:spcBef>
                <a:spcPts val="0"/>
              </a:spcBef>
              <a:spcAft>
                <a:spcPts val="2400"/>
              </a:spcAft>
              <a:buNone/>
            </a:pPr>
            <a:r>
              <a:rPr lang="en-US" sz="2800" dirty="0">
                <a:solidFill>
                  <a:prstClr val="black">
                    <a:lumMod val="95000"/>
                    <a:lumOff val="5000"/>
                  </a:prstClr>
                </a:solidFill>
              </a:rPr>
              <a:t>		The </a:t>
            </a:r>
            <a:r>
              <a:rPr lang="en-US" sz="2800" b="1" i="1" u="sng" dirty="0">
                <a:solidFill>
                  <a:srgbClr val="FF0000"/>
                </a:solidFill>
              </a:rPr>
              <a:t>acclaimed</a:t>
            </a:r>
            <a:r>
              <a:rPr lang="en-US" sz="2800" dirty="0">
                <a:solidFill>
                  <a:prstClr val="black">
                    <a:lumMod val="95000"/>
                    <a:lumOff val="5000"/>
                  </a:prstClr>
                </a:solidFill>
              </a:rPr>
              <a:t> first </a:t>
            </a:r>
            <a:r>
              <a:rPr lang="en-US" sz="2800" b="1" u="sng" dirty="0">
                <a:solidFill>
                  <a:prstClr val="black">
                    <a:lumMod val="95000"/>
                    <a:lumOff val="5000"/>
                  </a:prstClr>
                </a:solidFill>
                <a:effectLst>
                  <a:outerShdw blurRad="38100" dist="38100" dir="2700000" algn="tl">
                    <a:srgbClr val="000000">
                      <a:alpha val="43137"/>
                    </a:srgbClr>
                  </a:outerShdw>
                </a:effectLst>
              </a:rPr>
              <a:t>two quarterly markers</a:t>
            </a:r>
            <a:r>
              <a:rPr lang="en-US" sz="2800" b="1" dirty="0">
                <a:solidFill>
                  <a:prstClr val="black">
                    <a:lumMod val="95000"/>
                    <a:lumOff val="5000"/>
                  </a:prstClr>
                </a:solidFill>
                <a:effectLst>
                  <a:outerShdw blurRad="38100" dist="38100" dir="2700000" algn="tl">
                    <a:srgbClr val="000000">
                      <a:alpha val="43137"/>
                    </a:srgbClr>
                  </a:outerShdw>
                </a:effectLst>
              </a:rPr>
              <a:t> </a:t>
            </a:r>
            <a:r>
              <a:rPr lang="en-US" sz="2800" dirty="0">
                <a:solidFill>
                  <a:prstClr val="black">
                    <a:lumMod val="95000"/>
                    <a:lumOff val="5000"/>
                  </a:prstClr>
                </a:solidFill>
              </a:rPr>
              <a:t>of the year. </a:t>
            </a:r>
          </a:p>
          <a:p>
            <a:pPr marL="0" lvl="0" indent="0">
              <a:spcBef>
                <a:spcPts val="0"/>
              </a:spcBef>
              <a:spcAft>
                <a:spcPts val="2400"/>
              </a:spcAft>
              <a:buNone/>
            </a:pPr>
            <a:r>
              <a:rPr lang="en-US" sz="2800" dirty="0">
                <a:solidFill>
                  <a:prstClr val="black">
                    <a:lumMod val="95000"/>
                    <a:lumOff val="5000"/>
                  </a:prstClr>
                </a:solidFill>
              </a:rPr>
              <a:t>Some claim we are supposed to    add 1        day after each </a:t>
            </a:r>
            <a:r>
              <a:rPr lang="en-US" sz="2800" b="1" dirty="0">
                <a:solidFill>
                  <a:srgbClr val="FF0000"/>
                </a:solidFill>
                <a:effectLst>
                  <a:outerShdw blurRad="38100" dist="38100" dir="2700000" algn="tl">
                    <a:srgbClr val="000000">
                      <a:alpha val="43137"/>
                    </a:srgbClr>
                  </a:outerShdw>
                </a:effectLst>
              </a:rPr>
              <a:t>quarter</a:t>
            </a:r>
            <a:r>
              <a:rPr lang="en-US" sz="2800" dirty="0">
                <a:solidFill>
                  <a:prstClr val="black">
                    <a:lumMod val="95000"/>
                    <a:lumOff val="5000"/>
                  </a:prstClr>
                </a:solidFill>
                <a:effectLst>
                  <a:outerShdw blurRad="38100" dist="38100" dir="2700000" algn="tl">
                    <a:srgbClr val="000000">
                      <a:alpha val="43137"/>
                    </a:srgbClr>
                  </a:outerShdw>
                </a:effectLst>
              </a:rPr>
              <a:t> </a:t>
            </a:r>
            <a:r>
              <a:rPr lang="en-US" sz="2800" dirty="0">
                <a:solidFill>
                  <a:prstClr val="black">
                    <a:lumMod val="95000"/>
                    <a:lumOff val="5000"/>
                  </a:prstClr>
                </a:solidFill>
              </a:rPr>
              <a:t>to help account for the 5  days over        the 360 day count.</a:t>
            </a:r>
          </a:p>
          <a:p>
            <a:pPr marL="0" lvl="0" indent="0">
              <a:buNone/>
            </a:pPr>
            <a:endParaRPr lang="en-US" sz="4400" dirty="0">
              <a:solidFill>
                <a:prstClr val="black">
                  <a:lumMod val="95000"/>
                  <a:lumOff val="5000"/>
                </a:prstClr>
              </a:solidFill>
            </a:endParaRPr>
          </a:p>
          <a:p>
            <a:pPr marL="0" lvl="0" indent="0">
              <a:buNone/>
            </a:pPr>
            <a:r>
              <a:rPr lang="en-US" sz="2800" dirty="0">
                <a:solidFill>
                  <a:prstClr val="black">
                    <a:lumMod val="95000"/>
                    <a:lumOff val="5000"/>
                  </a:prstClr>
                </a:solidFill>
              </a:rPr>
              <a:t> </a:t>
            </a:r>
            <a:r>
              <a:rPr lang="en-US" sz="2800" b="1" dirty="0">
                <a:solidFill>
                  <a:srgbClr val="FF9900"/>
                </a:solidFill>
                <a:effectLst>
                  <a:outerShdw blurRad="38100" dist="38100" dir="2700000" algn="tl">
                    <a:srgbClr val="000000">
                      <a:alpha val="43137"/>
                    </a:srgbClr>
                  </a:outerShdw>
                </a:effectLst>
              </a:rPr>
              <a:t>1</a:t>
            </a:r>
            <a:r>
              <a:rPr lang="en-US" sz="2800" b="1" baseline="30000" dirty="0">
                <a:solidFill>
                  <a:srgbClr val="FF9900"/>
                </a:solidFill>
                <a:effectLst>
                  <a:outerShdw blurRad="38100" dist="38100" dir="2700000" algn="tl">
                    <a:srgbClr val="000000">
                      <a:alpha val="43137"/>
                    </a:srgbClr>
                  </a:outerShdw>
                </a:effectLst>
              </a:rPr>
              <a:t>st</a:t>
            </a:r>
            <a:r>
              <a:rPr lang="en-US" sz="2800" b="1" dirty="0">
                <a:solidFill>
                  <a:srgbClr val="FF9900"/>
                </a:solidFill>
                <a:effectLst>
                  <a:outerShdw blurRad="38100" dist="38100" dir="2700000" algn="tl">
                    <a:srgbClr val="000000">
                      <a:alpha val="43137"/>
                    </a:srgbClr>
                  </a:outerShdw>
                </a:effectLst>
              </a:rPr>
              <a:t> </a:t>
            </a:r>
            <a:r>
              <a:rPr lang="en-US" sz="2800" dirty="0">
                <a:solidFill>
                  <a:prstClr val="black">
                    <a:lumMod val="95000"/>
                    <a:lumOff val="5000"/>
                  </a:prstClr>
                </a:solidFill>
              </a:rPr>
              <a:t>– 30</a:t>
            </a:r>
          </a:p>
          <a:p>
            <a:pPr marL="0" lvl="0" indent="0">
              <a:buNone/>
            </a:pPr>
            <a:r>
              <a:rPr lang="en-US" sz="2800" dirty="0">
                <a:solidFill>
                  <a:prstClr val="black">
                    <a:lumMod val="95000"/>
                    <a:lumOff val="5000"/>
                  </a:prstClr>
                </a:solidFill>
              </a:rPr>
              <a:t>		   </a:t>
            </a:r>
            <a:r>
              <a:rPr lang="en-US" sz="2800" dirty="0">
                <a:solidFill>
                  <a:prstClr val="black">
                    <a:lumMod val="95000"/>
                    <a:lumOff val="5000"/>
                  </a:prstClr>
                </a:solidFill>
                <a:effectLst>
                  <a:outerShdw blurRad="38100" dist="38100" dir="2700000" algn="tl">
                    <a:srgbClr val="000000">
                      <a:alpha val="43137"/>
                    </a:srgbClr>
                  </a:outerShdw>
                </a:effectLst>
              </a:rPr>
              <a:t> </a:t>
            </a:r>
            <a:r>
              <a:rPr lang="en-US" sz="2800" b="1" dirty="0">
                <a:solidFill>
                  <a:srgbClr val="FF9900"/>
                </a:solidFill>
                <a:effectLst>
                  <a:outerShdw blurRad="38100" dist="38100" dir="2700000" algn="tl">
                    <a:srgbClr val="000000">
                      <a:alpha val="43137"/>
                    </a:srgbClr>
                  </a:outerShdw>
                </a:effectLst>
              </a:rPr>
              <a:t>2</a:t>
            </a:r>
            <a:r>
              <a:rPr lang="en-US" sz="2800" b="1" baseline="30000" dirty="0">
                <a:solidFill>
                  <a:srgbClr val="FF9900"/>
                </a:solidFill>
                <a:effectLst>
                  <a:outerShdw blurRad="38100" dist="38100" dir="2700000" algn="tl">
                    <a:srgbClr val="000000">
                      <a:alpha val="43137"/>
                    </a:srgbClr>
                  </a:outerShdw>
                </a:effectLst>
              </a:rPr>
              <a:t>nd</a:t>
            </a:r>
            <a:r>
              <a:rPr lang="en-US" sz="2800" dirty="0">
                <a:solidFill>
                  <a:prstClr val="black">
                    <a:lumMod val="95000"/>
                    <a:lumOff val="5000"/>
                  </a:prstClr>
                </a:solidFill>
                <a:effectLst>
                  <a:outerShdw blurRad="38100" dist="38100" dir="2700000" algn="tl">
                    <a:srgbClr val="000000">
                      <a:alpha val="43137"/>
                    </a:srgbClr>
                  </a:outerShdw>
                </a:effectLst>
              </a:rPr>
              <a:t> </a:t>
            </a:r>
            <a:r>
              <a:rPr lang="en-US" sz="2800" dirty="0">
                <a:solidFill>
                  <a:prstClr val="black">
                    <a:lumMod val="95000"/>
                    <a:lumOff val="5000"/>
                  </a:prstClr>
                </a:solidFill>
              </a:rPr>
              <a:t>– 30      </a:t>
            </a:r>
            <a:r>
              <a:rPr lang="en-US" sz="2800" b="1" dirty="0">
                <a:solidFill>
                  <a:srgbClr val="FF9900"/>
                </a:solidFill>
                <a:effectLst>
                  <a:outerShdw blurRad="38100" dist="38100" dir="2700000" algn="tl">
                    <a:srgbClr val="000000">
                      <a:alpha val="43137"/>
                    </a:srgbClr>
                  </a:outerShdw>
                </a:effectLst>
              </a:rPr>
              <a:t>3</a:t>
            </a:r>
            <a:r>
              <a:rPr lang="en-US" sz="2800" b="1" baseline="30000" dirty="0">
                <a:solidFill>
                  <a:srgbClr val="FF9900"/>
                </a:solidFill>
                <a:effectLst>
                  <a:outerShdw blurRad="38100" dist="38100" dir="2700000" algn="tl">
                    <a:srgbClr val="000000">
                      <a:alpha val="43137"/>
                    </a:srgbClr>
                  </a:outerShdw>
                </a:effectLst>
              </a:rPr>
              <a:t>rd</a:t>
            </a:r>
            <a:r>
              <a:rPr lang="en-US" sz="2800" b="1" dirty="0">
                <a:solidFill>
                  <a:srgbClr val="FF9900"/>
                </a:solidFill>
                <a:effectLst>
                  <a:outerShdw blurRad="38100" dist="38100" dir="2700000" algn="tl">
                    <a:srgbClr val="000000">
                      <a:alpha val="43137"/>
                    </a:srgbClr>
                  </a:outerShdw>
                </a:effectLst>
              </a:rPr>
              <a:t> </a:t>
            </a:r>
            <a:r>
              <a:rPr lang="en-US" sz="2800" dirty="0">
                <a:solidFill>
                  <a:prstClr val="black">
                    <a:lumMod val="95000"/>
                    <a:lumOff val="5000"/>
                  </a:prstClr>
                </a:solidFill>
              </a:rPr>
              <a:t>– 30	     </a:t>
            </a:r>
            <a:r>
              <a:rPr lang="en-US" sz="2800" dirty="0">
                <a:solidFill>
                  <a:prstClr val="black">
                    <a:lumMod val="95000"/>
                    <a:lumOff val="5000"/>
                  </a:prstClr>
                </a:solidFill>
                <a:effectLst>
                  <a:outerShdw blurRad="38100" dist="38100" dir="2700000" algn="tl">
                    <a:srgbClr val="000000">
                      <a:alpha val="43137"/>
                    </a:srgbClr>
                  </a:outerShdw>
                </a:effectLst>
              </a:rPr>
              <a:t> </a:t>
            </a:r>
            <a:r>
              <a:rPr lang="en-US" sz="2800" b="1" dirty="0">
                <a:solidFill>
                  <a:srgbClr val="FF9900"/>
                </a:solidFill>
                <a:effectLst>
                  <a:outerShdw blurRad="38100" dist="38100" dir="2700000" algn="tl">
                    <a:srgbClr val="000000">
                      <a:alpha val="43137"/>
                    </a:srgbClr>
                  </a:outerShdw>
                </a:effectLst>
              </a:rPr>
              <a:t>4</a:t>
            </a:r>
            <a:r>
              <a:rPr lang="en-US" sz="2800" b="1" baseline="30000" dirty="0">
                <a:solidFill>
                  <a:srgbClr val="FF9900"/>
                </a:solidFill>
                <a:effectLst>
                  <a:outerShdw blurRad="38100" dist="38100" dir="2700000" algn="tl">
                    <a:srgbClr val="000000">
                      <a:alpha val="43137"/>
                    </a:srgbClr>
                  </a:outerShdw>
                </a:effectLst>
              </a:rPr>
              <a:t>th</a:t>
            </a:r>
            <a:r>
              <a:rPr lang="en-US" sz="2800" b="1" dirty="0">
                <a:solidFill>
                  <a:srgbClr val="FF9900"/>
                </a:solidFill>
                <a:effectLst>
                  <a:outerShdw blurRad="38100" dist="38100" dir="2700000" algn="tl">
                    <a:srgbClr val="000000">
                      <a:alpha val="43137"/>
                    </a:srgbClr>
                  </a:outerShdw>
                </a:effectLst>
              </a:rPr>
              <a:t> </a:t>
            </a:r>
            <a:r>
              <a:rPr lang="en-US" sz="2800" dirty="0">
                <a:solidFill>
                  <a:prstClr val="black">
                    <a:lumMod val="95000"/>
                    <a:lumOff val="5000"/>
                  </a:prstClr>
                </a:solidFill>
              </a:rPr>
              <a:t>– 30       </a:t>
            </a:r>
            <a:r>
              <a:rPr lang="en-US" sz="2800" b="1" dirty="0">
                <a:solidFill>
                  <a:srgbClr val="FF9900"/>
                </a:solidFill>
                <a:effectLst>
                  <a:outerShdw blurRad="38100" dist="38100" dir="2700000" algn="tl">
                    <a:srgbClr val="000000">
                      <a:alpha val="43137"/>
                    </a:srgbClr>
                  </a:outerShdw>
                </a:effectLst>
              </a:rPr>
              <a:t>5</a:t>
            </a:r>
            <a:r>
              <a:rPr lang="en-US" sz="2800" b="1" baseline="30000" dirty="0">
                <a:solidFill>
                  <a:srgbClr val="FF9900"/>
                </a:solidFill>
                <a:effectLst>
                  <a:outerShdw blurRad="38100" dist="38100" dir="2700000" algn="tl">
                    <a:srgbClr val="000000">
                      <a:alpha val="43137"/>
                    </a:srgbClr>
                  </a:outerShdw>
                </a:effectLst>
              </a:rPr>
              <a:t>th</a:t>
            </a:r>
            <a:r>
              <a:rPr lang="en-US" sz="2800" b="1" dirty="0">
                <a:solidFill>
                  <a:srgbClr val="FF9900"/>
                </a:solidFill>
                <a:effectLst>
                  <a:outerShdw blurRad="38100" dist="38100" dir="2700000" algn="tl">
                    <a:srgbClr val="000000">
                      <a:alpha val="43137"/>
                    </a:srgbClr>
                  </a:outerShdw>
                </a:effectLst>
              </a:rPr>
              <a:t> </a:t>
            </a:r>
            <a:r>
              <a:rPr lang="en-US" sz="2800" dirty="0">
                <a:solidFill>
                  <a:prstClr val="black">
                    <a:lumMod val="95000"/>
                    <a:lumOff val="5000"/>
                  </a:prstClr>
                </a:solidFill>
              </a:rPr>
              <a:t>– 30	       </a:t>
            </a:r>
            <a:r>
              <a:rPr lang="en-US" sz="2800" dirty="0">
                <a:solidFill>
                  <a:prstClr val="black">
                    <a:lumMod val="95000"/>
                    <a:lumOff val="5000"/>
                  </a:prstClr>
                </a:solidFill>
                <a:effectLst>
                  <a:outerShdw blurRad="38100" dist="38100" dir="2700000" algn="tl">
                    <a:srgbClr val="000000">
                      <a:alpha val="43137"/>
                    </a:srgbClr>
                  </a:outerShdw>
                </a:effectLst>
              </a:rPr>
              <a:t> </a:t>
            </a:r>
            <a:r>
              <a:rPr lang="en-US" sz="2800" b="1" dirty="0">
                <a:solidFill>
                  <a:srgbClr val="FF9900"/>
                </a:solidFill>
                <a:effectLst>
                  <a:outerShdw blurRad="38100" dist="38100" dir="2700000" algn="tl">
                    <a:srgbClr val="000000">
                      <a:alpha val="43137"/>
                    </a:srgbClr>
                  </a:outerShdw>
                </a:effectLst>
              </a:rPr>
              <a:t>6</a:t>
            </a:r>
            <a:r>
              <a:rPr lang="en-US" sz="2800" b="1" baseline="30000" dirty="0">
                <a:solidFill>
                  <a:srgbClr val="FF9900"/>
                </a:solidFill>
                <a:effectLst>
                  <a:outerShdw blurRad="38100" dist="38100" dir="2700000" algn="tl">
                    <a:srgbClr val="000000">
                      <a:alpha val="43137"/>
                    </a:srgbClr>
                  </a:outerShdw>
                </a:effectLst>
              </a:rPr>
              <a:t>th</a:t>
            </a:r>
            <a:r>
              <a:rPr lang="en-US" sz="2800" b="1" dirty="0">
                <a:solidFill>
                  <a:srgbClr val="FF9900"/>
                </a:solidFill>
                <a:effectLst>
                  <a:outerShdw blurRad="38100" dist="38100" dir="2700000" algn="tl">
                    <a:srgbClr val="000000">
                      <a:alpha val="43137"/>
                    </a:srgbClr>
                  </a:outerShdw>
                </a:effectLst>
              </a:rPr>
              <a:t> </a:t>
            </a:r>
            <a:r>
              <a:rPr lang="en-US" sz="2800" dirty="0">
                <a:solidFill>
                  <a:prstClr val="black">
                    <a:lumMod val="95000"/>
                    <a:lumOff val="5000"/>
                  </a:prstClr>
                </a:solidFill>
              </a:rPr>
              <a:t>- 30  </a:t>
            </a:r>
          </a:p>
          <a:p>
            <a:endParaRPr lang="en-US" dirty="0"/>
          </a:p>
        </p:txBody>
      </p:sp>
      <p:sp>
        <p:nvSpPr>
          <p:cNvPr id="4" name="Slide Number Placeholder 3"/>
          <p:cNvSpPr>
            <a:spLocks noGrp="1"/>
          </p:cNvSpPr>
          <p:nvPr>
            <p:ph type="sldNum" sz="quarter" idx="12"/>
          </p:nvPr>
        </p:nvSpPr>
        <p:spPr>
          <a:xfrm>
            <a:off x="10921132" y="6361802"/>
            <a:ext cx="1066802" cy="276228"/>
          </a:xfrm>
        </p:spPr>
        <p:txBody>
          <a:bodyPr/>
          <a:lstStyle/>
          <a:p>
            <a:fld id="{2A013F82-EE5E-44EE-A61D-E31C6657F26F}" type="slidenum">
              <a:rPr lang="en-US" b="1" smtClean="0">
                <a:solidFill>
                  <a:schemeClr val="bg1">
                    <a:lumMod val="95000"/>
                    <a:lumOff val="5000"/>
                  </a:schemeClr>
                </a:solidFill>
              </a:rPr>
              <a:t>10</a:t>
            </a:fld>
            <a:endParaRPr lang="en-US" b="1" dirty="0">
              <a:solidFill>
                <a:schemeClr val="bg1">
                  <a:lumMod val="95000"/>
                  <a:lumOff val="5000"/>
                </a:schemeClr>
              </a:solidFill>
            </a:endParaRPr>
          </a:p>
        </p:txBody>
      </p:sp>
      <p:sp>
        <p:nvSpPr>
          <p:cNvPr id="5" name="Title 1"/>
          <p:cNvSpPr>
            <a:spLocks noGrp="1"/>
          </p:cNvSpPr>
          <p:nvPr>
            <p:ph type="title"/>
          </p:nvPr>
        </p:nvSpPr>
        <p:spPr>
          <a:xfrm>
            <a:off x="218534" y="130517"/>
            <a:ext cx="11811000" cy="838200"/>
          </a:xfrm>
          <a:solidFill>
            <a:schemeClr val="bg1">
              <a:lumMod val="85000"/>
              <a:lumOff val="15000"/>
            </a:schemeClr>
          </a:solidFill>
          <a:ln w="57150">
            <a:solidFill>
              <a:srgbClr val="FF9900"/>
            </a:solidFill>
          </a:ln>
          <a:scene3d>
            <a:camera prst="orthographicFront"/>
            <a:lightRig rig="threePt" dir="t"/>
          </a:scene3d>
          <a:sp3d>
            <a:bevelT w="114300" prst="artDeco"/>
          </a:sp3d>
        </p:spPr>
        <p:txBody>
          <a:bodyPr>
            <a:normAutofit fontScale="90000"/>
          </a:bodyPr>
          <a:lstStyle/>
          <a:p>
            <a:pPr lvl="0" algn="ctr" defTabSz="1218987">
              <a:lnSpc>
                <a:spcPct val="115000"/>
              </a:lnSpc>
              <a:spcBef>
                <a:spcPts val="0"/>
              </a:spcBef>
              <a:spcAft>
                <a:spcPts val="1000"/>
              </a:spcAft>
            </a:pPr>
            <a:r>
              <a:rPr lang="en-US" sz="4400" b="1" dirty="0">
                <a:solidFill>
                  <a:srgbClr val="FF00FF"/>
                </a:solidFill>
                <a:latin typeface="Kristen ITC" panose="03050502040202030202" pitchFamily="66" charset="0"/>
                <a:ea typeface="TITUS Cyberbit Basic" panose="02020603050405020304" pitchFamily="18" charset="0"/>
                <a:cs typeface="Georgia" panose="02040502050405020303" pitchFamily="18" charset="0"/>
              </a:rPr>
              <a:t>Noah’s </a:t>
            </a:r>
            <a:r>
              <a:rPr lang="en-US" sz="4400" b="1" u="dotted" dirty="0">
                <a:solidFill>
                  <a:srgbClr val="FFC000"/>
                </a:solidFill>
                <a:uFill>
                  <a:solidFill>
                    <a:srgbClr val="3333CC"/>
                  </a:solidFill>
                </a:uFill>
                <a:latin typeface="Kristen ITC" panose="03050502040202030202" pitchFamily="66" charset="0"/>
                <a:ea typeface="TITUS Cyberbit Basic" panose="02020603050405020304" pitchFamily="18" charset="0"/>
                <a:cs typeface="Georgia" panose="02040502050405020303" pitchFamily="18" charset="0"/>
              </a:rPr>
              <a:t>Solar Oriented</a:t>
            </a:r>
            <a:r>
              <a:rPr lang="en-US" sz="4400" b="1" dirty="0">
                <a:solidFill>
                  <a:srgbClr val="FF00FF"/>
                </a:solidFill>
                <a:latin typeface="Kristen ITC" panose="03050502040202030202" pitchFamily="66" charset="0"/>
                <a:ea typeface="TITUS Cyberbit Basic" panose="02020603050405020304" pitchFamily="18" charset="0"/>
                <a:cs typeface="Georgia" panose="02040502050405020303" pitchFamily="18" charset="0"/>
              </a:rPr>
              <a:t> Flood Experience – </a:t>
            </a:r>
            <a:r>
              <a:rPr lang="en-US" sz="2400" b="1" dirty="0">
                <a:solidFill>
                  <a:srgbClr val="FF00FF"/>
                </a:solidFill>
                <a:latin typeface="Kristen ITC" panose="03050502040202030202" pitchFamily="66" charset="0"/>
                <a:ea typeface="TITUS Cyberbit Basic" panose="02020603050405020304" pitchFamily="18" charset="0"/>
                <a:cs typeface="Georgia" panose="02040502050405020303" pitchFamily="18" charset="0"/>
              </a:rPr>
              <a:t>(# 4)</a:t>
            </a:r>
            <a:endParaRPr lang="en-US" dirty="0"/>
          </a:p>
        </p:txBody>
      </p:sp>
      <p:sp>
        <p:nvSpPr>
          <p:cNvPr id="7" name="Curved Up Arrow 6"/>
          <p:cNvSpPr/>
          <p:nvPr/>
        </p:nvSpPr>
        <p:spPr>
          <a:xfrm>
            <a:off x="4104861" y="5731655"/>
            <a:ext cx="2227014" cy="656082"/>
          </a:xfrm>
          <a:prstGeom prst="curvedUpArrow">
            <a:avLst>
              <a:gd name="adj1" fmla="val 25000"/>
              <a:gd name="adj2" fmla="val 68063"/>
              <a:gd name="adj3" fmla="val 25000"/>
            </a:avLst>
          </a:prstGeom>
          <a:solidFill>
            <a:srgbClr val="DFF6F5"/>
          </a:solidFill>
          <a:ln w="19050">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9" name="Straight Connector 8"/>
          <p:cNvCxnSpPr/>
          <p:nvPr/>
        </p:nvCxnSpPr>
        <p:spPr>
          <a:xfrm flipV="1">
            <a:off x="8050487" y="5207905"/>
            <a:ext cx="0" cy="426721"/>
          </a:xfrm>
          <a:prstGeom prst="line">
            <a:avLst/>
          </a:prstGeom>
          <a:ln w="57150">
            <a:solidFill>
              <a:srgbClr val="00B05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9955486" y="5207905"/>
            <a:ext cx="0" cy="426721"/>
          </a:xfrm>
          <a:prstGeom prst="line">
            <a:avLst/>
          </a:prstGeom>
          <a:ln w="57150">
            <a:solidFill>
              <a:srgbClr val="00B05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11839032" y="5207905"/>
            <a:ext cx="0" cy="450907"/>
          </a:xfrm>
          <a:prstGeom prst="line">
            <a:avLst/>
          </a:prstGeom>
          <a:ln w="57150">
            <a:solidFill>
              <a:srgbClr val="00B050"/>
            </a:solidFill>
          </a:ln>
          <a:effectLst>
            <a:glow rad="317500">
              <a:srgbClr val="CC0099"/>
            </a:glow>
          </a:effectLst>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332832" y="4661760"/>
            <a:ext cx="11608199" cy="1739040"/>
            <a:chOff x="417511" y="4674823"/>
            <a:chExt cx="11608199" cy="1739040"/>
          </a:xfrm>
        </p:grpSpPr>
        <p:sp>
          <p:nvSpPr>
            <p:cNvPr id="16" name="Curved Up Arrow 15"/>
            <p:cNvSpPr/>
            <p:nvPr/>
          </p:nvSpPr>
          <p:spPr>
            <a:xfrm>
              <a:off x="2269411" y="5712961"/>
              <a:ext cx="2176865" cy="687840"/>
            </a:xfrm>
            <a:prstGeom prst="curvedUpArrow">
              <a:avLst>
                <a:gd name="adj1" fmla="val 25000"/>
                <a:gd name="adj2" fmla="val 64059"/>
                <a:gd name="adj3" fmla="val 25000"/>
              </a:avLst>
            </a:prstGeom>
            <a:solidFill>
              <a:srgbClr val="21FB9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7" name="Straight Connector 16"/>
            <p:cNvCxnSpPr/>
            <p:nvPr/>
          </p:nvCxnSpPr>
          <p:spPr>
            <a:xfrm>
              <a:off x="6246812" y="5237018"/>
              <a:ext cx="0" cy="426032"/>
            </a:xfrm>
            <a:prstGeom prst="line">
              <a:avLst/>
            </a:prstGeom>
            <a:ln w="19050">
              <a:solidFill>
                <a:srgbClr val="00B050"/>
              </a:solidFill>
            </a:ln>
            <a:effectLst>
              <a:glow rad="317500">
                <a:srgbClr val="CC0099"/>
              </a:glow>
            </a:effectLst>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417511" y="4674823"/>
              <a:ext cx="11608199" cy="1739040"/>
              <a:chOff x="418327" y="4471124"/>
              <a:chExt cx="11608199" cy="1739040"/>
            </a:xfrm>
          </p:grpSpPr>
          <p:cxnSp>
            <p:nvCxnSpPr>
              <p:cNvPr id="23" name="Straight Connector 22"/>
              <p:cNvCxnSpPr/>
              <p:nvPr/>
            </p:nvCxnSpPr>
            <p:spPr>
              <a:xfrm flipH="1" flipV="1">
                <a:off x="2369907" y="5021581"/>
                <a:ext cx="1" cy="457200"/>
              </a:xfrm>
              <a:prstGeom prst="line">
                <a:avLst/>
              </a:prstGeom>
              <a:ln w="19050">
                <a:solidFill>
                  <a:srgbClr val="009242"/>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3313112" y="5021580"/>
                <a:ext cx="0" cy="457201"/>
              </a:xfrm>
              <a:prstGeom prst="line">
                <a:avLst/>
              </a:prstGeom>
              <a:ln w="190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228327" y="5022137"/>
                <a:ext cx="0" cy="457201"/>
              </a:xfrm>
              <a:prstGeom prst="line">
                <a:avLst/>
              </a:prstGeom>
              <a:ln w="19050">
                <a:solidFill>
                  <a:srgbClr val="009242"/>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493712" y="4533764"/>
                <a:ext cx="0" cy="960122"/>
              </a:xfrm>
              <a:prstGeom prst="line">
                <a:avLst/>
              </a:prstGeom>
              <a:ln w="19050">
                <a:solidFill>
                  <a:srgbClr val="CC0099"/>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24" name="Curved Down Arrow 23"/>
              <p:cNvSpPr/>
              <p:nvPr/>
            </p:nvSpPr>
            <p:spPr>
              <a:xfrm>
                <a:off x="418327" y="4471124"/>
                <a:ext cx="2132785" cy="472439"/>
              </a:xfrm>
              <a:prstGeom prst="curvedDownArrow">
                <a:avLst>
                  <a:gd name="adj1" fmla="val 25000"/>
                  <a:gd name="adj2" fmla="val 75782"/>
                  <a:gd name="adj3" fmla="val 35904"/>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5" name="Straight Connector 24"/>
              <p:cNvCxnSpPr/>
              <p:nvPr/>
            </p:nvCxnSpPr>
            <p:spPr>
              <a:xfrm flipV="1">
                <a:off x="2932112" y="5022137"/>
                <a:ext cx="0" cy="457200"/>
              </a:xfrm>
              <a:prstGeom prst="line">
                <a:avLst/>
              </a:prstGeom>
              <a:ln w="19050">
                <a:solidFill>
                  <a:srgbClr val="4D4D4D"/>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26" name="Curved Down Arrow 25"/>
              <p:cNvSpPr/>
              <p:nvPr/>
            </p:nvSpPr>
            <p:spPr>
              <a:xfrm>
                <a:off x="2393822" y="4533764"/>
                <a:ext cx="661885" cy="417182"/>
              </a:xfrm>
              <a:prstGeom prst="curvedDownArrow">
                <a:avLst>
                  <a:gd name="adj1" fmla="val 9984"/>
                  <a:gd name="adj2" fmla="val 50000"/>
                  <a:gd name="adj3" fmla="val 25000"/>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Curved Up Arrow 27"/>
              <p:cNvSpPr/>
              <p:nvPr/>
            </p:nvSpPr>
            <p:spPr>
              <a:xfrm>
                <a:off x="6133327" y="5547227"/>
                <a:ext cx="2244852" cy="662937"/>
              </a:xfrm>
              <a:prstGeom prst="curvedUpArrow">
                <a:avLst>
                  <a:gd name="adj1" fmla="val 25000"/>
                  <a:gd name="adj2" fmla="val 80143"/>
                  <a:gd name="adj3" fmla="val 20283"/>
                </a:avLst>
              </a:prstGeom>
              <a:solidFill>
                <a:srgbClr val="FFFF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1" name="Straight Connector 20"/>
              <p:cNvCxnSpPr/>
              <p:nvPr/>
            </p:nvCxnSpPr>
            <p:spPr>
              <a:xfrm flipV="1">
                <a:off x="452148" y="5475163"/>
                <a:ext cx="11574378" cy="14565"/>
              </a:xfrm>
              <a:prstGeom prst="line">
                <a:avLst/>
              </a:prstGeom>
              <a:ln w="19050">
                <a:solidFill>
                  <a:srgbClr val="0000CC"/>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grpSp>
      <p:sp>
        <p:nvSpPr>
          <p:cNvPr id="14" name="Curved Up Arrow 13"/>
          <p:cNvSpPr/>
          <p:nvPr/>
        </p:nvSpPr>
        <p:spPr>
          <a:xfrm>
            <a:off x="9880001" y="5732831"/>
            <a:ext cx="2158011" cy="634499"/>
          </a:xfrm>
          <a:prstGeom prst="curvedUpArrow">
            <a:avLst>
              <a:gd name="adj1" fmla="val 25000"/>
              <a:gd name="adj2" fmla="val 72828"/>
              <a:gd name="adj3" fmla="val 25000"/>
            </a:avLst>
          </a:prstGeom>
          <a:solidFill>
            <a:schemeClr val="accent3">
              <a:lumMod val="60000"/>
              <a:lumOff val="4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0" name="Straight Arrow Connector 29"/>
          <p:cNvCxnSpPr/>
          <p:nvPr/>
        </p:nvCxnSpPr>
        <p:spPr>
          <a:xfrm>
            <a:off x="7237412" y="2514600"/>
            <a:ext cx="4495800" cy="2681412"/>
          </a:xfrm>
          <a:prstGeom prst="straightConnector1">
            <a:avLst/>
          </a:prstGeom>
          <a:ln w="57150">
            <a:solidFill>
              <a:srgbClr val="04DE3D"/>
            </a:solidFill>
            <a:headEnd type="none" w="med" len="med"/>
            <a:tailEnd type="arrow" w="med" len="med"/>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6170612" y="2514600"/>
            <a:ext cx="0" cy="2607129"/>
          </a:xfrm>
          <a:prstGeom prst="straightConnector1">
            <a:avLst/>
          </a:prstGeom>
          <a:ln w="57150">
            <a:solidFill>
              <a:srgbClr val="04DE3D"/>
            </a:solidFill>
            <a:headEnd type="none" w="med" len="med"/>
            <a:tailEnd type="arrow" w="med" len="med"/>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15" name="Curved Up Arrow 14"/>
          <p:cNvSpPr/>
          <p:nvPr/>
        </p:nvSpPr>
        <p:spPr>
          <a:xfrm>
            <a:off x="8018110" y="5732152"/>
            <a:ext cx="2128680" cy="668648"/>
          </a:xfrm>
          <a:prstGeom prst="curvedUpArrow">
            <a:avLst>
              <a:gd name="adj1" fmla="val 17968"/>
              <a:gd name="adj2" fmla="val 66200"/>
              <a:gd name="adj3" fmla="val 25000"/>
            </a:avLst>
          </a:prstGeom>
          <a:solidFill>
            <a:srgbClr val="00B05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Cloud Callout 34"/>
          <p:cNvSpPr/>
          <p:nvPr/>
        </p:nvSpPr>
        <p:spPr>
          <a:xfrm>
            <a:off x="4265612" y="4114800"/>
            <a:ext cx="1676400" cy="765048"/>
          </a:xfrm>
          <a:prstGeom prst="cloudCallout">
            <a:avLst>
              <a:gd name="adj1" fmla="val 59065"/>
              <a:gd name="adj2" fmla="val 89435"/>
            </a:avLst>
          </a:prstGeom>
          <a:solidFill>
            <a:schemeClr val="bg1">
              <a:lumMod val="85000"/>
              <a:lumOff val="15000"/>
            </a:schemeClr>
          </a:solidFill>
          <a:ln w="76200">
            <a:solidFill>
              <a:srgbClr val="FF53FF"/>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1FB93"/>
                </a:solidFill>
                <a:effectLst>
                  <a:glow rad="228600">
                    <a:schemeClr val="accent1">
                      <a:satMod val="175000"/>
                      <a:alpha val="40000"/>
                    </a:schemeClr>
                  </a:glow>
                </a:effectLst>
              </a:rPr>
              <a:t>1</a:t>
            </a:r>
            <a:r>
              <a:rPr lang="en-US" b="1" baseline="30000" dirty="0">
                <a:solidFill>
                  <a:srgbClr val="21FB93"/>
                </a:solidFill>
                <a:effectLst>
                  <a:glow rad="228600">
                    <a:schemeClr val="accent1">
                      <a:satMod val="175000"/>
                      <a:alpha val="40000"/>
                    </a:schemeClr>
                  </a:glow>
                </a:effectLst>
              </a:rPr>
              <a:t>st</a:t>
            </a:r>
            <a:r>
              <a:rPr lang="en-US" b="1" dirty="0">
                <a:solidFill>
                  <a:srgbClr val="21FB93"/>
                </a:solidFill>
                <a:effectLst>
                  <a:glow rad="228600">
                    <a:schemeClr val="accent1">
                      <a:satMod val="175000"/>
                      <a:alpha val="40000"/>
                    </a:schemeClr>
                  </a:glow>
                </a:effectLst>
              </a:rPr>
              <a:t> Quarter</a:t>
            </a:r>
          </a:p>
        </p:txBody>
      </p:sp>
      <p:sp>
        <p:nvSpPr>
          <p:cNvPr id="36" name="Cloud Callout 35"/>
          <p:cNvSpPr/>
          <p:nvPr/>
        </p:nvSpPr>
        <p:spPr>
          <a:xfrm>
            <a:off x="10217691" y="3502561"/>
            <a:ext cx="1676400" cy="765048"/>
          </a:xfrm>
          <a:prstGeom prst="cloudCallout">
            <a:avLst>
              <a:gd name="adj1" fmla="val 42932"/>
              <a:gd name="adj2" fmla="val 165189"/>
            </a:avLst>
          </a:prstGeom>
          <a:solidFill>
            <a:schemeClr val="bg1">
              <a:lumMod val="85000"/>
              <a:lumOff val="15000"/>
            </a:schemeClr>
          </a:solidFill>
          <a:ln w="76200">
            <a:solidFill>
              <a:srgbClr val="FF53FF"/>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1FB93"/>
                </a:solidFill>
                <a:effectLst>
                  <a:glow rad="228600">
                    <a:schemeClr val="accent1">
                      <a:satMod val="175000"/>
                      <a:alpha val="40000"/>
                    </a:schemeClr>
                  </a:glow>
                </a:effectLst>
              </a:rPr>
              <a:t>2</a:t>
            </a:r>
            <a:r>
              <a:rPr lang="en-US" b="1" baseline="30000" dirty="0">
                <a:solidFill>
                  <a:srgbClr val="21FB93"/>
                </a:solidFill>
                <a:effectLst>
                  <a:glow rad="228600">
                    <a:schemeClr val="accent1">
                      <a:satMod val="175000"/>
                      <a:alpha val="40000"/>
                    </a:schemeClr>
                  </a:glow>
                </a:effectLst>
              </a:rPr>
              <a:t>nd</a:t>
            </a:r>
            <a:r>
              <a:rPr lang="en-US" b="1" dirty="0">
                <a:solidFill>
                  <a:srgbClr val="21FB93"/>
                </a:solidFill>
                <a:effectLst>
                  <a:glow rad="228600">
                    <a:schemeClr val="accent1">
                      <a:satMod val="175000"/>
                      <a:alpha val="40000"/>
                    </a:schemeClr>
                  </a:glow>
                </a:effectLst>
              </a:rPr>
              <a:t>  Quarter</a:t>
            </a:r>
          </a:p>
        </p:txBody>
      </p:sp>
      <p:sp>
        <p:nvSpPr>
          <p:cNvPr id="6" name="Cloud 5"/>
          <p:cNvSpPr/>
          <p:nvPr/>
        </p:nvSpPr>
        <p:spPr>
          <a:xfrm>
            <a:off x="7029564" y="3526610"/>
            <a:ext cx="2092093" cy="2059003"/>
          </a:xfrm>
          <a:prstGeom prst="cloud">
            <a:avLst/>
          </a:prstGeom>
          <a:solidFill>
            <a:schemeClr val="tx1">
              <a:lumMod val="65000"/>
            </a:schemeClr>
          </a:solidFill>
          <a:ln w="38100">
            <a:solidFill>
              <a:srgbClr val="FF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0" dirty="0">
                <a:ln w="38100">
                  <a:solidFill>
                    <a:srgbClr val="CC00FF"/>
                  </a:solidFill>
                </a:ln>
                <a:solidFill>
                  <a:srgbClr val="0000FF"/>
                </a:solidFill>
                <a:effectLst>
                  <a:glow rad="127000">
                    <a:srgbClr val="00FF99"/>
                  </a:glow>
                </a:effectLst>
                <a:latin typeface="Arial Black" panose="020B0A04020102020204" pitchFamily="34" charset="0"/>
              </a:rPr>
              <a:t>?</a:t>
            </a:r>
          </a:p>
        </p:txBody>
      </p:sp>
    </p:spTree>
    <p:extLst>
      <p:ext uri="{BB962C8B-B14F-4D97-AF65-F5344CB8AC3E}">
        <p14:creationId xmlns:p14="http://schemas.microsoft.com/office/powerpoint/2010/main" val="49605511"/>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2500" fill="hold"/>
                                        <p:tgtEl>
                                          <p:spTgt spid="30"/>
                                        </p:tgtEl>
                                        <p:attrNameLst>
                                          <p:attrName>ppt_w</p:attrName>
                                        </p:attrNameLst>
                                      </p:cBhvr>
                                      <p:tavLst>
                                        <p:tav tm="0">
                                          <p:val>
                                            <p:fltVal val="0"/>
                                          </p:val>
                                        </p:tav>
                                        <p:tav tm="100000">
                                          <p:val>
                                            <p:strVal val="#ppt_w"/>
                                          </p:val>
                                        </p:tav>
                                      </p:tavLst>
                                    </p:anim>
                                    <p:anim calcmode="lin" valueType="num">
                                      <p:cBhvr>
                                        <p:cTn id="8" dur="2500" fill="hold"/>
                                        <p:tgtEl>
                                          <p:spTgt spid="30"/>
                                        </p:tgtEl>
                                        <p:attrNameLst>
                                          <p:attrName>ppt_h</p:attrName>
                                        </p:attrNameLst>
                                      </p:cBhvr>
                                      <p:tavLst>
                                        <p:tav tm="0">
                                          <p:val>
                                            <p:fltVal val="0"/>
                                          </p:val>
                                        </p:tav>
                                        <p:tav tm="100000">
                                          <p:val>
                                            <p:strVal val="#ppt_h"/>
                                          </p:val>
                                        </p:tav>
                                      </p:tavLst>
                                    </p:anim>
                                    <p:anim calcmode="lin" valueType="num">
                                      <p:cBhvr>
                                        <p:cTn id="9" dur="2500" fill="hold"/>
                                        <p:tgtEl>
                                          <p:spTgt spid="30"/>
                                        </p:tgtEl>
                                        <p:attrNameLst>
                                          <p:attrName>style.rotation</p:attrName>
                                        </p:attrNameLst>
                                      </p:cBhvr>
                                      <p:tavLst>
                                        <p:tav tm="0">
                                          <p:val>
                                            <p:fltVal val="90"/>
                                          </p:val>
                                        </p:tav>
                                        <p:tav tm="100000">
                                          <p:val>
                                            <p:fltVal val="0"/>
                                          </p:val>
                                        </p:tav>
                                      </p:tavLst>
                                    </p:anim>
                                    <p:animEffect transition="in" filter="fade">
                                      <p:cBhvr>
                                        <p:cTn id="10" dur="2500"/>
                                        <p:tgtEl>
                                          <p:spTgt spid="30"/>
                                        </p:tgtEl>
                                      </p:cBhvr>
                                    </p:animEffect>
                                  </p:childTnLst>
                                </p:cTn>
                              </p:par>
                              <p:par>
                                <p:cTn id="11" presetID="3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p:cTn id="13" dur="2500" fill="hold"/>
                                        <p:tgtEl>
                                          <p:spTgt spid="31"/>
                                        </p:tgtEl>
                                        <p:attrNameLst>
                                          <p:attrName>ppt_w</p:attrName>
                                        </p:attrNameLst>
                                      </p:cBhvr>
                                      <p:tavLst>
                                        <p:tav tm="0">
                                          <p:val>
                                            <p:fltVal val="0"/>
                                          </p:val>
                                        </p:tav>
                                        <p:tav tm="100000">
                                          <p:val>
                                            <p:strVal val="#ppt_w"/>
                                          </p:val>
                                        </p:tav>
                                      </p:tavLst>
                                    </p:anim>
                                    <p:anim calcmode="lin" valueType="num">
                                      <p:cBhvr>
                                        <p:cTn id="14" dur="2500" fill="hold"/>
                                        <p:tgtEl>
                                          <p:spTgt spid="31"/>
                                        </p:tgtEl>
                                        <p:attrNameLst>
                                          <p:attrName>ppt_h</p:attrName>
                                        </p:attrNameLst>
                                      </p:cBhvr>
                                      <p:tavLst>
                                        <p:tav tm="0">
                                          <p:val>
                                            <p:fltVal val="0"/>
                                          </p:val>
                                        </p:tav>
                                        <p:tav tm="100000">
                                          <p:val>
                                            <p:strVal val="#ppt_h"/>
                                          </p:val>
                                        </p:tav>
                                      </p:tavLst>
                                    </p:anim>
                                    <p:anim calcmode="lin" valueType="num">
                                      <p:cBhvr>
                                        <p:cTn id="15" dur="2500" fill="hold"/>
                                        <p:tgtEl>
                                          <p:spTgt spid="31"/>
                                        </p:tgtEl>
                                        <p:attrNameLst>
                                          <p:attrName>style.rotation</p:attrName>
                                        </p:attrNameLst>
                                      </p:cBhvr>
                                      <p:tavLst>
                                        <p:tav tm="0">
                                          <p:val>
                                            <p:fltVal val="90"/>
                                          </p:val>
                                        </p:tav>
                                        <p:tav tm="100000">
                                          <p:val>
                                            <p:fltVal val="0"/>
                                          </p:val>
                                        </p:tav>
                                      </p:tavLst>
                                    </p:anim>
                                    <p:animEffect transition="in" filter="fade">
                                      <p:cBhvr>
                                        <p:cTn id="16" dur="2500"/>
                                        <p:tgtEl>
                                          <p:spTgt spid="31"/>
                                        </p:tgtEl>
                                      </p:cBhvr>
                                    </p:animEffect>
                                  </p:childTnLst>
                                </p:cTn>
                              </p:par>
                              <p:par>
                                <p:cTn id="17" presetID="35" presetClass="emph" presetSubtype="0" repeatCount="5000" fill="hold" nodeType="withEffect">
                                  <p:stCondLst>
                                    <p:cond delay="3500"/>
                                  </p:stCondLst>
                                  <p:childTnLst>
                                    <p:anim calcmode="discrete" valueType="str">
                                      <p:cBhvr>
                                        <p:cTn id="18" dur="500" fill="hold"/>
                                        <p:tgtEl>
                                          <p:spTgt spid="30"/>
                                        </p:tgtEl>
                                        <p:attrNameLst>
                                          <p:attrName>style.visibility</p:attrName>
                                        </p:attrNameLst>
                                      </p:cBhvr>
                                      <p:tavLst>
                                        <p:tav tm="0">
                                          <p:val>
                                            <p:strVal val="hidden"/>
                                          </p:val>
                                        </p:tav>
                                        <p:tav tm="50000">
                                          <p:val>
                                            <p:strVal val="visible"/>
                                          </p:val>
                                        </p:tav>
                                      </p:tavLst>
                                    </p:anim>
                                  </p:childTnLst>
                                </p:cTn>
                              </p:par>
                              <p:par>
                                <p:cTn id="19" presetID="35" presetClass="emph" presetSubtype="0" repeatCount="5000" fill="hold" nodeType="withEffect">
                                  <p:stCondLst>
                                    <p:cond delay="3500"/>
                                  </p:stCondLst>
                                  <p:childTnLst>
                                    <p:anim calcmode="discrete" valueType="str">
                                      <p:cBhvr>
                                        <p:cTn id="20" dur="500" fill="hold"/>
                                        <p:tgtEl>
                                          <p:spTgt spid="31"/>
                                        </p:tgtEl>
                                        <p:attrNameLst>
                                          <p:attrName>style.visibility</p:attrName>
                                        </p:attrNameLst>
                                      </p:cBhvr>
                                      <p:tavLst>
                                        <p:tav tm="0">
                                          <p:val>
                                            <p:strVal val="hidden"/>
                                          </p:val>
                                        </p:tav>
                                        <p:tav tm="50000">
                                          <p:val>
                                            <p:strVal val="visible"/>
                                          </p:val>
                                        </p:tav>
                                      </p:tavLst>
                                    </p:anim>
                                  </p:childTnLst>
                                </p:cTn>
                              </p:par>
                              <p:par>
                                <p:cTn id="21" presetID="45" presetClass="entr" presetSubtype="0" repeatCount="2000" fill="hold" grpId="0" nodeType="withEffect">
                                  <p:stCondLst>
                                    <p:cond delay="250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2000"/>
                                        <p:tgtEl>
                                          <p:spTgt spid="35"/>
                                        </p:tgtEl>
                                      </p:cBhvr>
                                    </p:animEffect>
                                    <p:anim calcmode="lin" valueType="num">
                                      <p:cBhvr>
                                        <p:cTn id="24" dur="2000" fill="hold"/>
                                        <p:tgtEl>
                                          <p:spTgt spid="35"/>
                                        </p:tgtEl>
                                        <p:attrNameLst>
                                          <p:attrName>ppt_w</p:attrName>
                                        </p:attrNameLst>
                                      </p:cBhvr>
                                      <p:tavLst>
                                        <p:tav tm="0" fmla="#ppt_w*sin(2.5*pi*$)">
                                          <p:val>
                                            <p:fltVal val="0"/>
                                          </p:val>
                                        </p:tav>
                                        <p:tav tm="100000">
                                          <p:val>
                                            <p:fltVal val="1"/>
                                          </p:val>
                                        </p:tav>
                                      </p:tavLst>
                                    </p:anim>
                                    <p:anim calcmode="lin" valueType="num">
                                      <p:cBhvr>
                                        <p:cTn id="25" dur="2000" fill="hold"/>
                                        <p:tgtEl>
                                          <p:spTgt spid="35"/>
                                        </p:tgtEl>
                                        <p:attrNameLst>
                                          <p:attrName>ppt_h</p:attrName>
                                        </p:attrNameLst>
                                      </p:cBhvr>
                                      <p:tavLst>
                                        <p:tav tm="0">
                                          <p:val>
                                            <p:strVal val="#ppt_h"/>
                                          </p:val>
                                        </p:tav>
                                        <p:tav tm="100000">
                                          <p:val>
                                            <p:strVal val="#ppt_h"/>
                                          </p:val>
                                        </p:tav>
                                      </p:tavLst>
                                    </p:anim>
                                  </p:childTnLst>
                                </p:cTn>
                              </p:par>
                              <p:par>
                                <p:cTn id="26" presetID="45" presetClass="entr" presetSubtype="0" repeatCount="2000" fill="hold" grpId="0" nodeType="withEffect">
                                  <p:stCondLst>
                                    <p:cond delay="250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2000"/>
                                        <p:tgtEl>
                                          <p:spTgt spid="36"/>
                                        </p:tgtEl>
                                      </p:cBhvr>
                                    </p:animEffect>
                                    <p:anim calcmode="lin" valueType="num">
                                      <p:cBhvr>
                                        <p:cTn id="29" dur="2000" fill="hold"/>
                                        <p:tgtEl>
                                          <p:spTgt spid="36"/>
                                        </p:tgtEl>
                                        <p:attrNameLst>
                                          <p:attrName>ppt_w</p:attrName>
                                        </p:attrNameLst>
                                      </p:cBhvr>
                                      <p:tavLst>
                                        <p:tav tm="0" fmla="#ppt_w*sin(2.5*pi*$)">
                                          <p:val>
                                            <p:fltVal val="0"/>
                                          </p:val>
                                        </p:tav>
                                        <p:tav tm="100000">
                                          <p:val>
                                            <p:fltVal val="1"/>
                                          </p:val>
                                        </p:tav>
                                      </p:tavLst>
                                    </p:anim>
                                    <p:anim calcmode="lin" valueType="num">
                                      <p:cBhvr>
                                        <p:cTn id="30" dur="2000" fill="hold"/>
                                        <p:tgtEl>
                                          <p:spTgt spid="36"/>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000" fill="hold"/>
                                        <p:tgtEl>
                                          <p:spTgt spid="6"/>
                                        </p:tgtEl>
                                        <p:attrNameLst>
                                          <p:attrName>ppt_w</p:attrName>
                                        </p:attrNameLst>
                                      </p:cBhvr>
                                      <p:tavLst>
                                        <p:tav tm="0">
                                          <p:val>
                                            <p:fltVal val="0"/>
                                          </p:val>
                                        </p:tav>
                                        <p:tav tm="100000">
                                          <p:val>
                                            <p:strVal val="#ppt_w"/>
                                          </p:val>
                                        </p:tav>
                                      </p:tavLst>
                                    </p:anim>
                                    <p:anim calcmode="lin" valueType="num">
                                      <p:cBhvr>
                                        <p:cTn id="36" dur="1000" fill="hold"/>
                                        <p:tgtEl>
                                          <p:spTgt spid="6"/>
                                        </p:tgtEl>
                                        <p:attrNameLst>
                                          <p:attrName>ppt_h</p:attrName>
                                        </p:attrNameLst>
                                      </p:cBhvr>
                                      <p:tavLst>
                                        <p:tav tm="0">
                                          <p:val>
                                            <p:fltVal val="0"/>
                                          </p:val>
                                        </p:tav>
                                        <p:tav tm="100000">
                                          <p:val>
                                            <p:strVal val="#ppt_h"/>
                                          </p:val>
                                        </p:tav>
                                      </p:tavLst>
                                    </p:anim>
                                    <p:anim calcmode="lin" valueType="num">
                                      <p:cBhvr>
                                        <p:cTn id="37" dur="1000" fill="hold"/>
                                        <p:tgtEl>
                                          <p:spTgt spid="6"/>
                                        </p:tgtEl>
                                        <p:attrNameLst>
                                          <p:attrName>style.rotation</p:attrName>
                                        </p:attrNameLst>
                                      </p:cBhvr>
                                      <p:tavLst>
                                        <p:tav tm="0">
                                          <p:val>
                                            <p:fltVal val="90"/>
                                          </p:val>
                                        </p:tav>
                                        <p:tav tm="100000">
                                          <p:val>
                                            <p:fltVal val="0"/>
                                          </p:val>
                                        </p:tav>
                                      </p:tavLst>
                                    </p:anim>
                                    <p:animEffect transition="in" filter="fade">
                                      <p:cBhvr>
                                        <p:cTn id="38" dur="1000"/>
                                        <p:tgtEl>
                                          <p:spTgt spid="6"/>
                                        </p:tgtEl>
                                      </p:cBhvr>
                                    </p:animEffect>
                                  </p:childTnLst>
                                </p:cTn>
                              </p:par>
                              <p:par>
                                <p:cTn id="39" presetID="26" presetClass="emph" presetSubtype="0" repeatCount="3000" fill="hold" grpId="1" nodeType="withEffect">
                                  <p:stCondLst>
                                    <p:cond delay="750"/>
                                  </p:stCondLst>
                                  <p:childTnLst>
                                    <p:animEffect transition="out" filter="fade">
                                      <p:cBhvr>
                                        <p:cTn id="40" dur="500" tmFilter="0, 0; .2, .5; .8, .5; 1, 0"/>
                                        <p:tgtEl>
                                          <p:spTgt spid="6"/>
                                        </p:tgtEl>
                                      </p:cBhvr>
                                    </p:animEffect>
                                    <p:animScale>
                                      <p:cBhvr>
                                        <p:cTn id="41"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6" grpId="0" animBg="1"/>
      <p:bldP spid="6"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1012" y="1673596"/>
            <a:ext cx="10058400" cy="5032004"/>
          </a:xfrm>
        </p:spPr>
        <p:txBody>
          <a:bodyPr anchor="ctr">
            <a:normAutofit fontScale="92500" lnSpcReduction="20000"/>
          </a:bodyPr>
          <a:lstStyle/>
          <a:p>
            <a:pPr marL="0" indent="0">
              <a:buNone/>
            </a:pPr>
            <a:r>
              <a:rPr lang="en-US" sz="4800" b="1" i="1" dirty="0">
                <a:ln>
                  <a:solidFill>
                    <a:sysClr val="windowText" lastClr="000000"/>
                  </a:solidFill>
                </a:ln>
                <a:solidFill>
                  <a:srgbClr val="00B0F0"/>
                </a:solidFill>
                <a:effectLst>
                  <a:glow rad="228600">
                    <a:schemeClr val="accent2">
                      <a:satMod val="175000"/>
                      <a:alpha val="40000"/>
                    </a:schemeClr>
                  </a:glow>
                  <a:outerShdw blurRad="38100" dist="38100" dir="2700000" algn="tl">
                    <a:srgbClr val="000000">
                      <a:alpha val="43137"/>
                    </a:srgbClr>
                  </a:outerShdw>
                </a:effectLst>
                <a:latin typeface="Georgia" panose="02040502050405020303" pitchFamily="18" charset="0"/>
              </a:rPr>
              <a:t>Questions:</a:t>
            </a:r>
          </a:p>
          <a:p>
            <a:pPr marL="0" indent="0">
              <a:buNone/>
            </a:pPr>
            <a:endParaRPr lang="en-US" sz="4800" b="1" i="1" dirty="0">
              <a:ln>
                <a:solidFill>
                  <a:sysClr val="windowText" lastClr="000000"/>
                </a:solidFill>
              </a:ln>
              <a:solidFill>
                <a:srgbClr val="00B0F0"/>
              </a:solidFill>
              <a:effectLst>
                <a:glow rad="228600">
                  <a:schemeClr val="accent2">
                    <a:satMod val="175000"/>
                    <a:alpha val="40000"/>
                  </a:schemeClr>
                </a:glow>
              </a:effectLst>
              <a:latin typeface="Georgia" panose="02040502050405020303" pitchFamily="18" charset="0"/>
            </a:endParaRPr>
          </a:p>
          <a:p>
            <a:pPr marL="0" indent="0">
              <a:buNone/>
            </a:pPr>
            <a:r>
              <a:rPr lang="en-US" sz="4800" b="1" i="1" dirty="0">
                <a:solidFill>
                  <a:srgbClr val="CC0099"/>
                </a:solidFill>
                <a:latin typeface="Georgia" panose="02040502050405020303" pitchFamily="18" charset="0"/>
              </a:rPr>
              <a:t>	Did </a:t>
            </a:r>
            <a:r>
              <a:rPr lang="en-US" sz="4800" b="1" i="1" dirty="0">
                <a:ln w="28575">
                  <a:solidFill>
                    <a:sysClr val="windowText" lastClr="000000"/>
                  </a:solidFill>
                </a:ln>
                <a:solidFill>
                  <a:srgbClr val="21FB93"/>
                </a:solidFill>
                <a:latin typeface="Georgia" panose="02040502050405020303" pitchFamily="18" charset="0"/>
              </a:rPr>
              <a:t>Mosheh</a:t>
            </a:r>
            <a:r>
              <a:rPr lang="en-US" sz="4800" b="1" i="1" dirty="0">
                <a:solidFill>
                  <a:srgbClr val="CC0099"/>
                </a:solidFill>
                <a:latin typeface="Georgia" panose="02040502050405020303" pitchFamily="18" charset="0"/>
              </a:rPr>
              <a:t> add a </a:t>
            </a:r>
            <a:r>
              <a:rPr lang="en-US" sz="4800" b="1" i="1" dirty="0">
                <a:solidFill>
                  <a:srgbClr val="CC0099"/>
                </a:solidFill>
                <a:effectLst>
                  <a:glow rad="165100">
                    <a:srgbClr val="FFFF00"/>
                  </a:glow>
                </a:effectLst>
                <a:latin typeface="Georgia" panose="02040502050405020303" pitchFamily="18" charset="0"/>
              </a:rPr>
              <a:t>single day</a:t>
            </a:r>
          </a:p>
          <a:p>
            <a:pPr marL="0" indent="0">
              <a:buNone/>
            </a:pPr>
            <a:r>
              <a:rPr lang="en-US" sz="4800" b="1" i="1" dirty="0">
                <a:solidFill>
                  <a:srgbClr val="CC0099"/>
                </a:solidFill>
                <a:effectLst>
                  <a:glow rad="165100">
                    <a:srgbClr val="FFFF00"/>
                  </a:glow>
                </a:effectLst>
                <a:latin typeface="Georgia" panose="02040502050405020303" pitchFamily="18" charset="0"/>
              </a:rPr>
              <a:t> </a:t>
            </a:r>
            <a:r>
              <a:rPr lang="en-US" sz="4800" b="1" i="1" dirty="0">
                <a:solidFill>
                  <a:srgbClr val="CC0099"/>
                </a:solidFill>
                <a:latin typeface="Georgia" panose="02040502050405020303" pitchFamily="18" charset="0"/>
              </a:rPr>
              <a:t>	onto, or after, each quarter?</a:t>
            </a:r>
          </a:p>
          <a:p>
            <a:pPr marL="0" indent="0">
              <a:buNone/>
            </a:pPr>
            <a:endParaRPr lang="en-US" sz="4800" b="1" i="1" dirty="0">
              <a:solidFill>
                <a:srgbClr val="CC0099"/>
              </a:solidFill>
              <a:latin typeface="Georgia" panose="02040502050405020303" pitchFamily="18" charset="0"/>
            </a:endParaRPr>
          </a:p>
          <a:p>
            <a:pPr marL="0" indent="0">
              <a:buNone/>
            </a:pPr>
            <a:r>
              <a:rPr lang="en-US" sz="4800" b="1" i="1" dirty="0">
                <a:solidFill>
                  <a:srgbClr val="CC0099"/>
                </a:solidFill>
                <a:latin typeface="Georgia" panose="02040502050405020303" pitchFamily="18" charset="0"/>
              </a:rPr>
              <a:t>	</a:t>
            </a:r>
            <a:r>
              <a:rPr lang="en-US" sz="4800" b="1" i="1" dirty="0">
                <a:solidFill>
                  <a:schemeClr val="bg1"/>
                </a:solidFill>
                <a:effectLst>
                  <a:glow rad="127000">
                    <a:srgbClr val="00FF99"/>
                  </a:glow>
                </a:effectLst>
                <a:latin typeface="Georgia" panose="02040502050405020303" pitchFamily="18" charset="0"/>
              </a:rPr>
              <a:t>Have the Scriptures revealed </a:t>
            </a:r>
          </a:p>
          <a:p>
            <a:pPr marL="0" indent="0">
              <a:buNone/>
            </a:pPr>
            <a:r>
              <a:rPr lang="en-US" sz="4800" b="1" i="1" dirty="0">
                <a:solidFill>
                  <a:schemeClr val="bg1"/>
                </a:solidFill>
                <a:effectLst>
                  <a:glow rad="127000">
                    <a:srgbClr val="00FF99"/>
                  </a:glow>
                </a:effectLst>
                <a:latin typeface="Georgia" panose="02040502050405020303" pitchFamily="18" charset="0"/>
              </a:rPr>
              <a:t>	this as </a:t>
            </a:r>
            <a:r>
              <a:rPr lang="en-US" sz="4800" b="1" i="1" dirty="0" err="1">
                <a:solidFill>
                  <a:schemeClr val="bg1"/>
                </a:solidFill>
                <a:effectLst>
                  <a:glow rad="127000">
                    <a:srgbClr val="00B0F0"/>
                  </a:glow>
                </a:effectLst>
                <a:latin typeface="Georgia" panose="02040502050405020303" pitchFamily="18" charset="0"/>
              </a:rPr>
              <a:t>Yahuah’s</a:t>
            </a:r>
            <a:r>
              <a:rPr lang="en-US" sz="4800" b="1" i="1" dirty="0">
                <a:solidFill>
                  <a:schemeClr val="bg1"/>
                </a:solidFill>
                <a:effectLst>
                  <a:glow rad="127000">
                    <a:srgbClr val="00FF99"/>
                  </a:glow>
                </a:effectLst>
                <a:latin typeface="Georgia" panose="02040502050405020303" pitchFamily="18" charset="0"/>
              </a:rPr>
              <a:t> instruction? </a:t>
            </a:r>
          </a:p>
        </p:txBody>
      </p:sp>
      <p:sp>
        <p:nvSpPr>
          <p:cNvPr id="4" name="Slide Number Placeholder 3"/>
          <p:cNvSpPr>
            <a:spLocks noGrp="1"/>
          </p:cNvSpPr>
          <p:nvPr>
            <p:ph type="sldNum" sz="quarter" idx="12"/>
          </p:nvPr>
        </p:nvSpPr>
        <p:spPr>
          <a:xfrm>
            <a:off x="10971212" y="6477000"/>
            <a:ext cx="1066802" cy="276228"/>
          </a:xfrm>
        </p:spPr>
        <p:txBody>
          <a:bodyPr/>
          <a:lstStyle/>
          <a:p>
            <a:fld id="{2A013F82-EE5E-44EE-A61D-E31C6657F26F}" type="slidenum">
              <a:rPr lang="en-US" b="1" smtClean="0">
                <a:solidFill>
                  <a:schemeClr val="bg1"/>
                </a:solidFill>
              </a:rPr>
              <a:t>11</a:t>
            </a:fld>
            <a:endParaRPr lang="en-US" b="1" dirty="0">
              <a:solidFill>
                <a:schemeClr val="bg1"/>
              </a:solidFill>
            </a:endParaRPr>
          </a:p>
        </p:txBody>
      </p:sp>
      <p:sp>
        <p:nvSpPr>
          <p:cNvPr id="5" name="Title 1"/>
          <p:cNvSpPr>
            <a:spLocks noGrp="1"/>
          </p:cNvSpPr>
          <p:nvPr>
            <p:ph type="title"/>
          </p:nvPr>
        </p:nvSpPr>
        <p:spPr>
          <a:xfrm>
            <a:off x="450762" y="381000"/>
            <a:ext cx="11358650" cy="838200"/>
          </a:xfrm>
          <a:solidFill>
            <a:schemeClr val="bg1">
              <a:lumMod val="85000"/>
              <a:lumOff val="15000"/>
            </a:schemeClr>
          </a:solidFill>
          <a:ln w="57150">
            <a:solidFill>
              <a:srgbClr val="FF9900"/>
            </a:solidFill>
          </a:ln>
          <a:scene3d>
            <a:camera prst="orthographicFront"/>
            <a:lightRig rig="threePt" dir="t"/>
          </a:scene3d>
          <a:sp3d>
            <a:bevelT w="114300" prst="hardEdge"/>
          </a:sp3d>
        </p:spPr>
        <p:txBody>
          <a:bodyPr>
            <a:normAutofit fontScale="90000"/>
          </a:bodyPr>
          <a:lstStyle/>
          <a:p>
            <a:pPr lvl="0" algn="ctr" defTabSz="1218987">
              <a:lnSpc>
                <a:spcPct val="115000"/>
              </a:lnSpc>
              <a:spcBef>
                <a:spcPts val="0"/>
              </a:spcBef>
              <a:spcAft>
                <a:spcPts val="1000"/>
              </a:spcAft>
            </a:pPr>
            <a:r>
              <a:rPr lang="en-US" sz="4400" b="1" dirty="0">
                <a:solidFill>
                  <a:srgbClr val="FF00FF"/>
                </a:solidFill>
                <a:latin typeface="Kristen ITC" panose="03050502040202030202" pitchFamily="66" charset="0"/>
                <a:ea typeface="TITUS Cyberbit Basic" panose="02020603050405020304" pitchFamily="18" charset="0"/>
                <a:cs typeface="Georgia" panose="02040502050405020303" pitchFamily="18" charset="0"/>
              </a:rPr>
              <a:t>Noah’s </a:t>
            </a:r>
            <a:r>
              <a:rPr lang="en-US" sz="4400" b="1" u="dotted" dirty="0">
                <a:solidFill>
                  <a:srgbClr val="FFC000"/>
                </a:solidFill>
                <a:uFill>
                  <a:solidFill>
                    <a:srgbClr val="3333CC"/>
                  </a:solidFill>
                </a:uFill>
                <a:latin typeface="Kristen ITC" panose="03050502040202030202" pitchFamily="66" charset="0"/>
                <a:ea typeface="TITUS Cyberbit Basic" panose="02020603050405020304" pitchFamily="18" charset="0"/>
                <a:cs typeface="Georgia" panose="02040502050405020303" pitchFamily="18" charset="0"/>
              </a:rPr>
              <a:t>Solar Oriented</a:t>
            </a:r>
            <a:r>
              <a:rPr lang="en-US" sz="4400" b="1" dirty="0">
                <a:solidFill>
                  <a:srgbClr val="FF00FF"/>
                </a:solidFill>
                <a:latin typeface="Kristen ITC" panose="03050502040202030202" pitchFamily="66" charset="0"/>
                <a:ea typeface="TITUS Cyberbit Basic" panose="02020603050405020304" pitchFamily="18" charset="0"/>
                <a:cs typeface="Georgia" panose="02040502050405020303" pitchFamily="18" charset="0"/>
              </a:rPr>
              <a:t> Flood Experience – </a:t>
            </a:r>
            <a:r>
              <a:rPr lang="en-US" sz="2400" b="1" dirty="0">
                <a:solidFill>
                  <a:srgbClr val="FF00FF"/>
                </a:solidFill>
                <a:latin typeface="Kristen ITC" panose="03050502040202030202" pitchFamily="66" charset="0"/>
                <a:ea typeface="TITUS Cyberbit Basic" panose="02020603050405020304" pitchFamily="18" charset="0"/>
                <a:cs typeface="Georgia" panose="02040502050405020303" pitchFamily="18" charset="0"/>
              </a:rPr>
              <a:t>(# 5)</a:t>
            </a:r>
            <a:endParaRPr lang="en-US" dirty="0"/>
          </a:p>
        </p:txBody>
      </p:sp>
      <p:cxnSp>
        <p:nvCxnSpPr>
          <p:cNvPr id="6" name="Straight Connector 5"/>
          <p:cNvCxnSpPr/>
          <p:nvPr/>
        </p:nvCxnSpPr>
        <p:spPr>
          <a:xfrm>
            <a:off x="4830618" y="6557818"/>
            <a:ext cx="2697018"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3539977"/>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71000">
              <a:srgbClr val="FFFF00"/>
            </a:gs>
            <a:gs pos="100000">
              <a:srgbClr val="134251"/>
            </a:gs>
            <a:gs pos="0">
              <a:srgbClr val="134251"/>
            </a:gs>
          </a:gsLst>
          <a:lin ang="81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7012" y="1138276"/>
            <a:ext cx="11704320" cy="5567324"/>
          </a:xfrm>
          <a:solidFill>
            <a:schemeClr val="tx1"/>
          </a:solidFill>
          <a:ln w="28575">
            <a:solidFill>
              <a:schemeClr val="bg1">
                <a:lumMod val="95000"/>
                <a:lumOff val="5000"/>
              </a:schemeClr>
            </a:solidFill>
          </a:ln>
          <a:effectLst/>
          <a:scene3d>
            <a:camera prst="orthographicFront"/>
            <a:lightRig rig="threePt" dir="t"/>
          </a:scene3d>
          <a:sp3d>
            <a:bevelT w="114300" prst="artDeco"/>
          </a:sp3d>
        </p:spPr>
        <p:txBody>
          <a:bodyPr lIns="182880" tIns="91440">
            <a:normAutofit/>
          </a:bodyPr>
          <a:lstStyle/>
          <a:p>
            <a:pPr marL="0" indent="0">
              <a:buNone/>
            </a:pPr>
            <a:r>
              <a:rPr lang="en-US" sz="2800" dirty="0">
                <a:solidFill>
                  <a:srgbClr val="00B050"/>
                </a:solidFill>
              </a:rPr>
              <a:t>Genesis 8:3 </a:t>
            </a:r>
            <a:r>
              <a:rPr lang="en-US" sz="2800" dirty="0">
                <a:solidFill>
                  <a:schemeClr val="bg1"/>
                </a:solidFill>
              </a:rPr>
              <a:t>indicates to us that the waters were on the earth for </a:t>
            </a:r>
            <a:r>
              <a:rPr lang="en-US" sz="2800" b="1" dirty="0">
                <a:solidFill>
                  <a:schemeClr val="bg1"/>
                </a:solidFill>
                <a:effectLst>
                  <a:glow rad="228600">
                    <a:schemeClr val="accent2">
                      <a:satMod val="175000"/>
                      <a:alpha val="40000"/>
                    </a:schemeClr>
                  </a:glow>
                  <a:outerShdw blurRad="38100" dist="38100" dir="2700000" algn="tl">
                    <a:srgbClr val="000000">
                      <a:alpha val="43137"/>
                    </a:srgbClr>
                  </a:outerShdw>
                </a:effectLst>
              </a:rPr>
              <a:t>150</a:t>
            </a:r>
            <a:r>
              <a:rPr lang="en-US" sz="2800" dirty="0">
                <a:solidFill>
                  <a:schemeClr val="bg1"/>
                </a:solidFill>
                <a:effectLst>
                  <a:glow rad="228600">
                    <a:schemeClr val="accent2">
                      <a:satMod val="175000"/>
                      <a:alpha val="40000"/>
                    </a:schemeClr>
                  </a:glow>
                  <a:outerShdw blurRad="38100" dist="38100" dir="2700000" algn="tl">
                    <a:srgbClr val="000000">
                      <a:alpha val="43137"/>
                    </a:srgbClr>
                  </a:outerShdw>
                </a:effectLst>
              </a:rPr>
              <a:t> days. </a:t>
            </a:r>
          </a:p>
          <a:p>
            <a:pPr marL="0" indent="0">
              <a:buNone/>
            </a:pPr>
            <a:r>
              <a:rPr lang="en-US" sz="2800" dirty="0">
                <a:solidFill>
                  <a:schemeClr val="bg1"/>
                </a:solidFill>
              </a:rPr>
              <a:t>From the </a:t>
            </a:r>
            <a:r>
              <a:rPr lang="en-US" sz="2800" b="1" dirty="0">
                <a:solidFill>
                  <a:srgbClr val="00B0F0"/>
                </a:solidFill>
                <a:effectLst>
                  <a:outerShdw blurRad="38100" dist="38100" dir="2700000" algn="tl">
                    <a:srgbClr val="000000">
                      <a:alpha val="43137"/>
                    </a:srgbClr>
                  </a:outerShdw>
                </a:effectLst>
              </a:rPr>
              <a:t>17</a:t>
            </a:r>
            <a:r>
              <a:rPr lang="en-US" sz="2800" b="1" baseline="30000" dirty="0">
                <a:solidFill>
                  <a:srgbClr val="00B0F0"/>
                </a:solidFill>
                <a:effectLst>
                  <a:outerShdw blurRad="38100" dist="38100" dir="2700000" algn="tl">
                    <a:srgbClr val="000000">
                      <a:alpha val="43137"/>
                    </a:srgbClr>
                  </a:outerShdw>
                </a:effectLst>
              </a:rPr>
              <a:t>th</a:t>
            </a:r>
            <a:r>
              <a:rPr lang="en-US" sz="2800" dirty="0">
                <a:solidFill>
                  <a:schemeClr val="bg1"/>
                </a:solidFill>
              </a:rPr>
              <a:t> day of the </a:t>
            </a:r>
            <a:r>
              <a:rPr lang="en-US" sz="2800" b="1" dirty="0">
                <a:solidFill>
                  <a:srgbClr val="FF9900"/>
                </a:solidFill>
                <a:effectLst>
                  <a:outerShdw blurRad="38100" dist="38100" dir="2700000" algn="tl">
                    <a:srgbClr val="000000">
                      <a:alpha val="43137"/>
                    </a:srgbClr>
                  </a:outerShdw>
                </a:effectLst>
              </a:rPr>
              <a:t>2</a:t>
            </a:r>
            <a:r>
              <a:rPr lang="en-US" sz="2800" b="1" baseline="30000" dirty="0">
                <a:solidFill>
                  <a:srgbClr val="FF9900"/>
                </a:solidFill>
                <a:effectLst>
                  <a:outerShdw blurRad="38100" dist="38100" dir="2700000" algn="tl">
                    <a:srgbClr val="000000">
                      <a:alpha val="43137"/>
                    </a:srgbClr>
                  </a:outerShdw>
                </a:effectLst>
              </a:rPr>
              <a:t>nd</a:t>
            </a:r>
            <a:r>
              <a:rPr lang="en-US" sz="2800" b="1" dirty="0">
                <a:solidFill>
                  <a:srgbClr val="FF9900"/>
                </a:solidFill>
                <a:effectLst>
                  <a:outerShdw blurRad="38100" dist="38100" dir="2700000" algn="tl">
                    <a:srgbClr val="000000">
                      <a:alpha val="43137"/>
                    </a:srgbClr>
                  </a:outerShdw>
                </a:effectLst>
              </a:rPr>
              <a:t> month </a:t>
            </a:r>
            <a:r>
              <a:rPr lang="en-US" sz="2800" dirty="0">
                <a:solidFill>
                  <a:schemeClr val="bg1"/>
                </a:solidFill>
              </a:rPr>
              <a:t>up until the </a:t>
            </a:r>
            <a:r>
              <a:rPr lang="en-US" sz="2800" b="1" dirty="0">
                <a:solidFill>
                  <a:srgbClr val="00B0F0"/>
                </a:solidFill>
                <a:effectLst>
                  <a:outerShdw blurRad="38100" dist="38100" dir="2700000" algn="tl">
                    <a:srgbClr val="000000">
                      <a:alpha val="43137"/>
                    </a:srgbClr>
                  </a:outerShdw>
                </a:effectLst>
              </a:rPr>
              <a:t>last day</a:t>
            </a:r>
            <a:r>
              <a:rPr lang="en-US" sz="2800" dirty="0">
                <a:solidFill>
                  <a:schemeClr val="bg1"/>
                </a:solidFill>
                <a:effectLst>
                  <a:outerShdw blurRad="38100" dist="38100" dir="2700000" algn="tl">
                    <a:srgbClr val="000000">
                      <a:alpha val="43137"/>
                    </a:srgbClr>
                  </a:outerShdw>
                </a:effectLst>
              </a:rPr>
              <a:t> </a:t>
            </a:r>
            <a:r>
              <a:rPr lang="en-US" sz="2800" dirty="0">
                <a:solidFill>
                  <a:schemeClr val="bg1"/>
                </a:solidFill>
              </a:rPr>
              <a:t>of the</a:t>
            </a:r>
            <a:r>
              <a:rPr lang="en-US" sz="2800" dirty="0">
                <a:solidFill>
                  <a:schemeClr val="bg1"/>
                </a:solidFill>
                <a:effectLst>
                  <a:outerShdw blurRad="38100" dist="38100" dir="2700000" algn="tl">
                    <a:srgbClr val="000000">
                      <a:alpha val="43137"/>
                    </a:srgbClr>
                  </a:outerShdw>
                </a:effectLst>
              </a:rPr>
              <a:t> </a:t>
            </a:r>
            <a:r>
              <a:rPr lang="en-US" sz="2800" b="1" dirty="0">
                <a:ln>
                  <a:solidFill>
                    <a:schemeClr val="bg1"/>
                  </a:solidFill>
                </a:ln>
                <a:solidFill>
                  <a:srgbClr val="FF9900"/>
                </a:solidFill>
                <a:effectLst>
                  <a:glow rad="127000">
                    <a:srgbClr val="00FF99"/>
                  </a:glow>
                  <a:outerShdw blurRad="38100" dist="38100" dir="2700000" algn="tl">
                    <a:srgbClr val="000000">
                      <a:alpha val="43137"/>
                    </a:srgbClr>
                  </a:outerShdw>
                </a:effectLst>
              </a:rPr>
              <a:t>6</a:t>
            </a:r>
            <a:r>
              <a:rPr lang="en-US" sz="2800" b="1" baseline="30000" dirty="0">
                <a:ln>
                  <a:solidFill>
                    <a:schemeClr val="bg1"/>
                  </a:solidFill>
                </a:ln>
                <a:solidFill>
                  <a:srgbClr val="FF9900"/>
                </a:solidFill>
                <a:effectLst>
                  <a:glow rad="127000">
                    <a:srgbClr val="00FF99"/>
                  </a:glow>
                  <a:outerShdw blurRad="38100" dist="38100" dir="2700000" algn="tl">
                    <a:srgbClr val="000000">
                      <a:alpha val="43137"/>
                    </a:srgbClr>
                  </a:outerShdw>
                </a:effectLst>
              </a:rPr>
              <a:t>th</a:t>
            </a:r>
            <a:r>
              <a:rPr lang="en-US" sz="2800" b="1" dirty="0">
                <a:solidFill>
                  <a:srgbClr val="FF9900"/>
                </a:solidFill>
                <a:effectLst>
                  <a:outerShdw blurRad="38100" dist="38100" dir="2700000" algn="tl">
                    <a:srgbClr val="000000">
                      <a:alpha val="43137"/>
                    </a:srgbClr>
                  </a:outerShdw>
                </a:effectLst>
              </a:rPr>
              <a:t> month</a:t>
            </a:r>
            <a:r>
              <a:rPr lang="en-US" sz="2800" b="1" dirty="0">
                <a:solidFill>
                  <a:srgbClr val="FF9900"/>
                </a:solidFill>
              </a:rPr>
              <a:t> </a:t>
            </a:r>
            <a:r>
              <a:rPr lang="en-US" sz="2800" dirty="0">
                <a:solidFill>
                  <a:schemeClr val="bg1"/>
                </a:solidFill>
              </a:rPr>
              <a:t>we have seen </a:t>
            </a:r>
            <a:r>
              <a:rPr lang="en-US" sz="2800" b="1" dirty="0">
                <a:solidFill>
                  <a:schemeClr val="bg1"/>
                </a:solidFill>
                <a:effectLst>
                  <a:glow rad="228600">
                    <a:schemeClr val="accent3">
                      <a:satMod val="175000"/>
                      <a:alpha val="74000"/>
                    </a:schemeClr>
                  </a:glow>
                  <a:outerShdw blurRad="38100" dist="38100" dir="2700000" algn="tl">
                    <a:srgbClr val="000000">
                      <a:alpha val="43137"/>
                    </a:srgbClr>
                  </a:outerShdw>
                </a:effectLst>
              </a:rPr>
              <a:t>134 days </a:t>
            </a:r>
            <a:r>
              <a:rPr lang="en-US" sz="2800" dirty="0">
                <a:solidFill>
                  <a:schemeClr val="bg1"/>
                </a:solidFill>
              </a:rPr>
              <a:t>of water on the earth. </a:t>
            </a:r>
            <a:endParaRPr lang="en-US" dirty="0"/>
          </a:p>
          <a:p>
            <a:pPr marL="0" indent="0">
              <a:buNone/>
            </a:pPr>
            <a:r>
              <a:rPr lang="en-US" sz="2800" b="1" dirty="0">
                <a:solidFill>
                  <a:srgbClr val="FF0000"/>
                </a:solidFill>
                <a:effectLst>
                  <a:outerShdw blurRad="38100" dist="38100" dir="2700000" algn="tl">
                    <a:srgbClr val="000000">
                      <a:alpha val="43137"/>
                    </a:srgbClr>
                  </a:outerShdw>
                </a:effectLst>
              </a:rPr>
              <a:t>Question:  </a:t>
            </a:r>
            <a:r>
              <a:rPr lang="en-US" sz="2800" dirty="0">
                <a:solidFill>
                  <a:srgbClr val="339C9F"/>
                </a:solidFill>
              </a:rPr>
              <a:t>How many more days of the </a:t>
            </a:r>
            <a:r>
              <a:rPr lang="en-US" sz="2800" b="1" dirty="0">
                <a:solidFill>
                  <a:srgbClr val="FF9900"/>
                </a:solidFill>
                <a:effectLst>
                  <a:outerShdw blurRad="38100" dist="38100" dir="2700000" algn="tl">
                    <a:srgbClr val="000000">
                      <a:alpha val="43137"/>
                    </a:srgbClr>
                  </a:outerShdw>
                </a:effectLst>
              </a:rPr>
              <a:t>7</a:t>
            </a:r>
            <a:r>
              <a:rPr lang="en-US" sz="2800" b="1" baseline="30000" dirty="0">
                <a:solidFill>
                  <a:srgbClr val="FF9900"/>
                </a:solidFill>
                <a:effectLst>
                  <a:outerShdw blurRad="38100" dist="38100" dir="2700000" algn="tl">
                    <a:srgbClr val="000000">
                      <a:alpha val="43137"/>
                    </a:srgbClr>
                  </a:outerShdw>
                </a:effectLst>
              </a:rPr>
              <a:t>th</a:t>
            </a:r>
            <a:r>
              <a:rPr lang="en-US" sz="2800" dirty="0">
                <a:solidFill>
                  <a:srgbClr val="339C9F"/>
                </a:solidFill>
              </a:rPr>
              <a:t> month are needed to 	         to achieve the full </a:t>
            </a:r>
            <a:r>
              <a:rPr lang="en-US" sz="2800" b="1" dirty="0">
                <a:solidFill>
                  <a:srgbClr val="CC0099"/>
                </a:solidFill>
                <a:effectLst>
                  <a:outerShdw blurRad="38100" dist="38100" dir="2700000" algn="tl">
                    <a:srgbClr val="000000">
                      <a:alpha val="43137"/>
                    </a:srgbClr>
                  </a:outerShdw>
                </a:effectLst>
              </a:rPr>
              <a:t>150</a:t>
            </a:r>
            <a:r>
              <a:rPr lang="en-US" sz="2800" dirty="0">
                <a:solidFill>
                  <a:srgbClr val="339C9F"/>
                </a:solidFill>
              </a:rPr>
              <a:t> days of water on the earth?</a:t>
            </a:r>
          </a:p>
          <a:p>
            <a:pPr marL="0" indent="0">
              <a:buNone/>
            </a:pPr>
            <a:r>
              <a:rPr lang="en-US" sz="3000" b="1" dirty="0">
                <a:solidFill>
                  <a:srgbClr val="00B050"/>
                </a:solidFill>
                <a:effectLst>
                  <a:outerShdw blurRad="38100" dist="38100" dir="2700000" algn="tl">
                    <a:srgbClr val="000000">
                      <a:alpha val="43137"/>
                    </a:srgbClr>
                  </a:outerShdw>
                </a:effectLst>
              </a:rPr>
              <a:t>Answer:  </a:t>
            </a:r>
            <a:r>
              <a:rPr lang="en-US" sz="3000" u="sng" dirty="0">
                <a:solidFill>
                  <a:schemeClr val="bg1"/>
                </a:solidFill>
              </a:rPr>
              <a:t>We need </a:t>
            </a:r>
            <a:r>
              <a:rPr lang="en-US" sz="3000" dirty="0">
                <a:solidFill>
                  <a:srgbClr val="00B050"/>
                </a:solidFill>
              </a:rPr>
              <a:t>			in the </a:t>
            </a:r>
            <a:r>
              <a:rPr lang="en-US" sz="3000" b="1" dirty="0">
                <a:solidFill>
                  <a:srgbClr val="FF9900"/>
                </a:solidFill>
                <a:effectLst>
                  <a:outerShdw blurRad="38100" dist="38100" dir="2700000" algn="tl">
                    <a:srgbClr val="000000">
                      <a:alpha val="43137"/>
                    </a:srgbClr>
                  </a:outerShdw>
                </a:effectLst>
              </a:rPr>
              <a:t>7</a:t>
            </a:r>
            <a:r>
              <a:rPr lang="en-US" sz="3000" b="1" baseline="30000" dirty="0">
                <a:solidFill>
                  <a:srgbClr val="FF9900"/>
                </a:solidFill>
                <a:effectLst>
                  <a:outerShdw blurRad="38100" dist="38100" dir="2700000" algn="tl">
                    <a:srgbClr val="000000">
                      <a:alpha val="43137"/>
                    </a:srgbClr>
                  </a:outerShdw>
                </a:effectLst>
              </a:rPr>
              <a:t>th</a:t>
            </a:r>
            <a:r>
              <a:rPr lang="en-US" sz="3000" dirty="0">
                <a:solidFill>
                  <a:srgbClr val="00B050"/>
                </a:solidFill>
              </a:rPr>
              <a:t> month to achieve the </a:t>
            </a:r>
            <a:br>
              <a:rPr lang="en-US" sz="3000" dirty="0">
                <a:solidFill>
                  <a:srgbClr val="00B050"/>
                </a:solidFill>
              </a:rPr>
            </a:br>
            <a:r>
              <a:rPr lang="en-US" sz="3000" dirty="0">
                <a:solidFill>
                  <a:srgbClr val="00B050"/>
                </a:solidFill>
              </a:rPr>
              <a:t>                Scripture’s  		</a:t>
            </a:r>
            <a:r>
              <a:rPr lang="en-US" sz="3000" b="1" dirty="0">
                <a:solidFill>
                  <a:srgbClr val="CC0099"/>
                </a:solidFill>
                <a:effectLst>
                  <a:glow rad="228600">
                    <a:schemeClr val="accent5">
                      <a:satMod val="175000"/>
                      <a:alpha val="98000"/>
                    </a:schemeClr>
                  </a:glow>
                  <a:outerShdw blurRad="38100" dist="38100" dir="2700000" algn="tl">
                    <a:srgbClr val="000000">
                      <a:alpha val="43137"/>
                    </a:srgbClr>
                  </a:outerShdw>
                </a:effectLst>
              </a:rPr>
              <a:t>150 days </a:t>
            </a:r>
            <a:r>
              <a:rPr lang="en-US" sz="3000" dirty="0">
                <a:solidFill>
                  <a:srgbClr val="CC0099"/>
                </a:solidFill>
                <a:effectLst>
                  <a:glow rad="228600">
                    <a:schemeClr val="accent5">
                      <a:satMod val="175000"/>
                      <a:alpha val="40000"/>
                    </a:schemeClr>
                  </a:glow>
                </a:effectLst>
              </a:rPr>
              <a:t>of water on the earth.</a:t>
            </a:r>
            <a:endParaRPr lang="en-US" dirty="0">
              <a:solidFill>
                <a:srgbClr val="CC0099"/>
              </a:solidFill>
              <a:effectLst>
                <a:glow rad="228600">
                  <a:schemeClr val="accent5">
                    <a:satMod val="175000"/>
                    <a:alpha val="40000"/>
                  </a:schemeClr>
                </a:glow>
              </a:effectLst>
            </a:endParaRPr>
          </a:p>
          <a:p>
            <a:pPr marL="0" indent="0">
              <a:spcBef>
                <a:spcPts val="1200"/>
              </a:spcBef>
              <a:buNone/>
            </a:pPr>
            <a:r>
              <a:rPr lang="en-US" dirty="0"/>
              <a:t>	         </a:t>
            </a:r>
            <a:r>
              <a:rPr lang="en-US" sz="2800" dirty="0">
                <a:solidFill>
                  <a:schemeClr val="bg1"/>
                </a:solidFill>
              </a:rPr>
              <a:t>134 days</a:t>
            </a:r>
            <a:br>
              <a:rPr lang="en-US" sz="2800" dirty="0">
                <a:solidFill>
                  <a:schemeClr val="bg1"/>
                </a:solidFill>
              </a:rPr>
            </a:br>
            <a:endParaRPr lang="en-US" sz="2800" dirty="0">
              <a:solidFill>
                <a:schemeClr val="bg1"/>
              </a:solidFill>
            </a:endParaRPr>
          </a:p>
          <a:p>
            <a:pPr marL="0" indent="0">
              <a:buNone/>
            </a:pPr>
            <a:r>
              <a:rPr lang="en-US" sz="2800" dirty="0">
                <a:solidFill>
                  <a:schemeClr val="bg1"/>
                </a:solidFill>
              </a:rPr>
              <a:t>  </a:t>
            </a:r>
            <a:r>
              <a:rPr lang="en-US" sz="2000" dirty="0">
                <a:solidFill>
                  <a:schemeClr val="bg1"/>
                </a:solidFill>
              </a:rPr>
              <a:t>1       2       3        4        5        6          </a:t>
            </a:r>
            <a:endParaRPr lang="en-US" sz="2000" b="1" dirty="0">
              <a:solidFill>
                <a:schemeClr val="bg1"/>
              </a:solidFill>
              <a:effectLst>
                <a:glow rad="952500">
                  <a:schemeClr val="accent4">
                    <a:satMod val="175000"/>
                    <a:alpha val="89000"/>
                  </a:schemeClr>
                </a:glow>
              </a:effectLst>
            </a:endParaRPr>
          </a:p>
        </p:txBody>
      </p:sp>
      <p:sp>
        <p:nvSpPr>
          <p:cNvPr id="4" name="Slide Number Placeholder 3"/>
          <p:cNvSpPr>
            <a:spLocks noGrp="1"/>
          </p:cNvSpPr>
          <p:nvPr>
            <p:ph type="sldNum" sz="quarter" idx="12"/>
          </p:nvPr>
        </p:nvSpPr>
        <p:spPr>
          <a:xfrm>
            <a:off x="10852901" y="6417220"/>
            <a:ext cx="1066802" cy="276228"/>
          </a:xfrm>
        </p:spPr>
        <p:txBody>
          <a:bodyPr/>
          <a:lstStyle/>
          <a:p>
            <a:fld id="{2A013F82-EE5E-44EE-A61D-E31C6657F26F}" type="slidenum">
              <a:rPr lang="en-US" b="1" smtClean="0">
                <a:solidFill>
                  <a:schemeClr val="bg1">
                    <a:lumMod val="95000"/>
                    <a:lumOff val="5000"/>
                  </a:schemeClr>
                </a:solidFill>
              </a:rPr>
              <a:t>12</a:t>
            </a:fld>
            <a:endParaRPr lang="en-US" b="1" dirty="0">
              <a:solidFill>
                <a:schemeClr val="bg1">
                  <a:lumMod val="95000"/>
                  <a:lumOff val="5000"/>
                </a:schemeClr>
              </a:solidFill>
            </a:endParaRPr>
          </a:p>
        </p:txBody>
      </p:sp>
      <p:sp>
        <p:nvSpPr>
          <p:cNvPr id="5" name="Title 1"/>
          <p:cNvSpPr>
            <a:spLocks noGrp="1"/>
          </p:cNvSpPr>
          <p:nvPr>
            <p:ph type="title"/>
          </p:nvPr>
        </p:nvSpPr>
        <p:spPr>
          <a:xfrm>
            <a:off x="227012" y="152400"/>
            <a:ext cx="11704320" cy="838200"/>
          </a:xfrm>
          <a:solidFill>
            <a:schemeClr val="bg1">
              <a:lumMod val="85000"/>
              <a:lumOff val="15000"/>
            </a:schemeClr>
          </a:solidFill>
          <a:ln w="57150">
            <a:solidFill>
              <a:srgbClr val="FF9900"/>
            </a:solidFill>
          </a:ln>
          <a:scene3d>
            <a:camera prst="orthographicFront"/>
            <a:lightRig rig="threePt" dir="t"/>
          </a:scene3d>
          <a:sp3d>
            <a:bevelT w="114300" prst="artDeco"/>
          </a:sp3d>
        </p:spPr>
        <p:txBody>
          <a:bodyPr anchor="ctr">
            <a:normAutofit fontScale="90000"/>
          </a:bodyPr>
          <a:lstStyle/>
          <a:p>
            <a:pPr lvl="0" algn="ctr" defTabSz="1218987">
              <a:lnSpc>
                <a:spcPct val="115000"/>
              </a:lnSpc>
              <a:spcBef>
                <a:spcPts val="0"/>
              </a:spcBef>
              <a:spcAft>
                <a:spcPts val="1000"/>
              </a:spcAft>
            </a:pPr>
            <a:r>
              <a:rPr lang="en-US" sz="4400" b="1" dirty="0">
                <a:solidFill>
                  <a:srgbClr val="FF00FF"/>
                </a:solidFill>
                <a:latin typeface="Kristen ITC" panose="03050502040202030202" pitchFamily="66" charset="0"/>
                <a:ea typeface="TITUS Cyberbit Basic" panose="02020603050405020304" pitchFamily="18" charset="0"/>
                <a:cs typeface="Georgia" panose="02040502050405020303" pitchFamily="18" charset="0"/>
              </a:rPr>
              <a:t>Noah’s </a:t>
            </a:r>
            <a:r>
              <a:rPr lang="en-US" sz="4400" b="1" u="dotted" dirty="0">
                <a:solidFill>
                  <a:srgbClr val="FFC000"/>
                </a:solidFill>
                <a:uFill>
                  <a:solidFill>
                    <a:srgbClr val="3333CC"/>
                  </a:solidFill>
                </a:uFill>
                <a:latin typeface="Kristen ITC" panose="03050502040202030202" pitchFamily="66" charset="0"/>
                <a:ea typeface="TITUS Cyberbit Basic" panose="02020603050405020304" pitchFamily="18" charset="0"/>
                <a:cs typeface="Georgia" panose="02040502050405020303" pitchFamily="18" charset="0"/>
              </a:rPr>
              <a:t>Solar Oriented</a:t>
            </a:r>
            <a:r>
              <a:rPr lang="en-US" sz="4400" b="1" dirty="0">
                <a:solidFill>
                  <a:srgbClr val="FF00FF"/>
                </a:solidFill>
                <a:latin typeface="Kristen ITC" panose="03050502040202030202" pitchFamily="66" charset="0"/>
                <a:ea typeface="TITUS Cyberbit Basic" panose="02020603050405020304" pitchFamily="18" charset="0"/>
                <a:cs typeface="Georgia" panose="02040502050405020303" pitchFamily="18" charset="0"/>
              </a:rPr>
              <a:t> Flood Experience – </a:t>
            </a:r>
            <a:r>
              <a:rPr lang="en-US" sz="2400" b="1" dirty="0">
                <a:solidFill>
                  <a:srgbClr val="FF00FF"/>
                </a:solidFill>
                <a:latin typeface="Kristen ITC" panose="03050502040202030202" pitchFamily="66" charset="0"/>
                <a:ea typeface="TITUS Cyberbit Basic" panose="02020603050405020304" pitchFamily="18" charset="0"/>
                <a:cs typeface="Georgia" panose="02040502050405020303" pitchFamily="18" charset="0"/>
              </a:rPr>
              <a:t>(# 6)</a:t>
            </a:r>
            <a:endParaRPr lang="en-US" dirty="0"/>
          </a:p>
        </p:txBody>
      </p:sp>
      <p:sp>
        <p:nvSpPr>
          <p:cNvPr id="12" name="Curved Up Arrow 11"/>
          <p:cNvSpPr/>
          <p:nvPr/>
        </p:nvSpPr>
        <p:spPr>
          <a:xfrm>
            <a:off x="1460325" y="6011083"/>
            <a:ext cx="856135" cy="259591"/>
          </a:xfrm>
          <a:prstGeom prst="curvedUpArrow">
            <a:avLst>
              <a:gd name="adj1" fmla="val 25000"/>
              <a:gd name="adj2" fmla="val 68063"/>
              <a:gd name="adj3" fmla="val 25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4" name="Straight Connector 13"/>
          <p:cNvCxnSpPr/>
          <p:nvPr/>
        </p:nvCxnSpPr>
        <p:spPr>
          <a:xfrm flipV="1">
            <a:off x="3578669" y="5562587"/>
            <a:ext cx="0" cy="426721"/>
          </a:xfrm>
          <a:prstGeom prst="line">
            <a:avLst/>
          </a:prstGeom>
          <a:ln w="57150">
            <a:solidFill>
              <a:srgbClr val="00B05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4257541" y="5566984"/>
            <a:ext cx="0" cy="426721"/>
          </a:xfrm>
          <a:prstGeom prst="line">
            <a:avLst/>
          </a:prstGeom>
          <a:ln w="57150">
            <a:solidFill>
              <a:srgbClr val="00B05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21" name="Curved Up Arrow 20"/>
          <p:cNvSpPr/>
          <p:nvPr/>
        </p:nvSpPr>
        <p:spPr>
          <a:xfrm>
            <a:off x="896556" y="6011083"/>
            <a:ext cx="740402" cy="259591"/>
          </a:xfrm>
          <a:prstGeom prst="curvedUpArrow">
            <a:avLst>
              <a:gd name="adj1" fmla="val 25000"/>
              <a:gd name="adj2" fmla="val 64059"/>
              <a:gd name="adj3" fmla="val 25000"/>
            </a:avLst>
          </a:prstGeom>
          <a:solidFill>
            <a:schemeClr val="accent3">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2" name="Straight Connector 21"/>
          <p:cNvCxnSpPr/>
          <p:nvPr/>
        </p:nvCxnSpPr>
        <p:spPr>
          <a:xfrm>
            <a:off x="2924042" y="5563281"/>
            <a:ext cx="0" cy="426032"/>
          </a:xfrm>
          <a:prstGeom prst="line">
            <a:avLst/>
          </a:prstGeom>
          <a:ln w="57150">
            <a:solidFill>
              <a:srgbClr val="00B05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44918" y="5029200"/>
            <a:ext cx="11058705" cy="1251865"/>
            <a:chOff x="427169" y="4462107"/>
            <a:chExt cx="11058705" cy="1251865"/>
          </a:xfrm>
        </p:grpSpPr>
        <p:cxnSp>
          <p:nvCxnSpPr>
            <p:cNvPr id="31" name="Straight Connector 30"/>
            <p:cNvCxnSpPr/>
            <p:nvPr/>
          </p:nvCxnSpPr>
          <p:spPr>
            <a:xfrm flipV="1">
              <a:off x="1645084" y="4997181"/>
              <a:ext cx="0" cy="457200"/>
            </a:xfrm>
            <a:prstGeom prst="line">
              <a:avLst/>
            </a:prstGeom>
            <a:ln w="57150">
              <a:solidFill>
                <a:srgbClr val="00B05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1018144" y="4995507"/>
              <a:ext cx="1" cy="457200"/>
            </a:xfrm>
            <a:prstGeom prst="line">
              <a:avLst/>
            </a:prstGeom>
            <a:ln w="57150">
              <a:solidFill>
                <a:srgbClr val="009242"/>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329893" y="4996187"/>
              <a:ext cx="0" cy="457201"/>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2320493" y="4995507"/>
              <a:ext cx="0" cy="457201"/>
            </a:xfrm>
            <a:prstGeom prst="line">
              <a:avLst/>
            </a:prstGeom>
            <a:ln w="57150">
              <a:solidFill>
                <a:srgbClr val="009242"/>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461663" y="4462107"/>
              <a:ext cx="0" cy="960122"/>
            </a:xfrm>
            <a:prstGeom prst="line">
              <a:avLst/>
            </a:prstGeom>
            <a:ln w="76200">
              <a:solidFill>
                <a:srgbClr val="CC0099"/>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30" name="Curved Down Arrow 29"/>
            <p:cNvSpPr/>
            <p:nvPr/>
          </p:nvSpPr>
          <p:spPr>
            <a:xfrm rot="10800000" flipH="1">
              <a:off x="444038" y="5478780"/>
              <a:ext cx="574106" cy="224800"/>
            </a:xfrm>
            <a:prstGeom prst="curvedDownArrow">
              <a:avLst>
                <a:gd name="adj1" fmla="val 9605"/>
                <a:gd name="adj2" fmla="val 47479"/>
                <a:gd name="adj3" fmla="val 22700"/>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urved Up Arrow 32"/>
            <p:cNvSpPr/>
            <p:nvPr/>
          </p:nvSpPr>
          <p:spPr>
            <a:xfrm>
              <a:off x="2294269" y="5504408"/>
              <a:ext cx="813214" cy="209564"/>
            </a:xfrm>
            <a:prstGeom prst="curvedUpArrow">
              <a:avLst>
                <a:gd name="adj1" fmla="val 25000"/>
                <a:gd name="adj2" fmla="val 80143"/>
                <a:gd name="adj3" fmla="val 20283"/>
              </a:avLst>
            </a:prstGeom>
            <a:solidFill>
              <a:schemeClr val="accent3">
                <a:lumMod val="60000"/>
                <a:lumOff val="4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8" name="Straight Connector 27"/>
            <p:cNvCxnSpPr/>
            <p:nvPr/>
          </p:nvCxnSpPr>
          <p:spPr>
            <a:xfrm>
              <a:off x="427169" y="5407481"/>
              <a:ext cx="11058705" cy="19131"/>
            </a:xfrm>
            <a:prstGeom prst="line">
              <a:avLst/>
            </a:prstGeom>
            <a:ln w="76200">
              <a:solidFill>
                <a:srgbClr val="0000CC"/>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sp>
        <p:nvSpPr>
          <p:cNvPr id="19" name="Curved Up Arrow 18"/>
          <p:cNvSpPr/>
          <p:nvPr/>
        </p:nvSpPr>
        <p:spPr>
          <a:xfrm>
            <a:off x="3578669" y="6030872"/>
            <a:ext cx="764731" cy="260584"/>
          </a:xfrm>
          <a:prstGeom prst="curvedUpArrow">
            <a:avLst>
              <a:gd name="adj1" fmla="val 25000"/>
              <a:gd name="adj2" fmla="val 72828"/>
              <a:gd name="adj3" fmla="val 25000"/>
            </a:avLst>
          </a:prstGeom>
          <a:solidFill>
            <a:schemeClr val="accent3">
              <a:lumMod val="60000"/>
              <a:lumOff val="4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Curved Up Arrow 19"/>
          <p:cNvSpPr/>
          <p:nvPr/>
        </p:nvSpPr>
        <p:spPr>
          <a:xfrm>
            <a:off x="2924042" y="6063849"/>
            <a:ext cx="754340" cy="217215"/>
          </a:xfrm>
          <a:prstGeom prst="curvedUpArrow">
            <a:avLst>
              <a:gd name="adj1" fmla="val 17968"/>
              <a:gd name="adj2" fmla="val 66200"/>
              <a:gd name="adj3" fmla="val 25000"/>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6" name="Straight Connector 35"/>
          <p:cNvCxnSpPr/>
          <p:nvPr/>
        </p:nvCxnSpPr>
        <p:spPr>
          <a:xfrm flipV="1">
            <a:off x="5131520" y="5566984"/>
            <a:ext cx="0" cy="370649"/>
          </a:xfrm>
          <a:prstGeom prst="line">
            <a:avLst/>
          </a:prstGeom>
          <a:ln w="57150">
            <a:solidFill>
              <a:srgbClr val="00B05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34" name="Notched Right Arrow 33"/>
          <p:cNvSpPr/>
          <p:nvPr/>
        </p:nvSpPr>
        <p:spPr>
          <a:xfrm rot="5727422">
            <a:off x="4398600" y="4994657"/>
            <a:ext cx="875384" cy="469772"/>
          </a:xfrm>
          <a:prstGeom prst="notchedRightArrow">
            <a:avLst>
              <a:gd name="adj1" fmla="val 32078"/>
              <a:gd name="adj2" fmla="val 98947"/>
            </a:avLst>
          </a:prstGeom>
          <a:solidFill>
            <a:schemeClr val="bg1"/>
          </a:solidFill>
          <a:ln w="76200">
            <a:solidFill>
              <a:srgbClr val="21FB93"/>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rved Down Arrow 6"/>
          <p:cNvSpPr/>
          <p:nvPr/>
        </p:nvSpPr>
        <p:spPr>
          <a:xfrm>
            <a:off x="1107177" y="3990109"/>
            <a:ext cx="3547950" cy="1562778"/>
          </a:xfrm>
          <a:prstGeom prst="curvedDownArrow">
            <a:avLst>
              <a:gd name="adj1" fmla="val 16855"/>
              <a:gd name="adj2" fmla="val 50000"/>
              <a:gd name="adj3" fmla="val 25000"/>
            </a:avLst>
          </a:prstGeom>
          <a:gradFill>
            <a:gsLst>
              <a:gs pos="71000">
                <a:srgbClr val="FFFF00">
                  <a:alpha val="30000"/>
                </a:srgbClr>
              </a:gs>
              <a:gs pos="100000">
                <a:srgbClr val="FF53FF">
                  <a:alpha val="31000"/>
                </a:srgbClr>
              </a:gs>
              <a:gs pos="0">
                <a:srgbClr val="21FB93"/>
              </a:gs>
            </a:gsLst>
            <a:lin ang="8100000" scaled="1"/>
          </a:gradFill>
          <a:ln w="15875">
            <a:solidFill>
              <a:srgbClr val="CC00FF">
                <a:alpha val="9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 name="Rectangle 1"/>
          <p:cNvSpPr/>
          <p:nvPr/>
        </p:nvSpPr>
        <p:spPr>
          <a:xfrm>
            <a:off x="4063740" y="4079949"/>
            <a:ext cx="1676400" cy="568251"/>
          </a:xfrm>
          <a:prstGeom prst="rect">
            <a:avLst/>
          </a:prstGeom>
          <a:pattFill prst="pct5">
            <a:fgClr>
              <a:srgbClr val="21FB93"/>
            </a:fgClr>
            <a:bgClr>
              <a:schemeClr val="bg1"/>
            </a:bgClr>
          </a:pattFill>
          <a:ln w="28575">
            <a:solidFill>
              <a:srgbClr val="CC0099"/>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00B0F0"/>
                </a:solidFill>
                <a:effectLst>
                  <a:glow rad="165100">
                    <a:srgbClr val="CC0099">
                      <a:alpha val="86000"/>
                    </a:srgbClr>
                  </a:glow>
                </a:effectLst>
              </a:rPr>
              <a:t>16 days</a:t>
            </a:r>
            <a:endParaRPr lang="en-US" dirty="0"/>
          </a:p>
        </p:txBody>
      </p:sp>
      <p:sp>
        <p:nvSpPr>
          <p:cNvPr id="6" name="Rectangle 5"/>
          <p:cNvSpPr/>
          <p:nvPr/>
        </p:nvSpPr>
        <p:spPr>
          <a:xfrm>
            <a:off x="4366890" y="5780604"/>
            <a:ext cx="685801" cy="772596"/>
          </a:xfrm>
          <a:prstGeom prst="rect">
            <a:avLst/>
          </a:prstGeom>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800"/>
              </a:spcBef>
              <a:buSzPct val="80000"/>
            </a:pPr>
            <a:r>
              <a:rPr lang="en-US" sz="4000" b="1" dirty="0">
                <a:solidFill>
                  <a:prstClr val="black"/>
                </a:solidFill>
                <a:effectLst>
                  <a:glow rad="596900">
                    <a:srgbClr val="0CB89B">
                      <a:satMod val="175000"/>
                      <a:alpha val="89000"/>
                    </a:srgbClr>
                  </a:glow>
                </a:effectLst>
              </a:rPr>
              <a:t>7</a:t>
            </a:r>
          </a:p>
        </p:txBody>
      </p:sp>
      <p:sp>
        <p:nvSpPr>
          <p:cNvPr id="8" name="Rectangle 7"/>
          <p:cNvSpPr/>
          <p:nvPr/>
        </p:nvSpPr>
        <p:spPr>
          <a:xfrm>
            <a:off x="5515716" y="5169876"/>
            <a:ext cx="6019792" cy="1683400"/>
          </a:xfrm>
          <a:prstGeom prst="rect">
            <a:avLst/>
          </a:prstGeom>
          <a:solidFill>
            <a:schemeClr val="accent3">
              <a:lumMod val="60000"/>
              <a:lumOff val="40000"/>
            </a:schemeClr>
          </a:solidFill>
          <a:ln w="3810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a:solidFill>
                  <a:schemeClr val="bg1"/>
                </a:solidFill>
              </a:rPr>
              <a:t>Does this mean the ark </a:t>
            </a:r>
            <a:r>
              <a:rPr lang="en-CA" sz="3600" b="1" i="1" dirty="0">
                <a:solidFill>
                  <a:srgbClr val="CC0099"/>
                </a:solidFill>
              </a:rPr>
              <a:t>rested</a:t>
            </a:r>
            <a:r>
              <a:rPr lang="en-CA" sz="3600" dirty="0">
                <a:solidFill>
                  <a:schemeClr val="bg1"/>
                </a:solidFill>
              </a:rPr>
              <a:t> on the </a:t>
            </a:r>
            <a:r>
              <a:rPr lang="en-CA" sz="3600" b="1" u="sng" dirty="0">
                <a:ln>
                  <a:solidFill>
                    <a:srgbClr val="0000FF"/>
                  </a:solidFill>
                </a:ln>
                <a:solidFill>
                  <a:srgbClr val="CC00FF"/>
                </a:solidFill>
              </a:rPr>
              <a:t>16</a:t>
            </a:r>
            <a:r>
              <a:rPr lang="en-CA" sz="3600" b="1" baseline="30000" dirty="0">
                <a:ln>
                  <a:solidFill>
                    <a:srgbClr val="0000FF"/>
                  </a:solidFill>
                </a:ln>
                <a:solidFill>
                  <a:srgbClr val="CC00FF"/>
                </a:solidFill>
              </a:rPr>
              <a:t>th</a:t>
            </a:r>
            <a:r>
              <a:rPr lang="en-CA" sz="3600" dirty="0">
                <a:solidFill>
                  <a:schemeClr val="bg1"/>
                </a:solidFill>
              </a:rPr>
              <a:t> cycle of the 7</a:t>
            </a:r>
            <a:r>
              <a:rPr lang="en-CA" sz="3600" baseline="30000" dirty="0">
                <a:solidFill>
                  <a:schemeClr val="bg1"/>
                </a:solidFill>
              </a:rPr>
              <a:t>th</a:t>
            </a:r>
            <a:r>
              <a:rPr lang="en-CA" sz="3600" dirty="0">
                <a:solidFill>
                  <a:schemeClr val="bg1"/>
                </a:solidFill>
              </a:rPr>
              <a:t> month?</a:t>
            </a:r>
          </a:p>
        </p:txBody>
      </p:sp>
    </p:spTree>
    <p:extLst>
      <p:ext uri="{BB962C8B-B14F-4D97-AF65-F5344CB8AC3E}">
        <p14:creationId xmlns:p14="http://schemas.microsoft.com/office/powerpoint/2010/main" val="3711271928"/>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22" presetClass="entr" presetSubtype="8" repeatCount="2000" fill="hold" grpId="0" nodeType="withEffect">
                                  <p:stCondLst>
                                    <p:cond delay="600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right)">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5" dur="1000"/>
                                        <p:tgtEl>
                                          <p:spTgt spid="3">
                                            <p:txEl>
                                              <p:pRg st="3" end="3"/>
                                            </p:txEl>
                                          </p:spTgt>
                                        </p:tgtEl>
                                      </p:cBhvr>
                                    </p:animEffect>
                                  </p:childTnLst>
                                </p:cTn>
                              </p:par>
                              <p:par>
                                <p:cTn id="26" presetID="26" presetClass="entr" presetSubtype="0" fill="hold" grpId="0" nodeType="withEffect">
                                  <p:stCondLst>
                                    <p:cond delay="0"/>
                                  </p:stCondLst>
                                  <p:iterate type="lt">
                                    <p:tmPct val="0"/>
                                  </p:iterate>
                                  <p:childTnLst>
                                    <p:set>
                                      <p:cBhvr>
                                        <p:cTn id="27" dur="1" fill="hold">
                                          <p:stCondLst>
                                            <p:cond delay="0"/>
                                          </p:stCondLst>
                                        </p:cTn>
                                        <p:tgtEl>
                                          <p:spTgt spid="2"/>
                                        </p:tgtEl>
                                        <p:attrNameLst>
                                          <p:attrName>style.visibility</p:attrName>
                                        </p:attrNameLst>
                                      </p:cBhvr>
                                      <p:to>
                                        <p:strVal val="visible"/>
                                      </p:to>
                                    </p:set>
                                    <p:animEffect transition="in" filter="wipe(down)">
                                      <p:cBhvr>
                                        <p:cTn id="28" dur="580">
                                          <p:stCondLst>
                                            <p:cond delay="0"/>
                                          </p:stCondLst>
                                        </p:cTn>
                                        <p:tgtEl>
                                          <p:spTgt spid="2"/>
                                        </p:tgtEl>
                                      </p:cBhvr>
                                    </p:animEffect>
                                    <p:anim calcmode="lin" valueType="num">
                                      <p:cBhvr>
                                        <p:cTn id="2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4" dur="26">
                                          <p:stCondLst>
                                            <p:cond delay="650"/>
                                          </p:stCondLst>
                                        </p:cTn>
                                        <p:tgtEl>
                                          <p:spTgt spid="2"/>
                                        </p:tgtEl>
                                      </p:cBhvr>
                                      <p:to x="100000" y="60000"/>
                                    </p:animScale>
                                    <p:animScale>
                                      <p:cBhvr>
                                        <p:cTn id="35" dur="166" decel="50000">
                                          <p:stCondLst>
                                            <p:cond delay="676"/>
                                          </p:stCondLst>
                                        </p:cTn>
                                        <p:tgtEl>
                                          <p:spTgt spid="2"/>
                                        </p:tgtEl>
                                      </p:cBhvr>
                                      <p:to x="100000" y="100000"/>
                                    </p:animScale>
                                    <p:animScale>
                                      <p:cBhvr>
                                        <p:cTn id="36" dur="26">
                                          <p:stCondLst>
                                            <p:cond delay="1312"/>
                                          </p:stCondLst>
                                        </p:cTn>
                                        <p:tgtEl>
                                          <p:spTgt spid="2"/>
                                        </p:tgtEl>
                                      </p:cBhvr>
                                      <p:to x="100000" y="80000"/>
                                    </p:animScale>
                                    <p:animScale>
                                      <p:cBhvr>
                                        <p:cTn id="37" dur="166" decel="50000">
                                          <p:stCondLst>
                                            <p:cond delay="1338"/>
                                          </p:stCondLst>
                                        </p:cTn>
                                        <p:tgtEl>
                                          <p:spTgt spid="2"/>
                                        </p:tgtEl>
                                      </p:cBhvr>
                                      <p:to x="100000" y="100000"/>
                                    </p:animScale>
                                    <p:animScale>
                                      <p:cBhvr>
                                        <p:cTn id="38" dur="26">
                                          <p:stCondLst>
                                            <p:cond delay="1642"/>
                                          </p:stCondLst>
                                        </p:cTn>
                                        <p:tgtEl>
                                          <p:spTgt spid="2"/>
                                        </p:tgtEl>
                                      </p:cBhvr>
                                      <p:to x="100000" y="90000"/>
                                    </p:animScale>
                                    <p:animScale>
                                      <p:cBhvr>
                                        <p:cTn id="39" dur="166" decel="50000">
                                          <p:stCondLst>
                                            <p:cond delay="1668"/>
                                          </p:stCondLst>
                                        </p:cTn>
                                        <p:tgtEl>
                                          <p:spTgt spid="2"/>
                                        </p:tgtEl>
                                      </p:cBhvr>
                                      <p:to x="100000" y="100000"/>
                                    </p:animScale>
                                    <p:animScale>
                                      <p:cBhvr>
                                        <p:cTn id="40" dur="26">
                                          <p:stCondLst>
                                            <p:cond delay="1808"/>
                                          </p:stCondLst>
                                        </p:cTn>
                                        <p:tgtEl>
                                          <p:spTgt spid="2"/>
                                        </p:tgtEl>
                                      </p:cBhvr>
                                      <p:to x="100000" y="95000"/>
                                    </p:animScale>
                                    <p:animScale>
                                      <p:cBhvr>
                                        <p:cTn id="41" dur="166" decel="50000">
                                          <p:stCondLst>
                                            <p:cond delay="1834"/>
                                          </p:stCondLst>
                                        </p:cTn>
                                        <p:tgtEl>
                                          <p:spTgt spid="2"/>
                                        </p:tgtEl>
                                      </p:cBhvr>
                                      <p:to x="100000" y="100000"/>
                                    </p:animScale>
                                  </p:childTnLst>
                                </p:cTn>
                              </p:par>
                              <p:par>
                                <p:cTn id="42" presetID="34" presetClass="emph" presetSubtype="0" repeatCount="5000" fill="hold" grpId="1" nodeType="withEffect">
                                  <p:stCondLst>
                                    <p:cond delay="2000"/>
                                  </p:stCondLst>
                                  <p:iterate type="lt">
                                    <p:tmPct val="10000"/>
                                  </p:iterate>
                                  <p:childTnLst>
                                    <p:animMotion origin="layout" path="M 1.93019E-6 -2.59259E-6 L 1.93019E-6 -0.07222 " pathEditMode="relative" rAng="0" ptsTypes="AA">
                                      <p:cBhvr>
                                        <p:cTn id="43" dur="250" accel="50000" decel="50000" autoRev="1" fill="hold">
                                          <p:stCondLst>
                                            <p:cond delay="0"/>
                                          </p:stCondLst>
                                        </p:cTn>
                                        <p:tgtEl>
                                          <p:spTgt spid="2"/>
                                        </p:tgtEl>
                                        <p:attrNameLst>
                                          <p:attrName>ppt_x</p:attrName>
                                          <p:attrName>ppt_y</p:attrName>
                                        </p:attrNameLst>
                                      </p:cBhvr>
                                      <p:rCtr x="0" y="-3611"/>
                                    </p:animMotion>
                                    <p:animRot by="1500000">
                                      <p:cBhvr>
                                        <p:cTn id="44" dur="125" fill="hold">
                                          <p:stCondLst>
                                            <p:cond delay="0"/>
                                          </p:stCondLst>
                                        </p:cTn>
                                        <p:tgtEl>
                                          <p:spTgt spid="2"/>
                                        </p:tgtEl>
                                        <p:attrNameLst>
                                          <p:attrName>r</p:attrName>
                                        </p:attrNameLst>
                                      </p:cBhvr>
                                    </p:animRot>
                                    <p:animRot by="-1500000">
                                      <p:cBhvr>
                                        <p:cTn id="45" dur="125" fill="hold">
                                          <p:stCondLst>
                                            <p:cond delay="125"/>
                                          </p:stCondLst>
                                        </p:cTn>
                                        <p:tgtEl>
                                          <p:spTgt spid="2"/>
                                        </p:tgtEl>
                                        <p:attrNameLst>
                                          <p:attrName>r</p:attrName>
                                        </p:attrNameLst>
                                      </p:cBhvr>
                                    </p:animRot>
                                    <p:animRot by="-1500000">
                                      <p:cBhvr>
                                        <p:cTn id="46" dur="125" fill="hold">
                                          <p:stCondLst>
                                            <p:cond delay="250"/>
                                          </p:stCondLst>
                                        </p:cTn>
                                        <p:tgtEl>
                                          <p:spTgt spid="2"/>
                                        </p:tgtEl>
                                        <p:attrNameLst>
                                          <p:attrName>r</p:attrName>
                                        </p:attrNameLst>
                                      </p:cBhvr>
                                    </p:animRot>
                                    <p:animRot by="1500000">
                                      <p:cBhvr>
                                        <p:cTn id="47" dur="125" fill="hold">
                                          <p:stCondLst>
                                            <p:cond delay="375"/>
                                          </p:stCondLst>
                                        </p:cTn>
                                        <p:tgtEl>
                                          <p:spTgt spid="2"/>
                                        </p:tgtEl>
                                        <p:attrNameLst>
                                          <p:attrName>r</p:attrName>
                                        </p:attrNameLst>
                                      </p:cBhvr>
                                    </p:animRot>
                                  </p:childTnLst>
                                </p:cTn>
                              </p:par>
                              <p:par>
                                <p:cTn id="48" presetID="8" presetClass="emph" presetSubtype="0" fill="hold" grpId="0" nodeType="withEffect">
                                  <p:stCondLst>
                                    <p:cond delay="3000"/>
                                  </p:stCondLst>
                                  <p:childTnLst>
                                    <p:animRot by="21600000">
                                      <p:cBhvr>
                                        <p:cTn id="49" dur="2000" fill="hold"/>
                                        <p:tgtEl>
                                          <p:spTgt spid="34"/>
                                        </p:tgtEl>
                                        <p:attrNameLst>
                                          <p:attrName>r</p:attrName>
                                        </p:attrNameLst>
                                      </p:cBhvr>
                                    </p:animRo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1000"/>
                                        <p:tgtEl>
                                          <p:spTgt spid="8"/>
                                        </p:tgtEl>
                                      </p:cBhvr>
                                    </p:animEffect>
                                    <p:anim calcmode="lin" valueType="num">
                                      <p:cBhvr>
                                        <p:cTn id="55" dur="1000" fill="hold"/>
                                        <p:tgtEl>
                                          <p:spTgt spid="8"/>
                                        </p:tgtEl>
                                        <p:attrNameLst>
                                          <p:attrName>ppt_x</p:attrName>
                                        </p:attrNameLst>
                                      </p:cBhvr>
                                      <p:tavLst>
                                        <p:tav tm="0">
                                          <p:val>
                                            <p:strVal val="#ppt_x"/>
                                          </p:val>
                                        </p:tav>
                                        <p:tav tm="100000">
                                          <p:val>
                                            <p:strVal val="#ppt_x"/>
                                          </p:val>
                                        </p:tav>
                                      </p:tavLst>
                                    </p:anim>
                                    <p:anim calcmode="lin" valueType="num">
                                      <p:cBhvr>
                                        <p:cTn id="5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2" grpId="0" animBg="1"/>
      <p:bldP spid="2" grpId="1"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7008813" y="158263"/>
            <a:ext cx="4571999" cy="6518762"/>
          </a:xfrm>
        </p:spPr>
        <p:txBody>
          <a:bodyPr anchor="ctr">
            <a:normAutofit/>
            <a:scene3d>
              <a:camera prst="orthographicFront"/>
              <a:lightRig rig="threePt" dir="t"/>
            </a:scene3d>
            <a:sp3d extrusionH="57150">
              <a:bevelT h="25400" prst="softRound"/>
            </a:sp3d>
          </a:bodyPr>
          <a:lstStyle/>
          <a:p>
            <a:pPr algn="ctr">
              <a:lnSpc>
                <a:spcPct val="100000"/>
              </a:lnSpc>
            </a:pPr>
            <a:r>
              <a:rPr lang="en-CA" sz="4800" dirty="0">
                <a:solidFill>
                  <a:srgbClr val="21FB93"/>
                </a:solidFill>
              </a:rPr>
              <a:t>Exactly </a:t>
            </a:r>
            <a:r>
              <a:rPr lang="en-CA" sz="4800" b="1" dirty="0">
                <a:ln>
                  <a:solidFill>
                    <a:srgbClr val="0000FF"/>
                  </a:solidFill>
                </a:ln>
                <a:solidFill>
                  <a:srgbClr val="FF0000"/>
                </a:solidFill>
                <a:effectLst>
                  <a:glow rad="127000">
                    <a:srgbClr val="FFFF00"/>
                  </a:glow>
                </a:effectLst>
              </a:rPr>
              <a:t>what event</a:t>
            </a:r>
            <a:r>
              <a:rPr lang="en-CA" sz="4800" dirty="0">
                <a:solidFill>
                  <a:srgbClr val="21FB93"/>
                </a:solidFill>
              </a:rPr>
              <a:t> is it that the Scriptures record as occurring on the </a:t>
            </a:r>
            <a:r>
              <a:rPr lang="en-CA" sz="4800" b="1" u="sng" dirty="0">
                <a:solidFill>
                  <a:srgbClr val="CC00FF"/>
                </a:solidFill>
              </a:rPr>
              <a:t>16</a:t>
            </a:r>
            <a:r>
              <a:rPr lang="en-CA" sz="4800" b="1" u="sng" baseline="30000" dirty="0">
                <a:solidFill>
                  <a:srgbClr val="CC00FF"/>
                </a:solidFill>
              </a:rPr>
              <a:t>th</a:t>
            </a:r>
            <a:r>
              <a:rPr lang="en-CA" sz="4800" dirty="0">
                <a:solidFill>
                  <a:srgbClr val="21FB93"/>
                </a:solidFill>
              </a:rPr>
              <a:t> cycle of the seventh month?</a:t>
            </a:r>
          </a:p>
        </p:txBody>
      </p:sp>
      <p:sp>
        <p:nvSpPr>
          <p:cNvPr id="4" name="Slide Number Placeholder 3"/>
          <p:cNvSpPr>
            <a:spLocks noGrp="1"/>
          </p:cNvSpPr>
          <p:nvPr>
            <p:ph type="sldNum" sz="quarter" idx="4294967295"/>
          </p:nvPr>
        </p:nvSpPr>
        <p:spPr>
          <a:xfrm>
            <a:off x="11122025" y="6400800"/>
            <a:ext cx="1066800" cy="276225"/>
          </a:xfrm>
        </p:spPr>
        <p:txBody>
          <a:bodyPr/>
          <a:lstStyle/>
          <a:p>
            <a:fld id="{2A013F82-EE5E-44EE-A61D-E31C6657F26F}" type="slidenum">
              <a:rPr lang="en-CA" smtClean="0"/>
              <a:t>13</a:t>
            </a:fld>
            <a:endParaRPr lang="en-CA"/>
          </a:p>
        </p:txBody>
      </p:sp>
    </p:spTree>
    <p:extLst>
      <p:ext uri="{BB962C8B-B14F-4D97-AF65-F5344CB8AC3E}">
        <p14:creationId xmlns:p14="http://schemas.microsoft.com/office/powerpoint/2010/main" val="3494614993"/>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22000">
              <a:srgbClr val="21FB93"/>
            </a:gs>
            <a:gs pos="100000">
              <a:srgbClr val="134251"/>
            </a:gs>
            <a:gs pos="52000">
              <a:srgbClr val="134251"/>
            </a:gs>
          </a:gsLst>
          <a:lin ang="81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7806" y="174484"/>
            <a:ext cx="5410199" cy="762000"/>
          </a:xfrm>
          <a:solidFill>
            <a:schemeClr val="bg1">
              <a:lumMod val="85000"/>
              <a:lumOff val="15000"/>
            </a:schemeClr>
          </a:solidFill>
          <a:ln w="76200">
            <a:solidFill>
              <a:srgbClr val="002060"/>
            </a:solidFill>
          </a:ln>
          <a:scene3d>
            <a:camera prst="orthographicFront"/>
            <a:lightRig rig="threePt" dir="t"/>
          </a:scene3d>
          <a:sp3d>
            <a:bevelT w="114300" prst="artDeco"/>
          </a:sp3d>
        </p:spPr>
        <p:txBody>
          <a:bodyPr>
            <a:normAutofit/>
          </a:bodyPr>
          <a:lstStyle/>
          <a:p>
            <a:r>
              <a:rPr lang="en-US" sz="4800" b="1" dirty="0">
                <a:ln>
                  <a:solidFill>
                    <a:srgbClr val="002060"/>
                  </a:solidFill>
                </a:ln>
                <a:solidFill>
                  <a:srgbClr val="FF53FF"/>
                </a:solidFill>
                <a:effectLst>
                  <a:outerShdw blurRad="38100" dist="38100" dir="2700000" algn="tl">
                    <a:srgbClr val="000000">
                      <a:alpha val="43137"/>
                    </a:srgbClr>
                  </a:outerShdw>
                </a:effectLst>
              </a:rPr>
              <a:t>The 16</a:t>
            </a:r>
            <a:r>
              <a:rPr lang="en-US" sz="4800" b="1" baseline="30000" dirty="0">
                <a:ln>
                  <a:solidFill>
                    <a:srgbClr val="002060"/>
                  </a:solidFill>
                </a:ln>
                <a:solidFill>
                  <a:srgbClr val="FF53FF"/>
                </a:solidFill>
                <a:effectLst>
                  <a:outerShdw blurRad="38100" dist="38100" dir="2700000" algn="tl">
                    <a:srgbClr val="000000">
                      <a:alpha val="43137"/>
                    </a:srgbClr>
                  </a:outerShdw>
                </a:effectLst>
              </a:rPr>
              <a:t>th</a:t>
            </a:r>
            <a:r>
              <a:rPr lang="en-US" sz="4800" b="1" dirty="0">
                <a:ln>
                  <a:solidFill>
                    <a:srgbClr val="002060"/>
                  </a:solidFill>
                </a:ln>
                <a:solidFill>
                  <a:srgbClr val="FF53FF"/>
                </a:solidFill>
                <a:effectLst>
                  <a:outerShdw blurRad="38100" dist="38100" dir="2700000" algn="tl">
                    <a:srgbClr val="000000">
                      <a:alpha val="43137"/>
                    </a:srgbClr>
                  </a:outerShdw>
                </a:effectLst>
              </a:rPr>
              <a:t>!  Really?</a:t>
            </a:r>
          </a:p>
        </p:txBody>
      </p:sp>
      <p:sp>
        <p:nvSpPr>
          <p:cNvPr id="3" name="Content Placeholder 2"/>
          <p:cNvSpPr>
            <a:spLocks noGrp="1"/>
          </p:cNvSpPr>
          <p:nvPr>
            <p:ph idx="1"/>
          </p:nvPr>
        </p:nvSpPr>
        <p:spPr>
          <a:xfrm>
            <a:off x="1235367" y="1134122"/>
            <a:ext cx="10744200" cy="5534028"/>
          </a:xfrm>
          <a:solidFill>
            <a:schemeClr val="tx1">
              <a:lumMod val="95000"/>
            </a:schemeClr>
          </a:solidFill>
          <a:ln w="38100">
            <a:solidFill>
              <a:srgbClr val="CC0099"/>
            </a:solidFill>
          </a:ln>
          <a:effectLst>
            <a:glow rad="279400">
              <a:schemeClr val="accent3">
                <a:satMod val="175000"/>
                <a:alpha val="55000"/>
              </a:schemeClr>
            </a:glow>
          </a:effectLst>
          <a:scene3d>
            <a:camera prst="orthographicFront"/>
            <a:lightRig rig="threePt" dir="t"/>
          </a:scene3d>
          <a:sp3d>
            <a:bevelT w="139700" h="139700" prst="divot"/>
          </a:sp3d>
        </p:spPr>
        <p:txBody>
          <a:bodyPr anchor="t">
            <a:normAutofit/>
          </a:bodyPr>
          <a:lstStyle/>
          <a:p>
            <a:pPr marL="0" indent="0" algn="ctr">
              <a:buNone/>
            </a:pPr>
            <a:r>
              <a:rPr lang="en-US" sz="3200" dirty="0">
                <a:solidFill>
                  <a:schemeClr val="bg1"/>
                </a:solidFill>
              </a:rPr>
              <a:t>... I thought the ark landed on the </a:t>
            </a:r>
            <a:r>
              <a:rPr lang="en-US" sz="3200" b="1" dirty="0">
                <a:ln>
                  <a:solidFill>
                    <a:sysClr val="windowText" lastClr="000000"/>
                  </a:solidFill>
                </a:ln>
                <a:solidFill>
                  <a:srgbClr val="CC0099"/>
                </a:solidFill>
                <a:effectLst>
                  <a:glow rad="127000">
                    <a:schemeClr val="bg2">
                      <a:lumMod val="50000"/>
                      <a:lumOff val="50000"/>
                    </a:schemeClr>
                  </a:glow>
                </a:effectLst>
              </a:rPr>
              <a:t>17</a:t>
            </a:r>
            <a:r>
              <a:rPr lang="en-US" sz="3200" b="1" baseline="30000" dirty="0">
                <a:ln>
                  <a:solidFill>
                    <a:sysClr val="windowText" lastClr="000000"/>
                  </a:solidFill>
                </a:ln>
                <a:solidFill>
                  <a:srgbClr val="CC0099"/>
                </a:solidFill>
                <a:effectLst>
                  <a:glow rad="127000">
                    <a:schemeClr val="bg2">
                      <a:lumMod val="50000"/>
                      <a:lumOff val="50000"/>
                    </a:schemeClr>
                  </a:glow>
                </a:effectLst>
              </a:rPr>
              <a:t>th</a:t>
            </a:r>
            <a:r>
              <a:rPr lang="en-US" sz="3200" dirty="0">
                <a:solidFill>
                  <a:schemeClr val="bg1"/>
                </a:solidFill>
              </a:rPr>
              <a:t> of the month! </a:t>
            </a:r>
            <a:r>
              <a:rPr lang="en-US" sz="3200" dirty="0">
                <a:solidFill>
                  <a:srgbClr val="00B050"/>
                </a:solidFill>
              </a:rPr>
              <a:t>Genesis</a:t>
            </a:r>
            <a:r>
              <a:rPr lang="en-US" sz="3200" dirty="0">
                <a:solidFill>
                  <a:schemeClr val="bg1"/>
                </a:solidFill>
              </a:rPr>
              <a:t> says – </a:t>
            </a:r>
          </a:p>
          <a:p>
            <a:pPr marL="457200" indent="-914400">
              <a:spcBef>
                <a:spcPts val="0"/>
              </a:spcBef>
              <a:buNone/>
            </a:pPr>
            <a:r>
              <a:rPr lang="en-US" sz="3200" dirty="0">
                <a:solidFill>
                  <a:srgbClr val="008080"/>
                </a:solidFill>
                <a:latin typeface="Georgia" panose="02040502050405020303" pitchFamily="18" charset="0"/>
              </a:rPr>
              <a:t>Gen 8:4</a:t>
            </a:r>
            <a:r>
              <a:rPr lang="en-US" sz="3200" dirty="0">
                <a:solidFill>
                  <a:prstClr val="black"/>
                </a:solidFill>
                <a:latin typeface="Georgia" panose="02040502050405020303" pitchFamily="18" charset="0"/>
              </a:rPr>
              <a:t>  And in the seventh month, </a:t>
            </a:r>
            <a:r>
              <a:rPr lang="en-US" sz="3200" b="1" dirty="0">
                <a:solidFill>
                  <a:prstClr val="black"/>
                </a:solidFill>
                <a:effectLst>
                  <a:glow rad="63500">
                    <a:srgbClr val="CC00FF">
                      <a:alpha val="75000"/>
                    </a:srgbClr>
                  </a:glow>
                </a:effectLst>
                <a:latin typeface="Georgia" panose="02040502050405020303" pitchFamily="18" charset="0"/>
              </a:rPr>
              <a:t>the </a:t>
            </a:r>
          </a:p>
          <a:p>
            <a:pPr marL="457200" indent="-914400">
              <a:spcBef>
                <a:spcPts val="0"/>
              </a:spcBef>
              <a:buNone/>
            </a:pPr>
            <a:r>
              <a:rPr lang="en-US" sz="3200" b="1" dirty="0">
                <a:solidFill>
                  <a:prstClr val="black"/>
                </a:solidFill>
                <a:effectLst>
                  <a:glow rad="63500">
                    <a:srgbClr val="CC00FF">
                      <a:alpha val="75000"/>
                    </a:srgbClr>
                  </a:glow>
                </a:effectLst>
                <a:latin typeface="Georgia" panose="02040502050405020303" pitchFamily="18" charset="0"/>
              </a:rPr>
              <a:t>     day of the month, 			          </a:t>
            </a:r>
            <a:r>
              <a:rPr lang="en-US" sz="3200" dirty="0">
                <a:solidFill>
                  <a:prstClr val="black"/>
                </a:solidFill>
                <a:latin typeface="Georgia" panose="02040502050405020303" pitchFamily="18" charset="0"/>
              </a:rPr>
              <a:t>on the mountains of Ararat.</a:t>
            </a:r>
          </a:p>
          <a:p>
            <a:pPr marL="457200" indent="-914400">
              <a:spcBef>
                <a:spcPts val="0"/>
              </a:spcBef>
              <a:buNone/>
            </a:pPr>
            <a:endParaRPr lang="en-US" sz="3200" dirty="0">
              <a:solidFill>
                <a:prstClr val="black"/>
              </a:solidFill>
              <a:latin typeface="Georgia" panose="02040502050405020303" pitchFamily="18" charset="0"/>
            </a:endParaRPr>
          </a:p>
          <a:p>
            <a:pPr marL="457200" indent="-914400">
              <a:spcBef>
                <a:spcPts val="0"/>
              </a:spcBef>
              <a:buNone/>
            </a:pPr>
            <a:r>
              <a:rPr lang="en-US" sz="3200" dirty="0">
                <a:solidFill>
                  <a:prstClr val="black"/>
                </a:solidFill>
                <a:latin typeface="Georgia" panose="02040502050405020303" pitchFamily="18" charset="0"/>
              </a:rPr>
              <a:t> </a:t>
            </a:r>
          </a:p>
          <a:p>
            <a:pPr marL="457200" indent="-914400">
              <a:spcBef>
                <a:spcPts val="0"/>
              </a:spcBef>
              <a:buNone/>
            </a:pPr>
            <a:endParaRPr lang="en-US" sz="3200" dirty="0">
              <a:solidFill>
                <a:prstClr val="black"/>
              </a:solidFill>
              <a:latin typeface="Georgia" panose="02040502050405020303" pitchFamily="18" charset="0"/>
            </a:endParaRPr>
          </a:p>
          <a:p>
            <a:pPr marL="457200" indent="-914400">
              <a:spcBef>
                <a:spcPts val="0"/>
              </a:spcBef>
              <a:buNone/>
            </a:pPr>
            <a:br>
              <a:rPr lang="en-US" sz="3200" b="1" dirty="0">
                <a:solidFill>
                  <a:srgbClr val="FF0000"/>
                </a:solidFill>
                <a:latin typeface="Georgia" panose="02040502050405020303" pitchFamily="18" charset="0"/>
              </a:rPr>
            </a:br>
            <a:r>
              <a:rPr lang="en-US" sz="3200" b="1" dirty="0">
                <a:solidFill>
                  <a:srgbClr val="FF0000"/>
                </a:solidFill>
                <a:latin typeface="Georgia" panose="02040502050405020303" pitchFamily="18" charset="0"/>
              </a:rPr>
              <a:t>Please pay attention here.  </a:t>
            </a:r>
            <a:r>
              <a:rPr lang="en-US" sz="3200" dirty="0">
                <a:solidFill>
                  <a:prstClr val="black"/>
                </a:solidFill>
                <a:latin typeface="Georgia" panose="02040502050405020303" pitchFamily="18" charset="0"/>
              </a:rPr>
              <a:t>This next portion will point out </a:t>
            </a:r>
            <a:r>
              <a:rPr lang="en-US" sz="3200" u="sng" dirty="0">
                <a:solidFill>
                  <a:prstClr val="black"/>
                </a:solidFill>
                <a:latin typeface="Georgia" panose="02040502050405020303" pitchFamily="18" charset="0"/>
              </a:rPr>
              <a:t>very explicitly</a:t>
            </a:r>
            <a:r>
              <a:rPr lang="en-US" sz="3200" dirty="0">
                <a:solidFill>
                  <a:prstClr val="black"/>
                </a:solidFill>
                <a:latin typeface="Georgia" panose="02040502050405020303" pitchFamily="18" charset="0"/>
              </a:rPr>
              <a:t> to the </a:t>
            </a:r>
            <a:r>
              <a:rPr lang="en-US" sz="3200" b="1" i="1" dirty="0">
                <a:solidFill>
                  <a:prstClr val="black"/>
                </a:solidFill>
                <a:effectLst>
                  <a:glow rad="127000">
                    <a:srgbClr val="04DE3D"/>
                  </a:glow>
                  <a:outerShdw blurRad="38100" dist="38100" dir="2700000" algn="tl">
                    <a:srgbClr val="000000">
                      <a:alpha val="43137"/>
                    </a:srgbClr>
                  </a:outerShdw>
                </a:effectLst>
                <a:latin typeface="Georgia" panose="02040502050405020303" pitchFamily="18" charset="0"/>
              </a:rPr>
              <a:t>HIGH CALIBER </a:t>
            </a:r>
            <a:r>
              <a:rPr lang="en-US" sz="3200" dirty="0">
                <a:solidFill>
                  <a:prstClr val="black"/>
                </a:solidFill>
                <a:latin typeface="Georgia" panose="02040502050405020303" pitchFamily="18" charset="0"/>
              </a:rPr>
              <a:t>of</a:t>
            </a:r>
            <a:r>
              <a:rPr lang="en-US" sz="3200" dirty="0">
                <a:solidFill>
                  <a:srgbClr val="0000CC"/>
                </a:solidFill>
                <a:latin typeface="Georgia" panose="02040502050405020303" pitchFamily="18" charset="0"/>
              </a:rPr>
              <a:t> </a:t>
            </a:r>
            <a:r>
              <a:rPr lang="en-US" sz="3200" dirty="0">
                <a:solidFill>
                  <a:srgbClr val="0000CC"/>
                </a:solidFill>
                <a:effectLst>
                  <a:outerShdw blurRad="38100" dist="38100" dir="2700000" algn="tl">
                    <a:srgbClr val="000000">
                      <a:alpha val="43137"/>
                    </a:srgbClr>
                  </a:outerShdw>
                </a:effectLst>
                <a:latin typeface="Georgia" panose="02040502050405020303" pitchFamily="18" charset="0"/>
              </a:rPr>
              <a:t>Yahuah’s</a:t>
            </a:r>
            <a:r>
              <a:rPr lang="en-US" sz="3200" dirty="0">
                <a:solidFill>
                  <a:srgbClr val="0000CC"/>
                </a:solidFill>
                <a:latin typeface="Georgia" panose="02040502050405020303" pitchFamily="18" charset="0"/>
              </a:rPr>
              <a:t> </a:t>
            </a:r>
            <a:r>
              <a:rPr lang="en-US" sz="3200" dirty="0">
                <a:solidFill>
                  <a:prstClr val="black"/>
                </a:solidFill>
                <a:latin typeface="Georgia" panose="02040502050405020303" pitchFamily="18" charset="0"/>
              </a:rPr>
              <a:t>accuracy within His Covenant Calendar.</a:t>
            </a:r>
            <a:endParaRPr lang="en-US" sz="3200" dirty="0">
              <a:solidFill>
                <a:schemeClr val="bg1"/>
              </a:solidFill>
            </a:endParaRPr>
          </a:p>
        </p:txBody>
      </p:sp>
      <p:sp>
        <p:nvSpPr>
          <p:cNvPr id="4" name="Slide Number Placeholder 3"/>
          <p:cNvSpPr>
            <a:spLocks noGrp="1"/>
          </p:cNvSpPr>
          <p:nvPr>
            <p:ph type="sldNum" sz="quarter" idx="12"/>
          </p:nvPr>
        </p:nvSpPr>
        <p:spPr>
          <a:xfrm>
            <a:off x="10742612" y="6248400"/>
            <a:ext cx="1066802" cy="276228"/>
          </a:xfrm>
        </p:spPr>
        <p:txBody>
          <a:bodyPr/>
          <a:lstStyle/>
          <a:p>
            <a:fld id="{2A013F82-EE5E-44EE-A61D-E31C6657F26F}" type="slidenum">
              <a:rPr lang="en-US" b="1" smtClean="0">
                <a:solidFill>
                  <a:schemeClr val="bg1">
                    <a:lumMod val="95000"/>
                    <a:lumOff val="5000"/>
                  </a:schemeClr>
                </a:solidFill>
              </a:rPr>
              <a:t>14</a:t>
            </a:fld>
            <a:endParaRPr lang="en-US" b="1" dirty="0">
              <a:solidFill>
                <a:schemeClr val="bg1">
                  <a:lumMod val="95000"/>
                  <a:lumOff val="5000"/>
                </a:schemeClr>
              </a:solidFill>
            </a:endParaRPr>
          </a:p>
        </p:txBody>
      </p:sp>
      <p:sp>
        <p:nvSpPr>
          <p:cNvPr id="6" name="Rectangle 5"/>
          <p:cNvSpPr/>
          <p:nvPr/>
        </p:nvSpPr>
        <p:spPr>
          <a:xfrm rot="10800000" flipV="1">
            <a:off x="6320318" y="3066951"/>
            <a:ext cx="3224553" cy="514366"/>
          </a:xfrm>
          <a:prstGeom prst="rect">
            <a:avLst/>
          </a:prstGeom>
          <a:gradFill>
            <a:gsLst>
              <a:gs pos="22000">
                <a:schemeClr val="bg1">
                  <a:lumMod val="95000"/>
                  <a:lumOff val="5000"/>
                </a:schemeClr>
              </a:gs>
              <a:gs pos="100000">
                <a:srgbClr val="134251"/>
              </a:gs>
              <a:gs pos="52000">
                <a:srgbClr val="134251"/>
              </a:gs>
            </a:gsLst>
            <a:lin ang="8100000" scaled="1"/>
          </a:gradFill>
          <a:ln w="38100">
            <a:solidFill>
              <a:srgbClr val="FF53FF"/>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n>
                  <a:solidFill>
                    <a:sysClr val="windowText" lastClr="000000"/>
                  </a:solidFill>
                </a:ln>
                <a:solidFill>
                  <a:srgbClr val="CC0099"/>
                </a:solidFill>
                <a:effectLst>
                  <a:glow rad="228600">
                    <a:schemeClr val="accent3">
                      <a:satMod val="175000"/>
                      <a:alpha val="40000"/>
                    </a:schemeClr>
                  </a:glow>
                </a:effectLst>
              </a:rPr>
              <a:t>Not the 16</a:t>
            </a:r>
            <a:r>
              <a:rPr lang="en-US" sz="3600" b="1" baseline="30000" dirty="0">
                <a:ln>
                  <a:solidFill>
                    <a:sysClr val="windowText" lastClr="000000"/>
                  </a:solidFill>
                </a:ln>
                <a:solidFill>
                  <a:srgbClr val="CC0099"/>
                </a:solidFill>
                <a:effectLst>
                  <a:glow rad="228600">
                    <a:schemeClr val="accent3">
                      <a:satMod val="175000"/>
                      <a:alpha val="40000"/>
                    </a:schemeClr>
                  </a:glow>
                </a:effectLst>
              </a:rPr>
              <a:t>th</a:t>
            </a:r>
            <a:r>
              <a:rPr lang="en-US" sz="3600" b="1" dirty="0">
                <a:ln>
                  <a:solidFill>
                    <a:sysClr val="windowText" lastClr="000000"/>
                  </a:solidFill>
                </a:ln>
                <a:solidFill>
                  <a:srgbClr val="CC0099"/>
                </a:solidFill>
                <a:effectLst>
                  <a:glow rad="228600">
                    <a:schemeClr val="accent3">
                      <a:satMod val="175000"/>
                      <a:alpha val="40000"/>
                    </a:schemeClr>
                  </a:glow>
                </a:effectLst>
              </a:rPr>
              <a:t>!</a:t>
            </a:r>
          </a:p>
        </p:txBody>
      </p:sp>
      <p:sp>
        <p:nvSpPr>
          <p:cNvPr id="7" name="Rectangle 6"/>
          <p:cNvSpPr/>
          <p:nvPr/>
        </p:nvSpPr>
        <p:spPr>
          <a:xfrm>
            <a:off x="8532813" y="1941989"/>
            <a:ext cx="274320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prstClr val="black"/>
                </a:solidFill>
                <a:effectLst>
                  <a:glow rad="63500">
                    <a:srgbClr val="CC00FF">
                      <a:alpha val="75000"/>
                    </a:srgbClr>
                  </a:glow>
                </a:effectLst>
                <a:latin typeface="Georgia" panose="02040502050405020303" pitchFamily="18" charset="0"/>
              </a:rPr>
              <a:t>seventeenth</a:t>
            </a:r>
            <a:endParaRPr lang="en-US" dirty="0"/>
          </a:p>
        </p:txBody>
      </p:sp>
      <p:sp>
        <p:nvSpPr>
          <p:cNvPr id="8" name="Rectangle 7"/>
          <p:cNvSpPr/>
          <p:nvPr/>
        </p:nvSpPr>
        <p:spPr>
          <a:xfrm>
            <a:off x="5571904" y="2490629"/>
            <a:ext cx="3086101" cy="457199"/>
          </a:xfrm>
          <a:prstGeom prst="rect">
            <a:avLst/>
          </a:prstGeom>
          <a:gradFill>
            <a:gsLst>
              <a:gs pos="32000">
                <a:srgbClr val="21FB93"/>
              </a:gs>
              <a:gs pos="100000">
                <a:srgbClr val="134251"/>
              </a:gs>
              <a:gs pos="87000">
                <a:srgbClr val="134251"/>
              </a:gs>
            </a:gsLst>
            <a:lin ang="8100000" scaled="1"/>
          </a:gra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prstClr val="black"/>
                </a:solidFill>
                <a:effectLst>
                  <a:glow rad="63500">
                    <a:srgbClr val="CC00FF">
                      <a:alpha val="75000"/>
                    </a:srgbClr>
                  </a:glow>
                </a:effectLst>
                <a:latin typeface="Georgia" panose="02040502050405020303" pitchFamily="18" charset="0"/>
              </a:rPr>
              <a:t>the ark rested</a:t>
            </a:r>
            <a:endParaRPr lang="en-US" dirty="0"/>
          </a:p>
        </p:txBody>
      </p:sp>
      <p:sp>
        <p:nvSpPr>
          <p:cNvPr id="5" name="U-Turn Arrow 4"/>
          <p:cNvSpPr/>
          <p:nvPr/>
        </p:nvSpPr>
        <p:spPr>
          <a:xfrm flipH="1" flipV="1">
            <a:off x="7389810" y="2582511"/>
            <a:ext cx="3127693" cy="2087143"/>
          </a:xfrm>
          <a:prstGeom prst="uturnArrow">
            <a:avLst>
              <a:gd name="adj1" fmla="val 18254"/>
              <a:gd name="adj2" fmla="val 25000"/>
              <a:gd name="adj3" fmla="val 25000"/>
              <a:gd name="adj4" fmla="val 43750"/>
              <a:gd name="adj5" fmla="val 47829"/>
            </a:avLst>
          </a:prstGeom>
          <a:gradFill>
            <a:gsLst>
              <a:gs pos="22000">
                <a:srgbClr val="21FB93"/>
              </a:gs>
              <a:gs pos="100000">
                <a:srgbClr val="6AFAFA"/>
              </a:gs>
              <a:gs pos="52000">
                <a:srgbClr val="CC00FF"/>
              </a:gs>
            </a:gsLst>
            <a:lin ang="8100000" scaled="1"/>
          </a:gradFill>
          <a:ln w="28575">
            <a:solidFill>
              <a:srgbClr val="00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pic>
        <p:nvPicPr>
          <p:cNvPr id="10" name="Picture 11" descr="C:\Users\Rae\Desktop\Art on Desktop\white man clip art\yellow-blue smiley faces\Smiley Decision Questions p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7533" y="3518429"/>
            <a:ext cx="1424029" cy="1602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581660"/>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2" end="2"/>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p:cTn id="1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4" end="4"/>
                                            </p:txEl>
                                          </p:spTgt>
                                        </p:tgtEl>
                                      </p:cBhvr>
                                    </p:animEffect>
                                  </p:childTnLst>
                                </p:cTn>
                              </p:par>
                              <p:par>
                                <p:cTn id="23" presetID="22" presetClass="entr" presetSubtype="8" fill="hold" nodeType="withEffect">
                                  <p:stCondLst>
                                    <p:cond delay="150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wipe(left)">
                                      <p:cBhvr>
                                        <p:cTn id="25" dur="2000"/>
                                        <p:tgtEl>
                                          <p:spTgt spid="7">
                                            <p:txEl>
                                              <p:pRg st="0" end="0"/>
                                            </p:txEl>
                                          </p:spTgt>
                                        </p:tgtEl>
                                      </p:cBhvr>
                                    </p:animEffect>
                                  </p:childTnLst>
                                </p:cTn>
                              </p:par>
                              <p:par>
                                <p:cTn id="26" presetID="22" presetClass="entr" presetSubtype="8" fill="hold" nodeType="withEffect">
                                  <p:stCondLst>
                                    <p:cond delay="250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wipe(left)">
                                      <p:cBhvr>
                                        <p:cTn id="28" dur="3000"/>
                                        <p:tgtEl>
                                          <p:spTgt spid="8">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randombar(horizontal)">
                                      <p:cBhvr>
                                        <p:cTn id="33" dur="500"/>
                                        <p:tgtEl>
                                          <p:spTgt spid="5"/>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1000" fill="hold"/>
                                        <p:tgtEl>
                                          <p:spTgt spid="6"/>
                                        </p:tgtEl>
                                        <p:attrNameLst>
                                          <p:attrName>ppt_w</p:attrName>
                                        </p:attrNameLst>
                                      </p:cBhvr>
                                      <p:tavLst>
                                        <p:tav tm="0">
                                          <p:val>
                                            <p:fltVal val="0"/>
                                          </p:val>
                                        </p:tav>
                                        <p:tav tm="100000">
                                          <p:val>
                                            <p:strVal val="#ppt_w"/>
                                          </p:val>
                                        </p:tav>
                                      </p:tavLst>
                                    </p:anim>
                                    <p:anim calcmode="lin" valueType="num">
                                      <p:cBhvr>
                                        <p:cTn id="37" dur="1000" fill="hold"/>
                                        <p:tgtEl>
                                          <p:spTgt spid="6"/>
                                        </p:tgtEl>
                                        <p:attrNameLst>
                                          <p:attrName>ppt_h</p:attrName>
                                        </p:attrNameLst>
                                      </p:cBhvr>
                                      <p:tavLst>
                                        <p:tav tm="0">
                                          <p:val>
                                            <p:fltVal val="0"/>
                                          </p:val>
                                        </p:tav>
                                        <p:tav tm="100000">
                                          <p:val>
                                            <p:strVal val="#ppt_h"/>
                                          </p:val>
                                        </p:tav>
                                      </p:tavLst>
                                    </p:anim>
                                    <p:anim calcmode="lin" valueType="num">
                                      <p:cBhvr>
                                        <p:cTn id="38" dur="1000" fill="hold"/>
                                        <p:tgtEl>
                                          <p:spTgt spid="6"/>
                                        </p:tgtEl>
                                        <p:attrNameLst>
                                          <p:attrName>style.rotation</p:attrName>
                                        </p:attrNameLst>
                                      </p:cBhvr>
                                      <p:tavLst>
                                        <p:tav tm="0">
                                          <p:val>
                                            <p:fltVal val="90"/>
                                          </p:val>
                                        </p:tav>
                                        <p:tav tm="100000">
                                          <p:val>
                                            <p:fltVal val="0"/>
                                          </p:val>
                                        </p:tav>
                                      </p:tavLst>
                                    </p:anim>
                                    <p:animEffect transition="in" filter="fade">
                                      <p:cBhvr>
                                        <p:cTn id="39" dur="1000"/>
                                        <p:tgtEl>
                                          <p:spTgt spid="6"/>
                                        </p:tgtEl>
                                      </p:cBhvr>
                                    </p:animEffect>
                                  </p:childTnLst>
                                </p:cTn>
                              </p:par>
                              <p:par>
                                <p:cTn id="40" presetID="14" presetClass="entr" presetSubtype="10" fill="hold" nodeType="withEffect">
                                  <p:stCondLst>
                                    <p:cond delay="3000"/>
                                  </p:stCondLst>
                                  <p:childTnLst>
                                    <p:set>
                                      <p:cBhvr>
                                        <p:cTn id="41" dur="1" fill="hold">
                                          <p:stCondLst>
                                            <p:cond delay="0"/>
                                          </p:stCondLst>
                                        </p:cTn>
                                        <p:tgtEl>
                                          <p:spTgt spid="10"/>
                                        </p:tgtEl>
                                        <p:attrNameLst>
                                          <p:attrName>style.visibility</p:attrName>
                                        </p:attrNameLst>
                                      </p:cBhvr>
                                      <p:to>
                                        <p:strVal val="visible"/>
                                      </p:to>
                                    </p:set>
                                    <p:animEffect transition="in" filter="randombar(horizont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circle(in)">
                                      <p:cBhvr>
                                        <p:cTn id="4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7008813" y="419986"/>
            <a:ext cx="4571999" cy="6206239"/>
          </a:xfrm>
        </p:spPr>
        <p:txBody>
          <a:bodyPr>
            <a:normAutofit/>
            <a:scene3d>
              <a:camera prst="orthographicFront"/>
              <a:lightRig rig="threePt" dir="t"/>
            </a:scene3d>
            <a:sp3d extrusionH="57150">
              <a:bevelT h="25400" prst="softRound"/>
            </a:sp3d>
          </a:bodyPr>
          <a:lstStyle/>
          <a:p>
            <a:pPr algn="ctr"/>
            <a:r>
              <a:rPr lang="en-CA" sz="4400" dirty="0">
                <a:solidFill>
                  <a:srgbClr val="21FB93"/>
                </a:solidFill>
              </a:rPr>
              <a:t>What is so important about the </a:t>
            </a:r>
            <a:r>
              <a:rPr lang="en-CA" sz="4400" b="1" u="sng" dirty="0">
                <a:solidFill>
                  <a:srgbClr val="FFFF00"/>
                </a:solidFill>
              </a:rPr>
              <a:t>16</a:t>
            </a:r>
            <a:r>
              <a:rPr lang="en-CA" sz="4400" b="1" baseline="30000" dirty="0">
                <a:solidFill>
                  <a:srgbClr val="FFFF00"/>
                </a:solidFill>
              </a:rPr>
              <a:t>th</a:t>
            </a:r>
            <a:r>
              <a:rPr lang="en-CA" sz="4400" dirty="0">
                <a:solidFill>
                  <a:srgbClr val="21FB93"/>
                </a:solidFill>
              </a:rPr>
              <a:t> of the seventh month?</a:t>
            </a:r>
          </a:p>
          <a:p>
            <a:pPr algn="ctr"/>
            <a:r>
              <a:rPr lang="en-CA" sz="3200" dirty="0">
                <a:solidFill>
                  <a:schemeClr val="bg1">
                    <a:lumMod val="85000"/>
                    <a:lumOff val="15000"/>
                  </a:schemeClr>
                </a:solidFill>
              </a:rPr>
              <a:t>.</a:t>
            </a:r>
          </a:p>
          <a:p>
            <a:pPr algn="ctr"/>
            <a:r>
              <a:rPr lang="en-CA" sz="4400" dirty="0">
                <a:solidFill>
                  <a:srgbClr val="21FB93"/>
                </a:solidFill>
              </a:rPr>
              <a:t>What </a:t>
            </a:r>
            <a:r>
              <a:rPr lang="en-CA" sz="4400" dirty="0">
                <a:solidFill>
                  <a:srgbClr val="CC00FF"/>
                </a:solidFill>
              </a:rPr>
              <a:t>intricate details </a:t>
            </a:r>
            <a:r>
              <a:rPr lang="en-CA" sz="4400" dirty="0">
                <a:solidFill>
                  <a:srgbClr val="21FB93"/>
                </a:solidFill>
              </a:rPr>
              <a:t>make the </a:t>
            </a:r>
            <a:r>
              <a:rPr lang="en-CA" sz="4400" b="1" u="sng" dirty="0">
                <a:solidFill>
                  <a:srgbClr val="FFFF00"/>
                </a:solidFill>
              </a:rPr>
              <a:t>16</a:t>
            </a:r>
            <a:r>
              <a:rPr lang="en-CA" sz="4400" b="1" baseline="30000" dirty="0">
                <a:solidFill>
                  <a:srgbClr val="FFFF00"/>
                </a:solidFill>
              </a:rPr>
              <a:t>th</a:t>
            </a:r>
            <a:r>
              <a:rPr lang="en-CA" sz="4400" dirty="0">
                <a:solidFill>
                  <a:srgbClr val="21FB93"/>
                </a:solidFill>
              </a:rPr>
              <a:t>  cycle so important</a:t>
            </a:r>
            <a:r>
              <a:rPr lang="en-CA" sz="4400" dirty="0">
                <a:solidFill>
                  <a:srgbClr val="CC00FF"/>
                </a:solidFill>
              </a:rPr>
              <a:t>?</a:t>
            </a:r>
          </a:p>
        </p:txBody>
      </p:sp>
      <p:sp>
        <p:nvSpPr>
          <p:cNvPr id="4" name="Slide Number Placeholder 3"/>
          <p:cNvSpPr>
            <a:spLocks noGrp="1"/>
          </p:cNvSpPr>
          <p:nvPr>
            <p:ph type="sldNum" sz="quarter" idx="4294967295"/>
          </p:nvPr>
        </p:nvSpPr>
        <p:spPr>
          <a:xfrm>
            <a:off x="11635739" y="6400800"/>
            <a:ext cx="461645" cy="308610"/>
          </a:xfrm>
        </p:spPr>
        <p:txBody>
          <a:bodyPr/>
          <a:lstStyle/>
          <a:p>
            <a:fld id="{2A013F82-EE5E-44EE-A61D-E31C6657F26F}" type="slidenum">
              <a:rPr lang="en-CA" smtClean="0"/>
              <a:t>15</a:t>
            </a:fld>
            <a:endParaRPr lang="en-CA" dirty="0"/>
          </a:p>
        </p:txBody>
      </p:sp>
    </p:spTree>
    <p:extLst>
      <p:ext uri="{BB962C8B-B14F-4D97-AF65-F5344CB8AC3E}">
        <p14:creationId xmlns:p14="http://schemas.microsoft.com/office/powerpoint/2010/main" val="3355096048"/>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pattFill prst="pct5">
          <a:fgClr>
            <a:schemeClr val="tx1"/>
          </a:fgClr>
          <a:bgClr>
            <a:schemeClr val="bg1"/>
          </a:bgClr>
        </a:patt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5212" y="1219200"/>
            <a:ext cx="10972800" cy="5486400"/>
          </a:xfrm>
          <a:solidFill>
            <a:schemeClr val="tx1">
              <a:lumMod val="95000"/>
            </a:schemeClr>
          </a:solidFill>
          <a:ln w="57150">
            <a:solidFill>
              <a:srgbClr val="009999"/>
            </a:solidFill>
          </a:ln>
          <a:effectLst/>
          <a:scene3d>
            <a:camera prst="orthographicFront"/>
            <a:lightRig rig="threePt" dir="t"/>
          </a:scene3d>
          <a:sp3d>
            <a:bevelT w="114300" prst="hardEdge"/>
          </a:sp3d>
        </p:spPr>
        <p:txBody>
          <a:bodyPr lIns="182880" tIns="91440" anchor="t">
            <a:normAutofit/>
            <a:sp3d extrusionH="57150">
              <a:bevelT w="38100" h="38100" prst="angle"/>
            </a:sp3d>
          </a:bodyPr>
          <a:lstStyle/>
          <a:p>
            <a:pPr marL="0" indent="0">
              <a:lnSpc>
                <a:spcPct val="100000"/>
              </a:lnSpc>
              <a:buNone/>
            </a:pPr>
            <a:r>
              <a:rPr lang="en-US" sz="2800" dirty="0">
                <a:solidFill>
                  <a:schemeClr val="bg1"/>
                </a:solidFill>
              </a:rPr>
              <a:t>This is Scriptural description of circumstances 		 the </a:t>
            </a:r>
            <a:r>
              <a:rPr lang="en-US" sz="2800" b="1" dirty="0">
                <a:solidFill>
                  <a:srgbClr val="FF0000"/>
                </a:solidFill>
                <a:effectLst>
                  <a:outerShdw blurRad="38100" dist="38100" dir="2700000" algn="tl">
                    <a:srgbClr val="000000">
                      <a:alpha val="43137"/>
                    </a:srgbClr>
                  </a:outerShdw>
                </a:effectLst>
              </a:rPr>
              <a:t>150</a:t>
            </a:r>
            <a:r>
              <a:rPr lang="en-US" sz="2800" b="1" baseline="30000" dirty="0">
                <a:solidFill>
                  <a:srgbClr val="FF0000"/>
                </a:solidFill>
                <a:effectLst>
                  <a:outerShdw blurRad="38100" dist="38100" dir="2700000" algn="tl">
                    <a:srgbClr val="000000">
                      <a:alpha val="43137"/>
                    </a:srgbClr>
                  </a:outerShdw>
                </a:effectLst>
              </a:rPr>
              <a:t>th</a:t>
            </a:r>
            <a:r>
              <a:rPr lang="en-US" sz="2800" dirty="0">
                <a:solidFill>
                  <a:schemeClr val="bg1"/>
                </a:solidFill>
                <a:effectLst>
                  <a:outerShdw blurRad="38100" dist="38100" dir="2700000" algn="tl">
                    <a:srgbClr val="000000">
                      <a:alpha val="43137"/>
                    </a:srgbClr>
                  </a:outerShdw>
                </a:effectLst>
              </a:rPr>
              <a:t> </a:t>
            </a:r>
            <a:r>
              <a:rPr lang="en-US" sz="2800" dirty="0">
                <a:solidFill>
                  <a:schemeClr val="bg1"/>
                </a:solidFill>
              </a:rPr>
              <a:t>day on the </a:t>
            </a:r>
            <a:r>
              <a:rPr lang="en-US" sz="2800" b="1" dirty="0">
                <a:solidFill>
                  <a:srgbClr val="FF9900"/>
                </a:solidFill>
                <a:effectLst>
                  <a:outerShdw blurRad="38100" dist="38100" dir="2700000" algn="tl">
                    <a:srgbClr val="000000">
                      <a:alpha val="43137"/>
                    </a:srgbClr>
                  </a:outerShdw>
                </a:effectLst>
              </a:rPr>
              <a:t>7</a:t>
            </a:r>
            <a:r>
              <a:rPr lang="en-US" sz="2800" b="1" baseline="30000" dirty="0">
                <a:solidFill>
                  <a:srgbClr val="FF9900"/>
                </a:solidFill>
                <a:effectLst>
                  <a:outerShdw blurRad="38100" dist="38100" dir="2700000" algn="tl">
                    <a:srgbClr val="000000">
                      <a:alpha val="43137"/>
                    </a:srgbClr>
                  </a:outerShdw>
                </a:effectLst>
              </a:rPr>
              <a:t>th</a:t>
            </a:r>
            <a:r>
              <a:rPr lang="en-US" sz="2800" dirty="0">
                <a:solidFill>
                  <a:schemeClr val="bg1"/>
                </a:solidFill>
                <a:effectLst>
                  <a:outerShdw blurRad="38100" dist="38100" dir="2700000" algn="tl">
                    <a:srgbClr val="000000">
                      <a:alpha val="43137"/>
                    </a:srgbClr>
                  </a:outerShdw>
                </a:effectLst>
              </a:rPr>
              <a:t> </a:t>
            </a:r>
            <a:r>
              <a:rPr lang="en-US" sz="2800" dirty="0">
                <a:solidFill>
                  <a:schemeClr val="bg1"/>
                </a:solidFill>
              </a:rPr>
              <a:t>month –</a:t>
            </a:r>
          </a:p>
          <a:p>
            <a:pPr marL="0" indent="0">
              <a:lnSpc>
                <a:spcPct val="100000"/>
              </a:lnSpc>
              <a:buNone/>
            </a:pPr>
            <a:r>
              <a:rPr lang="en-US" sz="2800" dirty="0">
                <a:solidFill>
                  <a:srgbClr val="008080"/>
                </a:solidFill>
                <a:latin typeface="Georgia" panose="02040502050405020303" pitchFamily="18" charset="0"/>
              </a:rPr>
              <a:t>Gen 8:3</a:t>
            </a:r>
            <a:r>
              <a:rPr lang="en-US" sz="2800" dirty="0">
                <a:solidFill>
                  <a:prstClr val="black"/>
                </a:solidFill>
                <a:latin typeface="Georgia" panose="02040502050405020303" pitchFamily="18" charset="0"/>
              </a:rPr>
              <a:t> </a:t>
            </a:r>
            <a:r>
              <a:rPr lang="en-US" dirty="0">
                <a:solidFill>
                  <a:prstClr val="black"/>
                </a:solidFill>
                <a:latin typeface="Georgia" panose="02040502050405020303" pitchFamily="18" charset="0"/>
              </a:rPr>
              <a:t>(</a:t>
            </a:r>
            <a:r>
              <a:rPr lang="en-US" b="1" dirty="0">
                <a:solidFill>
                  <a:srgbClr val="CC0099"/>
                </a:solidFill>
                <a:latin typeface="Georgia" panose="02040502050405020303" pitchFamily="18" charset="0"/>
              </a:rPr>
              <a:t>A</a:t>
            </a:r>
            <a:r>
              <a:rPr lang="en-US" dirty="0">
                <a:solidFill>
                  <a:prstClr val="black"/>
                </a:solidFill>
                <a:latin typeface="Georgia" panose="02040502050405020303" pitchFamily="18" charset="0"/>
              </a:rPr>
              <a:t>)  </a:t>
            </a:r>
            <a:r>
              <a:rPr lang="en-US" sz="2800" dirty="0">
                <a:solidFill>
                  <a:prstClr val="black"/>
                </a:solidFill>
                <a:latin typeface="Georgia" panose="02040502050405020303" pitchFamily="18" charset="0"/>
              </a:rPr>
              <a:t>And the waters </a:t>
            </a:r>
            <a:r>
              <a:rPr lang="en-US" sz="2800" b="1" u="sng" dirty="0">
                <a:solidFill>
                  <a:srgbClr val="CC0099"/>
                </a:solidFill>
                <a:effectLst>
                  <a:outerShdw blurRad="38100" dist="38100" dir="2700000" algn="tl">
                    <a:srgbClr val="000000">
                      <a:alpha val="43137"/>
                    </a:srgbClr>
                  </a:outerShdw>
                </a:effectLst>
                <a:latin typeface="Georgia" panose="02040502050405020303" pitchFamily="18" charset="0"/>
              </a:rPr>
              <a:t>receded</a:t>
            </a:r>
            <a:r>
              <a:rPr lang="en-US" b="1" baseline="30000" dirty="0">
                <a:solidFill>
                  <a:schemeClr val="accent2">
                    <a:lumMod val="50000"/>
                  </a:schemeClr>
                </a:solidFill>
                <a:latin typeface="Georgia" panose="02040502050405020303" pitchFamily="18" charset="0"/>
              </a:rPr>
              <a:t>H7725</a:t>
            </a:r>
            <a:r>
              <a:rPr lang="en-US" sz="2800" b="1" dirty="0">
                <a:solidFill>
                  <a:srgbClr val="CC0099"/>
                </a:solidFill>
                <a:effectLst>
                  <a:outerShdw blurRad="38100" dist="38100" dir="2700000" algn="tl">
                    <a:srgbClr val="000000">
                      <a:alpha val="43137"/>
                    </a:srgbClr>
                  </a:outerShdw>
                </a:effectLst>
                <a:latin typeface="Georgia" panose="02040502050405020303" pitchFamily="18" charset="0"/>
              </a:rPr>
              <a:t> </a:t>
            </a:r>
            <a:r>
              <a:rPr lang="en-US" sz="2800" b="1" dirty="0">
                <a:solidFill>
                  <a:srgbClr val="CC0099"/>
                </a:solidFill>
                <a:latin typeface="Georgia" panose="02040502050405020303" pitchFamily="18" charset="0"/>
              </a:rPr>
              <a:t>steadily </a:t>
            </a:r>
            <a:r>
              <a:rPr lang="en-US" sz="2800" dirty="0">
                <a:solidFill>
                  <a:prstClr val="black"/>
                </a:solidFill>
                <a:latin typeface="Georgia" panose="02040502050405020303" pitchFamily="18" charset="0"/>
              </a:rPr>
              <a:t>from the earth,</a:t>
            </a:r>
          </a:p>
          <a:p>
            <a:pPr marL="0" indent="0">
              <a:lnSpc>
                <a:spcPct val="100000"/>
              </a:lnSpc>
              <a:buNone/>
            </a:pPr>
            <a:r>
              <a:rPr lang="en-US" sz="2800" dirty="0">
                <a:solidFill>
                  <a:schemeClr val="accent2">
                    <a:lumMod val="50000"/>
                  </a:schemeClr>
                </a:solidFill>
                <a:latin typeface="Georgia" panose="02040502050405020303" pitchFamily="18" charset="0"/>
              </a:rPr>
              <a:t>H7725 - </a:t>
            </a:r>
            <a:r>
              <a:rPr lang="en-US" sz="2800" dirty="0" err="1">
                <a:solidFill>
                  <a:srgbClr val="00B050"/>
                </a:solidFill>
                <a:latin typeface="Georgia" panose="02040502050405020303" pitchFamily="18" charset="0"/>
              </a:rPr>
              <a:t>shuwb</a:t>
            </a:r>
            <a:r>
              <a:rPr lang="en-US" sz="2800" dirty="0">
                <a:solidFill>
                  <a:srgbClr val="00B050"/>
                </a:solidFill>
                <a:latin typeface="Georgia" panose="02040502050405020303" pitchFamily="18" charset="0"/>
              </a:rPr>
              <a:t>.</a:t>
            </a:r>
            <a:r>
              <a:rPr lang="en-US" sz="2800" dirty="0">
                <a:solidFill>
                  <a:prstClr val="black"/>
                </a:solidFill>
                <a:latin typeface="Georgia" panose="02040502050405020303" pitchFamily="18" charset="0"/>
              </a:rPr>
              <a:t>  </a:t>
            </a:r>
            <a:r>
              <a:rPr lang="en-US" sz="2800" dirty="0">
                <a:solidFill>
                  <a:prstClr val="black"/>
                </a:solidFill>
              </a:rPr>
              <a:t>Without going into the many sources and definitions, the waters on the earth were </a:t>
            </a:r>
            <a:r>
              <a:rPr lang="en-US" sz="2800" b="1" dirty="0">
                <a:ln>
                  <a:solidFill>
                    <a:srgbClr val="0000FF"/>
                  </a:solidFill>
                </a:ln>
                <a:solidFill>
                  <a:srgbClr val="CC00FF"/>
                </a:solidFill>
                <a:effectLst>
                  <a:outerShdw blurRad="38100" dist="38100" dir="2700000" algn="tl">
                    <a:srgbClr val="000000">
                      <a:alpha val="43137"/>
                    </a:srgbClr>
                  </a:outerShdw>
                </a:effectLst>
              </a:rPr>
              <a:t>gradually</a:t>
            </a:r>
            <a:r>
              <a:rPr lang="en-US" sz="2800" b="1" dirty="0">
                <a:solidFill>
                  <a:srgbClr val="CC00FF"/>
                </a:solidFill>
                <a:effectLst>
                  <a:outerShdw blurRad="38100" dist="38100" dir="2700000" algn="tl">
                    <a:srgbClr val="000000">
                      <a:alpha val="43137"/>
                    </a:srgbClr>
                  </a:outerShdw>
                </a:effectLst>
              </a:rPr>
              <a:t> </a:t>
            </a:r>
            <a:r>
              <a:rPr lang="en-US" sz="2800" dirty="0">
                <a:solidFill>
                  <a:prstClr val="black"/>
                </a:solidFill>
              </a:rPr>
              <a:t>and consistently decreasing from the surface of the earth. </a:t>
            </a:r>
          </a:p>
          <a:p>
            <a:pPr marL="0" indent="0">
              <a:lnSpc>
                <a:spcPct val="100000"/>
              </a:lnSpc>
              <a:buNone/>
            </a:pPr>
            <a:r>
              <a:rPr lang="en-US" sz="2800" b="1" u="sng" dirty="0" err="1">
                <a:ln>
                  <a:solidFill>
                    <a:srgbClr val="0000FF"/>
                  </a:solidFill>
                </a:ln>
                <a:solidFill>
                  <a:srgbClr val="21FB93"/>
                </a:solidFill>
              </a:rPr>
              <a:t>Shuwb</a:t>
            </a:r>
            <a:r>
              <a:rPr lang="en-US" sz="2800" dirty="0">
                <a:solidFill>
                  <a:prstClr val="black"/>
                </a:solidFill>
              </a:rPr>
              <a:t> describes the physical condition </a:t>
            </a:r>
            <a:r>
              <a:rPr lang="en-US" sz="2800" b="1" dirty="0">
                <a:solidFill>
                  <a:prstClr val="black"/>
                </a:solidFill>
                <a:effectLst>
                  <a:glow rad="127000">
                    <a:srgbClr val="21FB93"/>
                  </a:glow>
                  <a:outerShdw blurRad="38100" dist="38100" dir="2700000" algn="tl">
                    <a:srgbClr val="000000">
                      <a:alpha val="43137"/>
                    </a:srgbClr>
                  </a:outerShdw>
                </a:effectLst>
              </a:rPr>
              <a:t>over many weeks. </a:t>
            </a:r>
          </a:p>
          <a:p>
            <a:pPr marL="0" indent="0">
              <a:lnSpc>
                <a:spcPct val="110000"/>
              </a:lnSpc>
              <a:buNone/>
            </a:pPr>
            <a:r>
              <a:rPr lang="en-US" sz="2800" dirty="0">
                <a:solidFill>
                  <a:prstClr val="black"/>
                </a:solidFill>
              </a:rPr>
              <a:t>Let’s look now at </a:t>
            </a:r>
            <a:r>
              <a:rPr lang="en-US" sz="2800" dirty="0">
                <a:solidFill>
                  <a:srgbClr val="009242"/>
                </a:solidFill>
              </a:rPr>
              <a:t>Genesis 8:3 </a:t>
            </a:r>
            <a:r>
              <a:rPr lang="en-US" dirty="0">
                <a:solidFill>
                  <a:srgbClr val="009242"/>
                </a:solidFill>
              </a:rPr>
              <a:t>(</a:t>
            </a:r>
            <a:r>
              <a:rPr lang="en-US" b="1" dirty="0">
                <a:solidFill>
                  <a:srgbClr val="CC0099"/>
                </a:solidFill>
              </a:rPr>
              <a:t>B</a:t>
            </a:r>
            <a:r>
              <a:rPr lang="en-US" dirty="0">
                <a:solidFill>
                  <a:srgbClr val="009242"/>
                </a:solidFill>
              </a:rPr>
              <a:t>) </a:t>
            </a:r>
            <a:r>
              <a:rPr lang="en-US" sz="2800" dirty="0">
                <a:solidFill>
                  <a:prstClr val="black"/>
                </a:solidFill>
              </a:rPr>
              <a:t>and see if you are able to detect 						       </a:t>
            </a:r>
            <a:r>
              <a:rPr lang="en-US" sz="2800" b="1" dirty="0">
                <a:solidFill>
                  <a:srgbClr val="CC00FF"/>
                </a:solidFill>
              </a:rPr>
              <a:t>in </a:t>
            </a:r>
            <a:r>
              <a:rPr lang="en-US" sz="2800" b="1" dirty="0">
                <a:solidFill>
                  <a:srgbClr val="0000CC"/>
                </a:solidFill>
                <a:effectLst>
                  <a:outerShdw blurRad="38100" dist="38100" dir="2700000" algn="tl">
                    <a:srgbClr val="000000">
                      <a:alpha val="43137"/>
                    </a:srgbClr>
                  </a:outerShdw>
                </a:effectLst>
              </a:rPr>
              <a:t>Yahuah’s</a:t>
            </a:r>
            <a:r>
              <a:rPr lang="en-US" sz="2800" b="1" dirty="0">
                <a:solidFill>
                  <a:srgbClr val="CC00FF"/>
                </a:solidFill>
                <a:effectLst>
                  <a:outerShdw blurRad="38100" dist="38100" dir="2700000" algn="tl">
                    <a:srgbClr val="000000">
                      <a:alpha val="43137"/>
                    </a:srgbClr>
                  </a:outerShdw>
                </a:effectLst>
              </a:rPr>
              <a:t> </a:t>
            </a:r>
            <a:r>
              <a:rPr lang="en-US" sz="2800" b="1" dirty="0">
                <a:solidFill>
                  <a:srgbClr val="CC00FF"/>
                </a:solidFill>
              </a:rPr>
              <a:t>action designed to </a:t>
            </a:r>
            <a:r>
              <a:rPr lang="en-US" sz="2800" b="1" dirty="0">
                <a:solidFill>
                  <a:srgbClr val="CC00FF"/>
                </a:solidFill>
                <a:effectLst>
                  <a:outerShdw blurRad="38100" dist="38100" dir="2700000" algn="tl">
                    <a:srgbClr val="000000">
                      <a:alpha val="43137"/>
                    </a:srgbClr>
                  </a:outerShdw>
                </a:effectLst>
              </a:rPr>
              <a:t>“ground” </a:t>
            </a:r>
            <a:r>
              <a:rPr lang="en-US" sz="2800" b="1" dirty="0">
                <a:solidFill>
                  <a:srgbClr val="CC00FF"/>
                </a:solidFill>
              </a:rPr>
              <a:t>the ark. </a:t>
            </a:r>
          </a:p>
        </p:txBody>
      </p:sp>
      <p:sp>
        <p:nvSpPr>
          <p:cNvPr id="4" name="Slide Number Placeholder 3"/>
          <p:cNvSpPr>
            <a:spLocks noGrp="1"/>
          </p:cNvSpPr>
          <p:nvPr>
            <p:ph type="sldNum" sz="quarter" idx="12"/>
          </p:nvPr>
        </p:nvSpPr>
        <p:spPr>
          <a:xfrm>
            <a:off x="10818810" y="6248400"/>
            <a:ext cx="1066802" cy="276228"/>
          </a:xfrm>
        </p:spPr>
        <p:txBody>
          <a:bodyPr/>
          <a:lstStyle/>
          <a:p>
            <a:fld id="{2A013F82-EE5E-44EE-A61D-E31C6657F26F}" type="slidenum">
              <a:rPr lang="en-US" b="1" smtClean="0">
                <a:solidFill>
                  <a:schemeClr val="bg1"/>
                </a:solidFill>
              </a:rPr>
              <a:t>16</a:t>
            </a:fld>
            <a:endParaRPr lang="en-US" b="1" dirty="0">
              <a:solidFill>
                <a:schemeClr val="bg1"/>
              </a:solidFill>
            </a:endParaRPr>
          </a:p>
        </p:txBody>
      </p:sp>
      <p:sp>
        <p:nvSpPr>
          <p:cNvPr id="5" name="Title 1"/>
          <p:cNvSpPr>
            <a:spLocks noGrp="1"/>
          </p:cNvSpPr>
          <p:nvPr>
            <p:ph type="title"/>
          </p:nvPr>
        </p:nvSpPr>
        <p:spPr>
          <a:xfrm>
            <a:off x="1370012" y="152400"/>
            <a:ext cx="10363200" cy="838200"/>
          </a:xfrm>
          <a:gradFill>
            <a:gsLst>
              <a:gs pos="51000">
                <a:srgbClr val="FF53FF"/>
              </a:gs>
              <a:gs pos="100000">
                <a:srgbClr val="134251"/>
              </a:gs>
              <a:gs pos="65000">
                <a:srgbClr val="134251"/>
              </a:gs>
            </a:gsLst>
            <a:lin ang="8100000" scaled="1"/>
          </a:gradFill>
          <a:ln w="57150">
            <a:solidFill>
              <a:srgbClr val="FF9900"/>
            </a:solidFill>
          </a:ln>
          <a:scene3d>
            <a:camera prst="orthographicFront"/>
            <a:lightRig rig="threePt" dir="t"/>
          </a:scene3d>
          <a:sp3d>
            <a:bevelT w="139700" h="139700" prst="divot"/>
          </a:sp3d>
        </p:spPr>
        <p:txBody>
          <a:bodyPr anchor="ctr">
            <a:normAutofit fontScale="90000"/>
          </a:bodyPr>
          <a:lstStyle/>
          <a:p>
            <a:pPr lvl="0" algn="ctr" defTabSz="1218987">
              <a:lnSpc>
                <a:spcPct val="115000"/>
              </a:lnSpc>
              <a:spcBef>
                <a:spcPts val="0"/>
              </a:spcBef>
              <a:spcAft>
                <a:spcPts val="1000"/>
              </a:spcAft>
            </a:pPr>
            <a:r>
              <a:rPr lang="en-US" sz="4400" b="1" dirty="0">
                <a:solidFill>
                  <a:srgbClr val="00B0F0"/>
                </a:solidFill>
                <a:effectLst>
                  <a:outerShdw blurRad="38100" dist="38100" dir="2700000" algn="tl">
                    <a:srgbClr val="000000">
                      <a:alpha val="43137"/>
                    </a:srgbClr>
                  </a:outerShdw>
                </a:effectLst>
                <a:latin typeface="Kristen ITC" panose="03050502040202030202" pitchFamily="66" charset="0"/>
                <a:ea typeface="TITUS Cyberbit Basic" panose="02020603050405020304" pitchFamily="18" charset="0"/>
                <a:cs typeface="Georgia" panose="02040502050405020303" pitchFamily="18" charset="0"/>
              </a:rPr>
              <a:t>Yahuah</a:t>
            </a:r>
            <a:r>
              <a:rPr lang="en-US" sz="4400" b="1" dirty="0">
                <a:solidFill>
                  <a:srgbClr val="FF00FF"/>
                </a:solidFill>
                <a:effectLst>
                  <a:outerShdw blurRad="38100" dist="38100" dir="2700000" algn="tl">
                    <a:srgbClr val="000000">
                      <a:alpha val="43137"/>
                    </a:srgbClr>
                  </a:outerShdw>
                </a:effectLst>
                <a:latin typeface="Kristen ITC" panose="03050502040202030202" pitchFamily="66" charset="0"/>
                <a:ea typeface="TITUS Cyberbit Basic" panose="02020603050405020304" pitchFamily="18" charset="0"/>
                <a:cs typeface="Georgia" panose="02040502050405020303" pitchFamily="18" charset="0"/>
              </a:rPr>
              <a:t> - </a:t>
            </a:r>
            <a:r>
              <a:rPr lang="en-US" sz="4400" b="1" dirty="0">
                <a:solidFill>
                  <a:srgbClr val="21FB93"/>
                </a:solidFill>
                <a:effectLst>
                  <a:outerShdw blurRad="38100" dist="38100" dir="2700000" algn="tl">
                    <a:srgbClr val="000000">
                      <a:alpha val="43137"/>
                    </a:srgbClr>
                  </a:outerShdw>
                </a:effectLst>
                <a:latin typeface="Kristen ITC" panose="03050502040202030202" pitchFamily="66" charset="0"/>
                <a:ea typeface="TITUS Cyberbit Basic" panose="02020603050405020304" pitchFamily="18" charset="0"/>
                <a:cs typeface="Georgia" panose="02040502050405020303" pitchFamily="18" charset="0"/>
              </a:rPr>
              <a:t>the Ultimate Choreographer </a:t>
            </a:r>
            <a:r>
              <a:rPr lang="en-US" sz="2200" b="1" dirty="0">
                <a:solidFill>
                  <a:srgbClr val="009242"/>
                </a:solidFill>
                <a:latin typeface="Kristen ITC" panose="03050502040202030202" pitchFamily="66" charset="0"/>
                <a:ea typeface="TITUS Cyberbit Basic" panose="02020603050405020304" pitchFamily="18" charset="0"/>
                <a:cs typeface="Georgia" panose="02040502050405020303" pitchFamily="18" charset="0"/>
              </a:rPr>
              <a:t>#1</a:t>
            </a:r>
            <a:endParaRPr lang="en-US" sz="2200" dirty="0">
              <a:solidFill>
                <a:srgbClr val="009242"/>
              </a:solidFill>
            </a:endParaRPr>
          </a:p>
        </p:txBody>
      </p:sp>
      <p:sp>
        <p:nvSpPr>
          <p:cNvPr id="2" name="Rectangle 1"/>
          <p:cNvSpPr/>
          <p:nvPr/>
        </p:nvSpPr>
        <p:spPr>
          <a:xfrm>
            <a:off x="8913812" y="1371600"/>
            <a:ext cx="1524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800" b="1" dirty="0">
                <a:solidFill>
                  <a:prstClr val="black"/>
                </a:solidFill>
                <a:effectLst>
                  <a:glow rad="228600">
                    <a:srgbClr val="319762">
                      <a:satMod val="175000"/>
                      <a:alpha val="40000"/>
                    </a:srgbClr>
                  </a:glow>
                  <a:outerShdw blurRad="38100" dist="38100" dir="2700000" algn="tl">
                    <a:srgbClr val="000000">
                      <a:alpha val="43137"/>
                    </a:srgbClr>
                  </a:outerShdw>
                </a:effectLst>
              </a:rPr>
              <a:t>nearing</a:t>
            </a:r>
            <a:endParaRPr lang="en-US" dirty="0">
              <a:effectLst>
                <a:glow rad="228600">
                  <a:srgbClr val="319762">
                    <a:satMod val="175000"/>
                    <a:alpha val="40000"/>
                  </a:srgbClr>
                </a:glow>
                <a:outerShdw blurRad="38100" dist="38100" dir="2700000" algn="tl">
                  <a:srgbClr val="000000">
                    <a:alpha val="43137"/>
                  </a:srgbClr>
                </a:outerShdw>
              </a:effectLst>
            </a:endParaRPr>
          </a:p>
        </p:txBody>
      </p:sp>
      <p:sp>
        <p:nvSpPr>
          <p:cNvPr id="6" name="Rectangle 5"/>
          <p:cNvSpPr/>
          <p:nvPr/>
        </p:nvSpPr>
        <p:spPr>
          <a:xfrm>
            <a:off x="2513012" y="5638800"/>
            <a:ext cx="5715000" cy="457200"/>
          </a:xfrm>
          <a:prstGeom prst="rect">
            <a:avLst/>
          </a:prstGeom>
          <a:gradFill>
            <a:gsLst>
              <a:gs pos="46000">
                <a:srgbClr val="FFFF00"/>
              </a:gs>
              <a:gs pos="71000">
                <a:srgbClr val="134251"/>
              </a:gs>
              <a:gs pos="0">
                <a:srgbClr val="134251"/>
              </a:gs>
            </a:gsLst>
            <a:lin ang="8400000" scaled="0"/>
          </a:gra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C00FF"/>
                </a:solidFill>
                <a:effectLst>
                  <a:outerShdw blurRad="38100" dist="38100" dir="2700000" algn="tl">
                    <a:srgbClr val="000000">
                      <a:alpha val="43137"/>
                    </a:srgbClr>
                  </a:outerShdw>
                </a:effectLst>
              </a:rPr>
              <a:t>a direct and intentional change</a:t>
            </a:r>
            <a:endParaRPr lang="en-US" dirty="0">
              <a:effectLst>
                <a:outerShdw blurRad="38100" dist="38100" dir="2700000" algn="tl">
                  <a:srgbClr val="000000">
                    <a:alpha val="43137"/>
                  </a:srgbClr>
                </a:outerShdw>
              </a:effectLst>
            </a:endParaRPr>
          </a:p>
        </p:txBody>
      </p:sp>
      <p:sp>
        <p:nvSpPr>
          <p:cNvPr id="7" name="4-Point Star 6"/>
          <p:cNvSpPr/>
          <p:nvPr/>
        </p:nvSpPr>
        <p:spPr>
          <a:xfrm>
            <a:off x="5978769" y="1752600"/>
            <a:ext cx="747347" cy="723900"/>
          </a:xfrm>
          <a:prstGeom prst="star4">
            <a:avLst/>
          </a:prstGeom>
          <a:solidFill>
            <a:srgbClr val="21FB93"/>
          </a:solidFill>
          <a:ln w="19050">
            <a:solidFill>
              <a:srgbClr val="0000FF"/>
            </a:solidFill>
          </a:ln>
          <a:effectLst>
            <a:glow rad="127000">
              <a:srgbClr val="FFFF00"/>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598620752"/>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par>
                                <p:cTn id="9" presetID="22" presetClass="entr" presetSubtype="8" fill="hold" nodeType="withEffect">
                                  <p:stCondLst>
                                    <p:cond delay="250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left)">
                                      <p:cBhvr>
                                        <p:cTn id="11" dur="20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0"/>
                                        <p:tgtEl>
                                          <p:spTgt spid="3">
                                            <p:txEl>
                                              <p:pRg st="1" end="1"/>
                                            </p:txEl>
                                          </p:spTgt>
                                        </p:tgtEl>
                                      </p:cBhvr>
                                    </p:animEffect>
                                  </p:childTnLst>
                                </p:cTn>
                              </p:par>
                              <p:par>
                                <p:cTn id="17" presetID="31" presetClass="entr" presetSubtype="0" fill="hold" grpId="0" nodeType="withEffect">
                                  <p:stCondLst>
                                    <p:cond delay="100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circle(in)">
                                      <p:cBhvr>
                                        <p:cTn id="35" dur="20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p:cTn id="40"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1"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2"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3" dur="1000"/>
                                        <p:tgtEl>
                                          <p:spTgt spid="3">
                                            <p:txEl>
                                              <p:pRg st="4" end="4"/>
                                            </p:txEl>
                                          </p:spTgt>
                                        </p:tgtEl>
                                      </p:cBhvr>
                                    </p:animEffect>
                                  </p:childTnLst>
                                </p:cTn>
                              </p:par>
                              <p:par>
                                <p:cTn id="44" presetID="31" presetClass="entr" presetSubtype="0" fill="hold" grpId="0" nodeType="with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p:cTn id="46" dur="1000" fill="hold"/>
                                        <p:tgtEl>
                                          <p:spTgt spid="6"/>
                                        </p:tgtEl>
                                        <p:attrNameLst>
                                          <p:attrName>ppt_w</p:attrName>
                                        </p:attrNameLst>
                                      </p:cBhvr>
                                      <p:tavLst>
                                        <p:tav tm="0">
                                          <p:val>
                                            <p:fltVal val="0"/>
                                          </p:val>
                                        </p:tav>
                                        <p:tav tm="100000">
                                          <p:val>
                                            <p:strVal val="#ppt_w"/>
                                          </p:val>
                                        </p:tav>
                                      </p:tavLst>
                                    </p:anim>
                                    <p:anim calcmode="lin" valueType="num">
                                      <p:cBhvr>
                                        <p:cTn id="47" dur="1000" fill="hold"/>
                                        <p:tgtEl>
                                          <p:spTgt spid="6"/>
                                        </p:tgtEl>
                                        <p:attrNameLst>
                                          <p:attrName>ppt_h</p:attrName>
                                        </p:attrNameLst>
                                      </p:cBhvr>
                                      <p:tavLst>
                                        <p:tav tm="0">
                                          <p:val>
                                            <p:fltVal val="0"/>
                                          </p:val>
                                        </p:tav>
                                        <p:tav tm="100000">
                                          <p:val>
                                            <p:strVal val="#ppt_h"/>
                                          </p:val>
                                        </p:tav>
                                      </p:tavLst>
                                    </p:anim>
                                    <p:anim calcmode="lin" valueType="num">
                                      <p:cBhvr>
                                        <p:cTn id="48" dur="1000" fill="hold"/>
                                        <p:tgtEl>
                                          <p:spTgt spid="6"/>
                                        </p:tgtEl>
                                        <p:attrNameLst>
                                          <p:attrName>style.rotation</p:attrName>
                                        </p:attrNameLst>
                                      </p:cBhvr>
                                      <p:tavLst>
                                        <p:tav tm="0">
                                          <p:val>
                                            <p:fltVal val="90"/>
                                          </p:val>
                                        </p:tav>
                                        <p:tav tm="100000">
                                          <p:val>
                                            <p:fltVal val="0"/>
                                          </p:val>
                                        </p:tav>
                                      </p:tavLst>
                                    </p:anim>
                                    <p:animEffect transition="in" filter="fade">
                                      <p:cBhvr>
                                        <p:cTn id="49" dur="1000"/>
                                        <p:tgtEl>
                                          <p:spTgt spid="6"/>
                                        </p:tgtEl>
                                      </p:cBhvr>
                                    </p:animEffect>
                                  </p:childTnLst>
                                </p:cTn>
                              </p:par>
                              <p:par>
                                <p:cTn id="50" presetID="22" presetClass="entr" presetSubtype="8" fill="hold" nodeType="withEffect">
                                  <p:stCondLst>
                                    <p:cond delay="2000"/>
                                  </p:stCondLst>
                                  <p:childTnLst>
                                    <p:set>
                                      <p:cBhvr>
                                        <p:cTn id="51" dur="1" fill="hold">
                                          <p:stCondLst>
                                            <p:cond delay="0"/>
                                          </p:stCondLst>
                                        </p:cTn>
                                        <p:tgtEl>
                                          <p:spTgt spid="6">
                                            <p:txEl>
                                              <p:pRg st="0" end="0"/>
                                            </p:txEl>
                                          </p:spTgt>
                                        </p:tgtEl>
                                        <p:attrNameLst>
                                          <p:attrName>style.visibility</p:attrName>
                                        </p:attrNameLst>
                                      </p:cBhvr>
                                      <p:to>
                                        <p:strVal val="visible"/>
                                      </p:to>
                                    </p:set>
                                    <p:animEffect transition="in" filter="wipe(left)">
                                      <p:cBhvr>
                                        <p:cTn id="5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3211" y="1219200"/>
            <a:ext cx="11733457" cy="5457828"/>
          </a:xfrm>
          <a:solidFill>
            <a:schemeClr val="tx1">
              <a:lumMod val="95000"/>
            </a:schemeClr>
          </a:solidFill>
          <a:ln w="28575">
            <a:solidFill>
              <a:schemeClr val="bg1">
                <a:lumMod val="95000"/>
                <a:lumOff val="5000"/>
              </a:schemeClr>
            </a:solidFill>
          </a:ln>
          <a:scene3d>
            <a:camera prst="orthographicFront"/>
            <a:lightRig rig="threePt" dir="t"/>
          </a:scene3d>
          <a:sp3d>
            <a:bevelT w="114300" prst="artDeco"/>
          </a:sp3d>
        </p:spPr>
        <p:txBody>
          <a:bodyPr lIns="182880" tIns="182880">
            <a:normAutofit fontScale="92500"/>
          </a:bodyPr>
          <a:lstStyle/>
          <a:p>
            <a:pPr marL="548640" indent="-914400">
              <a:spcBef>
                <a:spcPts val="0"/>
              </a:spcBef>
              <a:buNone/>
            </a:pPr>
            <a:r>
              <a:rPr lang="en-US" sz="2800" dirty="0">
                <a:solidFill>
                  <a:srgbClr val="008080"/>
                </a:solidFill>
                <a:latin typeface="Georgia" panose="02040502050405020303" pitchFamily="18" charset="0"/>
              </a:rPr>
              <a:t>Gen 8:3</a:t>
            </a:r>
            <a:r>
              <a:rPr lang="en-US" sz="2800" dirty="0">
                <a:solidFill>
                  <a:prstClr val="black"/>
                </a:solidFill>
                <a:latin typeface="Georgia" panose="02040502050405020303" pitchFamily="18" charset="0"/>
              </a:rPr>
              <a:t>  </a:t>
            </a:r>
            <a:r>
              <a:rPr lang="en-US" sz="2000" dirty="0">
                <a:solidFill>
                  <a:prstClr val="black"/>
                </a:solidFill>
                <a:latin typeface="Georgia" panose="02040502050405020303" pitchFamily="18" charset="0"/>
              </a:rPr>
              <a:t>And the waters receded steadily from the earth, </a:t>
            </a:r>
            <a:r>
              <a:rPr lang="en-US" sz="2800" b="1" dirty="0">
                <a:solidFill>
                  <a:srgbClr val="CC00FF"/>
                </a:solidFill>
                <a:latin typeface="Georgia" panose="02040502050405020303" pitchFamily="18" charset="0"/>
              </a:rPr>
              <a:t>and at the </a:t>
            </a:r>
            <a:r>
              <a:rPr lang="en-US" sz="2800" b="1" u="sng" dirty="0">
                <a:ln>
                  <a:solidFill>
                    <a:srgbClr val="0000FF"/>
                  </a:solidFill>
                </a:ln>
                <a:solidFill>
                  <a:srgbClr val="FF0000"/>
                </a:solidFill>
                <a:effectLst>
                  <a:outerShdw blurRad="38100" dist="38100" dir="2700000" algn="tl">
                    <a:srgbClr val="000000">
                      <a:alpha val="43137"/>
                    </a:srgbClr>
                  </a:outerShdw>
                </a:effectLst>
                <a:latin typeface="Arial Black" panose="020B0A04020102020204" pitchFamily="34" charset="0"/>
              </a:rPr>
              <a:t>END</a:t>
            </a:r>
            <a:r>
              <a:rPr lang="en-US" sz="2800" b="1" dirty="0">
                <a:solidFill>
                  <a:srgbClr val="FF0000"/>
                </a:solidFill>
                <a:effectLst>
                  <a:outerShdw blurRad="38100" dist="38100" dir="2700000" algn="tl">
                    <a:srgbClr val="000000">
                      <a:alpha val="43137"/>
                    </a:srgbClr>
                  </a:outerShdw>
                </a:effectLst>
                <a:latin typeface="Georgia" panose="02040502050405020303" pitchFamily="18" charset="0"/>
              </a:rPr>
              <a:t> </a:t>
            </a:r>
            <a:r>
              <a:rPr lang="en-US" sz="2800" b="1" dirty="0">
                <a:solidFill>
                  <a:srgbClr val="CC00FF"/>
                </a:solidFill>
                <a:latin typeface="Georgia" panose="02040502050405020303" pitchFamily="18" charset="0"/>
              </a:rPr>
              <a:t>of the hundred and fifty days the waters</a:t>
            </a:r>
          </a:p>
          <a:p>
            <a:pPr marL="548640" indent="-914400">
              <a:spcBef>
                <a:spcPts val="0"/>
              </a:spcBef>
              <a:buNone/>
            </a:pPr>
            <a:endParaRPr lang="en-US" sz="2800" b="1" dirty="0">
              <a:solidFill>
                <a:srgbClr val="CC00FF"/>
              </a:solidFill>
              <a:latin typeface="Georgia" panose="02040502050405020303" pitchFamily="18" charset="0"/>
            </a:endParaRPr>
          </a:p>
          <a:p>
            <a:pPr marL="548640" indent="-914400">
              <a:spcBef>
                <a:spcPts val="0"/>
              </a:spcBef>
              <a:spcAft>
                <a:spcPts val="600"/>
              </a:spcAft>
              <a:buNone/>
            </a:pPr>
            <a:r>
              <a:rPr lang="en-US" sz="2800" b="1" dirty="0">
                <a:solidFill>
                  <a:srgbClr val="FF53FF"/>
                </a:solidFill>
                <a:latin typeface="Georgia" panose="02040502050405020303" pitchFamily="18" charset="0"/>
              </a:rPr>
              <a:t>Note:  </a:t>
            </a:r>
            <a:r>
              <a:rPr lang="en-US" sz="2800" dirty="0">
                <a:solidFill>
                  <a:schemeClr val="bg1"/>
                </a:solidFill>
                <a:latin typeface="Georgia" panose="02040502050405020303" pitchFamily="18" charset="0"/>
              </a:rPr>
              <a:t>The Scriptures declare in writing that at the </a:t>
            </a:r>
            <a:r>
              <a:rPr lang="en-US" sz="2800" b="1" dirty="0">
                <a:solidFill>
                  <a:schemeClr val="bg1"/>
                </a:solidFill>
                <a:effectLst>
                  <a:glow rad="127000">
                    <a:srgbClr val="04DE3D"/>
                  </a:glow>
                </a:effectLst>
                <a:latin typeface="Georgia" panose="02040502050405020303" pitchFamily="18" charset="0"/>
              </a:rPr>
              <a:t>END</a:t>
            </a:r>
            <a:r>
              <a:rPr lang="en-US" sz="2800" dirty="0">
                <a:solidFill>
                  <a:schemeClr val="bg1"/>
                </a:solidFill>
                <a:latin typeface="Georgia" panose="02040502050405020303" pitchFamily="18" charset="0"/>
              </a:rPr>
              <a:t> of the 150 days....  Not before or during the 150 days, but at the </a:t>
            </a:r>
            <a:r>
              <a:rPr lang="en-US" sz="2800" b="1" dirty="0">
                <a:solidFill>
                  <a:schemeClr val="bg1"/>
                </a:solidFill>
                <a:effectLst>
                  <a:glow rad="127000">
                    <a:srgbClr val="04DE3D"/>
                  </a:glow>
                </a:effectLst>
                <a:latin typeface="Georgia" panose="02040502050405020303" pitchFamily="18" charset="0"/>
              </a:rPr>
              <a:t>END, </a:t>
            </a:r>
            <a:r>
              <a:rPr lang="en-US" sz="2800" dirty="0">
                <a:solidFill>
                  <a:schemeClr val="bg1"/>
                </a:solidFill>
                <a:latin typeface="Georgia" panose="02040502050405020303" pitchFamily="18" charset="0"/>
              </a:rPr>
              <a:t>the waters</a:t>
            </a:r>
          </a:p>
          <a:p>
            <a:pPr marL="548640" indent="-914400">
              <a:spcBef>
                <a:spcPts val="0"/>
              </a:spcBef>
              <a:buNone/>
            </a:pPr>
            <a:endParaRPr lang="en-US" sz="2800" b="1" dirty="0">
              <a:solidFill>
                <a:schemeClr val="bg1"/>
              </a:solidFill>
              <a:latin typeface="Georgia" panose="02040502050405020303" pitchFamily="18" charset="0"/>
            </a:endParaRPr>
          </a:p>
          <a:p>
            <a:pPr marL="548640" indent="-914400">
              <a:spcBef>
                <a:spcPts val="0"/>
              </a:spcBef>
              <a:buNone/>
            </a:pPr>
            <a:endParaRPr lang="en-US" sz="2800" b="1" dirty="0">
              <a:solidFill>
                <a:srgbClr val="FF0000"/>
              </a:solidFill>
              <a:latin typeface="Georgia" panose="02040502050405020303" pitchFamily="18" charset="0"/>
            </a:endParaRPr>
          </a:p>
          <a:p>
            <a:pPr marL="0" indent="0">
              <a:spcBef>
                <a:spcPts val="0"/>
              </a:spcBef>
              <a:buNone/>
            </a:pPr>
            <a:r>
              <a:rPr lang="en-US" sz="2800" dirty="0">
                <a:solidFill>
                  <a:schemeClr val="bg1"/>
                </a:solidFill>
              </a:rPr>
              <a:t>H2637</a:t>
            </a:r>
            <a:r>
              <a:rPr lang="en-US" sz="2800" dirty="0">
                <a:solidFill>
                  <a:srgbClr val="FF0000"/>
                </a:solidFill>
              </a:rPr>
              <a:t> </a:t>
            </a:r>
            <a:r>
              <a:rPr lang="en-US" sz="2800" dirty="0">
                <a:solidFill>
                  <a:schemeClr val="bg1"/>
                </a:solidFill>
              </a:rPr>
              <a:t>– </a:t>
            </a:r>
            <a:r>
              <a:rPr lang="en-US" sz="2800" dirty="0" err="1">
                <a:solidFill>
                  <a:srgbClr val="CC00FF"/>
                </a:solidFill>
              </a:rPr>
              <a:t>chacer</a:t>
            </a:r>
            <a:r>
              <a:rPr lang="en-US" sz="2800" dirty="0">
                <a:solidFill>
                  <a:srgbClr val="CC00FF"/>
                </a:solidFill>
              </a:rPr>
              <a:t>.  </a:t>
            </a:r>
            <a:r>
              <a:rPr lang="en-US" sz="2800" dirty="0">
                <a:solidFill>
                  <a:schemeClr val="bg1"/>
                </a:solidFill>
              </a:rPr>
              <a:t>The definitions show </a:t>
            </a:r>
            <a:r>
              <a:rPr lang="en-US" sz="2800" b="1" dirty="0" err="1">
                <a:solidFill>
                  <a:srgbClr val="0000FF"/>
                </a:solidFill>
                <a:effectLst>
                  <a:glow rad="228600">
                    <a:schemeClr val="accent3">
                      <a:satMod val="175000"/>
                      <a:alpha val="40000"/>
                    </a:schemeClr>
                  </a:glow>
                  <a:outerShdw blurRad="38100" dist="38100" dir="2700000" algn="tl">
                    <a:srgbClr val="000000">
                      <a:alpha val="43137"/>
                    </a:srgbClr>
                  </a:outerShdw>
                </a:effectLst>
              </a:rPr>
              <a:t>Yahuah’s</a:t>
            </a:r>
            <a:r>
              <a:rPr lang="en-US" sz="2800" b="1" dirty="0">
                <a:solidFill>
                  <a:schemeClr val="bg1"/>
                </a:solidFill>
                <a:effectLst>
                  <a:glow rad="228600">
                    <a:schemeClr val="accent3">
                      <a:satMod val="175000"/>
                      <a:alpha val="40000"/>
                    </a:schemeClr>
                  </a:glow>
                  <a:outerShdw blurRad="38100" dist="38100" dir="2700000" algn="tl">
                    <a:srgbClr val="000000">
                      <a:alpha val="43137"/>
                    </a:srgbClr>
                  </a:outerShdw>
                </a:effectLst>
              </a:rPr>
              <a:t> </a:t>
            </a:r>
            <a:r>
              <a:rPr lang="en-US" sz="2800" b="1" u="sng" dirty="0">
                <a:ln>
                  <a:solidFill>
                    <a:srgbClr val="0000FF"/>
                  </a:solidFill>
                </a:ln>
                <a:solidFill>
                  <a:srgbClr val="CC0099"/>
                </a:solidFill>
                <a:effectLst>
                  <a:glow rad="228600">
                    <a:schemeClr val="accent3">
                      <a:satMod val="175000"/>
                      <a:alpha val="40000"/>
                    </a:schemeClr>
                  </a:glow>
                  <a:outerShdw blurRad="38100" dist="38100" dir="2700000" algn="tl">
                    <a:srgbClr val="000000">
                      <a:alpha val="43137"/>
                    </a:srgbClr>
                  </a:outerShdw>
                </a:effectLst>
              </a:rPr>
              <a:t>concerted effort</a:t>
            </a:r>
            <a:r>
              <a:rPr lang="en-US" sz="2800" b="1" dirty="0">
                <a:ln>
                  <a:solidFill>
                    <a:srgbClr val="0000FF"/>
                  </a:solidFill>
                </a:ln>
                <a:solidFill>
                  <a:srgbClr val="CC0099"/>
                </a:solidFill>
                <a:effectLst>
                  <a:glow rad="228600">
                    <a:schemeClr val="accent3">
                      <a:satMod val="175000"/>
                      <a:alpha val="40000"/>
                    </a:schemeClr>
                  </a:glow>
                  <a:outerShdw blurRad="38100" dist="38100" dir="2700000" algn="tl">
                    <a:srgbClr val="000000">
                      <a:alpha val="43137"/>
                    </a:srgbClr>
                  </a:outerShdw>
                </a:effectLst>
              </a:rPr>
              <a:t> </a:t>
            </a:r>
            <a:r>
              <a:rPr lang="en-US" sz="2800" b="1" dirty="0">
                <a:solidFill>
                  <a:schemeClr val="bg1"/>
                </a:solidFill>
                <a:effectLst>
                  <a:glow rad="228600">
                    <a:schemeClr val="accent3">
                      <a:satMod val="175000"/>
                      <a:alpha val="40000"/>
                    </a:schemeClr>
                  </a:glow>
                  <a:outerShdw blurRad="38100" dist="38100" dir="2700000" algn="tl">
                    <a:srgbClr val="000000">
                      <a:alpha val="43137"/>
                    </a:srgbClr>
                  </a:outerShdw>
                </a:effectLst>
              </a:rPr>
              <a:t>with  		          an intentional purpose</a:t>
            </a:r>
            <a:r>
              <a:rPr lang="en-US" sz="2800" dirty="0">
                <a:solidFill>
                  <a:schemeClr val="bg1"/>
                </a:solidFill>
              </a:rPr>
              <a:t> to withdraw the waters </a:t>
            </a:r>
            <a:r>
              <a:rPr lang="en-US" sz="2800" b="1" i="1" dirty="0">
                <a:solidFill>
                  <a:srgbClr val="CC0099"/>
                </a:solidFill>
              </a:rPr>
              <a:t>rapidly.</a:t>
            </a:r>
          </a:p>
          <a:p>
            <a:pPr marL="0" indent="0">
              <a:spcBef>
                <a:spcPts val="0"/>
              </a:spcBef>
              <a:buNone/>
            </a:pPr>
            <a:r>
              <a:rPr lang="en-US" sz="2800" dirty="0">
                <a:solidFill>
                  <a:schemeClr val="bg1"/>
                </a:solidFill>
              </a:rPr>
              <a:t> </a:t>
            </a:r>
          </a:p>
          <a:p>
            <a:pPr marL="0" indent="0">
              <a:spcBef>
                <a:spcPts val="0"/>
              </a:spcBef>
              <a:buNone/>
            </a:pPr>
            <a:r>
              <a:rPr lang="en-US" sz="2800" dirty="0">
                <a:solidFill>
                  <a:schemeClr val="bg1"/>
                </a:solidFill>
              </a:rPr>
              <a:t>That </a:t>
            </a:r>
            <a:r>
              <a:rPr lang="en-US" sz="2800" b="1" u="sng" dirty="0">
                <a:solidFill>
                  <a:schemeClr val="bg1"/>
                </a:solidFill>
              </a:rPr>
              <a:t>intentional purpose</a:t>
            </a:r>
            <a:r>
              <a:rPr lang="en-US" sz="2800" b="1" dirty="0">
                <a:solidFill>
                  <a:schemeClr val="bg1"/>
                </a:solidFill>
              </a:rPr>
              <a:t> </a:t>
            </a:r>
            <a:r>
              <a:rPr lang="en-US" sz="2800" dirty="0">
                <a:solidFill>
                  <a:schemeClr val="bg1"/>
                </a:solidFill>
              </a:rPr>
              <a:t>was to allow the ark to touch stable ground.</a:t>
            </a:r>
          </a:p>
          <a:p>
            <a:pPr marL="0" indent="0">
              <a:spcBef>
                <a:spcPts val="0"/>
              </a:spcBef>
              <a:buNone/>
            </a:pPr>
            <a:endParaRPr lang="en-US" sz="2800" dirty="0">
              <a:solidFill>
                <a:schemeClr val="bg1"/>
              </a:solidFill>
            </a:endParaRPr>
          </a:p>
          <a:p>
            <a:pPr marL="0" indent="0">
              <a:spcBef>
                <a:spcPts val="0"/>
              </a:spcBef>
              <a:buNone/>
            </a:pPr>
            <a:r>
              <a:rPr lang="en-US" sz="2800" b="1" dirty="0">
                <a:solidFill>
                  <a:srgbClr val="0000CC"/>
                </a:solidFill>
                <a:effectLst>
                  <a:outerShdw blurRad="38100" dist="38100" dir="2700000" algn="tl">
                    <a:srgbClr val="000000">
                      <a:alpha val="43137"/>
                    </a:srgbClr>
                  </a:outerShdw>
                </a:effectLst>
              </a:rPr>
              <a:t>Yahuah</a:t>
            </a:r>
            <a:r>
              <a:rPr lang="en-US" sz="2800" dirty="0">
                <a:solidFill>
                  <a:schemeClr val="bg1"/>
                </a:solidFill>
                <a:effectLst>
                  <a:outerShdw blurRad="38100" dist="38100" dir="2700000" algn="tl">
                    <a:srgbClr val="000000">
                      <a:alpha val="43137"/>
                    </a:srgbClr>
                  </a:outerShdw>
                </a:effectLst>
              </a:rPr>
              <a:t> </a:t>
            </a:r>
            <a:r>
              <a:rPr lang="en-US" sz="2800" b="1" dirty="0">
                <a:solidFill>
                  <a:srgbClr val="CC00FF"/>
                </a:solidFill>
              </a:rPr>
              <a:t>very specifically </a:t>
            </a:r>
            <a:r>
              <a:rPr lang="en-US" sz="2800" dirty="0">
                <a:solidFill>
                  <a:schemeClr val="bg1"/>
                </a:solidFill>
              </a:rPr>
              <a:t>made provision </a:t>
            </a:r>
            <a:r>
              <a:rPr lang="en-US" sz="2800" u="sng" dirty="0">
                <a:solidFill>
                  <a:schemeClr val="bg1"/>
                </a:solidFill>
              </a:rPr>
              <a:t>for the day</a:t>
            </a:r>
            <a:r>
              <a:rPr lang="en-US" sz="2800" dirty="0">
                <a:solidFill>
                  <a:schemeClr val="bg1"/>
                </a:solidFill>
              </a:rPr>
              <a:t> </a:t>
            </a:r>
            <a:r>
              <a:rPr lang="en-US" sz="2800" b="1" dirty="0">
                <a:solidFill>
                  <a:schemeClr val="bg1"/>
                </a:solidFill>
                <a:effectLst>
                  <a:glow rad="228600">
                    <a:schemeClr val="accent5">
                      <a:satMod val="175000"/>
                      <a:alpha val="85000"/>
                    </a:schemeClr>
                  </a:glow>
                  <a:outerShdw blurRad="38100" dist="38100" dir="2700000" algn="tl">
                    <a:srgbClr val="000000">
                      <a:alpha val="43137"/>
                    </a:srgbClr>
                  </a:outerShdw>
                </a:effectLst>
              </a:rPr>
              <a:t>AFTER</a:t>
            </a:r>
            <a:r>
              <a:rPr lang="en-US" sz="2800" dirty="0">
                <a:solidFill>
                  <a:schemeClr val="bg1"/>
                </a:solidFill>
                <a:effectLst>
                  <a:outerShdw blurRad="38100" dist="38100" dir="2700000" algn="tl">
                    <a:srgbClr val="000000">
                      <a:alpha val="43137"/>
                    </a:srgbClr>
                  </a:outerShdw>
                </a:effectLst>
              </a:rPr>
              <a:t> </a:t>
            </a:r>
            <a:r>
              <a:rPr lang="en-US" sz="2800" u="sng" dirty="0">
                <a:solidFill>
                  <a:schemeClr val="bg1"/>
                </a:solidFill>
              </a:rPr>
              <a:t>the 150 days</a:t>
            </a:r>
            <a:r>
              <a:rPr lang="en-US" sz="2800" dirty="0">
                <a:solidFill>
                  <a:schemeClr val="bg1"/>
                </a:solidFill>
              </a:rPr>
              <a:t> of water on the earth, to allow the ark to rest on hard ground. </a:t>
            </a:r>
          </a:p>
        </p:txBody>
      </p:sp>
      <p:sp>
        <p:nvSpPr>
          <p:cNvPr id="4" name="Slide Number Placeholder 3"/>
          <p:cNvSpPr>
            <a:spLocks noGrp="1"/>
          </p:cNvSpPr>
          <p:nvPr>
            <p:ph type="sldNum" sz="quarter" idx="12"/>
          </p:nvPr>
        </p:nvSpPr>
        <p:spPr>
          <a:xfrm>
            <a:off x="10773783" y="6338455"/>
            <a:ext cx="1066802" cy="276228"/>
          </a:xfrm>
        </p:spPr>
        <p:txBody>
          <a:bodyPr/>
          <a:lstStyle/>
          <a:p>
            <a:fld id="{2A013F82-EE5E-44EE-A61D-E31C6657F26F}" type="slidenum">
              <a:rPr lang="en-US" b="1" smtClean="0">
                <a:solidFill>
                  <a:schemeClr val="bg1"/>
                </a:solidFill>
              </a:rPr>
              <a:t>17</a:t>
            </a:fld>
            <a:endParaRPr lang="en-US" b="1" dirty="0">
              <a:solidFill>
                <a:schemeClr val="bg1"/>
              </a:solidFill>
            </a:endParaRPr>
          </a:p>
        </p:txBody>
      </p:sp>
      <p:sp>
        <p:nvSpPr>
          <p:cNvPr id="5" name="Title 1"/>
          <p:cNvSpPr>
            <a:spLocks noGrp="1"/>
          </p:cNvSpPr>
          <p:nvPr>
            <p:ph type="title"/>
          </p:nvPr>
        </p:nvSpPr>
        <p:spPr>
          <a:xfrm>
            <a:off x="1370012" y="152400"/>
            <a:ext cx="10287000" cy="838200"/>
          </a:xfrm>
          <a:solidFill>
            <a:schemeClr val="bg1">
              <a:lumMod val="85000"/>
              <a:lumOff val="15000"/>
            </a:schemeClr>
          </a:solidFill>
          <a:ln w="57150">
            <a:solidFill>
              <a:schemeClr val="accent6">
                <a:lumMod val="60000"/>
                <a:lumOff val="40000"/>
              </a:schemeClr>
            </a:solidFill>
          </a:ln>
          <a:scene3d>
            <a:camera prst="orthographicFront"/>
            <a:lightRig rig="threePt" dir="t"/>
          </a:scene3d>
          <a:sp3d>
            <a:bevelT w="114300" prst="artDeco"/>
          </a:sp3d>
        </p:spPr>
        <p:txBody>
          <a:bodyPr anchor="ctr">
            <a:normAutofit fontScale="90000"/>
          </a:bodyPr>
          <a:lstStyle/>
          <a:p>
            <a:pPr lvl="0" algn="ctr" defTabSz="1218987">
              <a:lnSpc>
                <a:spcPct val="115000"/>
              </a:lnSpc>
              <a:spcBef>
                <a:spcPts val="0"/>
              </a:spcBef>
              <a:spcAft>
                <a:spcPts val="1000"/>
              </a:spcAft>
            </a:pPr>
            <a:r>
              <a:rPr lang="en-US" sz="4400" b="1" dirty="0">
                <a:solidFill>
                  <a:srgbClr val="00B0F0"/>
                </a:solidFill>
                <a:latin typeface="Kristen ITC" panose="03050502040202030202" pitchFamily="66" charset="0"/>
                <a:ea typeface="TITUS Cyberbit Basic" panose="02020603050405020304" pitchFamily="18" charset="0"/>
                <a:cs typeface="Georgia" panose="02040502050405020303" pitchFamily="18" charset="0"/>
              </a:rPr>
              <a:t>Yahuah -</a:t>
            </a:r>
            <a:r>
              <a:rPr lang="en-US" sz="4400" b="1" dirty="0">
                <a:solidFill>
                  <a:srgbClr val="FF00FF"/>
                </a:solidFill>
                <a:latin typeface="Kristen ITC" panose="03050502040202030202" pitchFamily="66" charset="0"/>
                <a:ea typeface="TITUS Cyberbit Basic" panose="02020603050405020304" pitchFamily="18" charset="0"/>
                <a:cs typeface="Georgia" panose="02040502050405020303" pitchFamily="18" charset="0"/>
              </a:rPr>
              <a:t> the Ultimate Choreographer </a:t>
            </a:r>
            <a:r>
              <a:rPr lang="en-US" sz="2200" b="1" dirty="0">
                <a:solidFill>
                  <a:srgbClr val="009242"/>
                </a:solidFill>
                <a:latin typeface="Kristen ITC" panose="03050502040202030202" pitchFamily="66" charset="0"/>
                <a:ea typeface="TITUS Cyberbit Basic" panose="02020603050405020304" pitchFamily="18" charset="0"/>
                <a:cs typeface="Georgia" panose="02040502050405020303" pitchFamily="18" charset="0"/>
              </a:rPr>
              <a:t>#2</a:t>
            </a:r>
            <a:endParaRPr lang="en-US" sz="2200" dirty="0">
              <a:solidFill>
                <a:srgbClr val="009242"/>
              </a:solidFill>
            </a:endParaRPr>
          </a:p>
        </p:txBody>
      </p:sp>
      <p:sp>
        <p:nvSpPr>
          <p:cNvPr id="2" name="Rectangle 1"/>
          <p:cNvSpPr/>
          <p:nvPr/>
        </p:nvSpPr>
        <p:spPr>
          <a:xfrm>
            <a:off x="6780212" y="1745673"/>
            <a:ext cx="28956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rgbClr val="FF0000"/>
                </a:solidFill>
                <a:effectLst>
                  <a:outerShdw blurRad="38100" dist="38100" dir="2700000" algn="tl">
                    <a:srgbClr val="000000">
                      <a:alpha val="43137"/>
                    </a:srgbClr>
                  </a:outerShdw>
                </a:effectLst>
                <a:latin typeface="Georgia" panose="02040502050405020303" pitchFamily="18" charset="0"/>
              </a:rPr>
              <a:t>Diminished</a:t>
            </a:r>
            <a:r>
              <a:rPr lang="en-US" sz="2400" baseline="30000" dirty="0">
                <a:solidFill>
                  <a:schemeClr val="accent4">
                    <a:lumMod val="50000"/>
                  </a:schemeClr>
                </a:solidFill>
                <a:latin typeface="Georgia" panose="02040502050405020303" pitchFamily="18" charset="0"/>
              </a:rPr>
              <a:t>H2637</a:t>
            </a:r>
            <a:r>
              <a:rPr lang="en-US" sz="2600" b="1" dirty="0">
                <a:solidFill>
                  <a:srgbClr val="FF0000"/>
                </a:solidFill>
                <a:latin typeface="Georgia" panose="02040502050405020303" pitchFamily="18" charset="0"/>
              </a:rPr>
              <a:t>.</a:t>
            </a:r>
            <a:endParaRPr lang="en-US" dirty="0"/>
          </a:p>
        </p:txBody>
      </p:sp>
      <p:sp>
        <p:nvSpPr>
          <p:cNvPr id="6" name="Rectangle 5"/>
          <p:cNvSpPr/>
          <p:nvPr/>
        </p:nvSpPr>
        <p:spPr>
          <a:xfrm>
            <a:off x="3579812" y="3276600"/>
            <a:ext cx="3657600" cy="609600"/>
          </a:xfrm>
          <a:prstGeom prst="rect">
            <a:avLst/>
          </a:prstGeom>
          <a:gradFill>
            <a:gsLst>
              <a:gs pos="33000">
                <a:srgbClr val="04DE3D"/>
              </a:gs>
              <a:gs pos="100000">
                <a:srgbClr val="134251"/>
              </a:gs>
              <a:gs pos="65000">
                <a:srgbClr val="134251"/>
              </a:gs>
            </a:gsLst>
            <a:lin ang="5400000" scaled="0"/>
          </a:gradFill>
          <a:ln w="28575">
            <a:solidFill>
              <a:schemeClr val="bg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n>
                  <a:solidFill>
                    <a:sysClr val="windowText" lastClr="000000"/>
                  </a:solidFill>
                </a:ln>
                <a:solidFill>
                  <a:schemeClr val="accent2">
                    <a:lumMod val="75000"/>
                  </a:schemeClr>
                </a:solidFill>
                <a:latin typeface="Georgia" panose="02040502050405020303" pitchFamily="18" charset="0"/>
              </a:rPr>
              <a:t>diminished.</a:t>
            </a:r>
            <a:endParaRPr lang="en-US" sz="4000" dirty="0">
              <a:ln>
                <a:solidFill>
                  <a:sysClr val="windowText" lastClr="000000"/>
                </a:solidFill>
              </a:ln>
              <a:solidFill>
                <a:schemeClr val="accent2">
                  <a:lumMod val="75000"/>
                </a:schemeClr>
              </a:solidFill>
            </a:endParaRPr>
          </a:p>
        </p:txBody>
      </p:sp>
      <p:sp>
        <p:nvSpPr>
          <p:cNvPr id="7" name="Bent Arrow 6"/>
          <p:cNvSpPr/>
          <p:nvPr/>
        </p:nvSpPr>
        <p:spPr>
          <a:xfrm rot="16200000" flipH="1">
            <a:off x="2526686" y="3061675"/>
            <a:ext cx="506051" cy="1295398"/>
          </a:xfrm>
          <a:prstGeom prst="bentArrow">
            <a:avLst>
              <a:gd name="adj1" fmla="val 22419"/>
              <a:gd name="adj2" fmla="val 50000"/>
              <a:gd name="adj3" fmla="val 30163"/>
              <a:gd name="adj4" fmla="val 51494"/>
            </a:avLst>
          </a:prstGeom>
          <a:solidFill>
            <a:srgbClr val="04DE3D"/>
          </a:solidFill>
          <a:ln w="38100">
            <a:solidFill>
              <a:srgbClr val="CC0099"/>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21619369"/>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2" end="2"/>
                                            </p:txEl>
                                          </p:spTgt>
                                        </p:tgtEl>
                                      </p:cBhvr>
                                    </p:animEffect>
                                  </p:childTnLst>
                                </p:cTn>
                              </p:par>
                              <p:par>
                                <p:cTn id="17" presetID="31" presetClass="entr" presetSubtype="0" fill="hold" grpId="0" nodeType="withEffect">
                                  <p:stCondLst>
                                    <p:cond delay="3500"/>
                                  </p:stCondLst>
                                  <p:childTnLst>
                                    <p:set>
                                      <p:cBhvr>
                                        <p:cTn id="18" dur="1" fill="hold">
                                          <p:stCondLst>
                                            <p:cond delay="0"/>
                                          </p:stCondLst>
                                        </p:cTn>
                                        <p:tgtEl>
                                          <p:spTgt spid="6"/>
                                        </p:tgtEl>
                                        <p:attrNameLst>
                                          <p:attrName>style.visibility</p:attrName>
                                        </p:attrNameLst>
                                      </p:cBhvr>
                                      <p:to>
                                        <p:strVal val="visible"/>
                                      </p:to>
                                    </p:set>
                                    <p:anim calcmode="lin" valueType="num">
                                      <p:cBhvr>
                                        <p:cTn id="19" dur="3000" fill="hold"/>
                                        <p:tgtEl>
                                          <p:spTgt spid="6"/>
                                        </p:tgtEl>
                                        <p:attrNameLst>
                                          <p:attrName>ppt_w</p:attrName>
                                        </p:attrNameLst>
                                      </p:cBhvr>
                                      <p:tavLst>
                                        <p:tav tm="0">
                                          <p:val>
                                            <p:fltVal val="0"/>
                                          </p:val>
                                        </p:tav>
                                        <p:tav tm="100000">
                                          <p:val>
                                            <p:strVal val="#ppt_w"/>
                                          </p:val>
                                        </p:tav>
                                      </p:tavLst>
                                    </p:anim>
                                    <p:anim calcmode="lin" valueType="num">
                                      <p:cBhvr>
                                        <p:cTn id="20" dur="3000" fill="hold"/>
                                        <p:tgtEl>
                                          <p:spTgt spid="6"/>
                                        </p:tgtEl>
                                        <p:attrNameLst>
                                          <p:attrName>ppt_h</p:attrName>
                                        </p:attrNameLst>
                                      </p:cBhvr>
                                      <p:tavLst>
                                        <p:tav tm="0">
                                          <p:val>
                                            <p:fltVal val="0"/>
                                          </p:val>
                                        </p:tav>
                                        <p:tav tm="100000">
                                          <p:val>
                                            <p:strVal val="#ppt_h"/>
                                          </p:val>
                                        </p:tav>
                                      </p:tavLst>
                                    </p:anim>
                                    <p:anim calcmode="lin" valueType="num">
                                      <p:cBhvr>
                                        <p:cTn id="21" dur="3000" fill="hold"/>
                                        <p:tgtEl>
                                          <p:spTgt spid="6"/>
                                        </p:tgtEl>
                                        <p:attrNameLst>
                                          <p:attrName>style.rotation</p:attrName>
                                        </p:attrNameLst>
                                      </p:cBhvr>
                                      <p:tavLst>
                                        <p:tav tm="0">
                                          <p:val>
                                            <p:fltVal val="90"/>
                                          </p:val>
                                        </p:tav>
                                        <p:tav tm="100000">
                                          <p:val>
                                            <p:fltVal val="0"/>
                                          </p:val>
                                        </p:tav>
                                      </p:tavLst>
                                    </p:anim>
                                    <p:animEffect transition="in" filter="fade">
                                      <p:cBhvr>
                                        <p:cTn id="22" dur="3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0" presetID="36" presetClass="emph" presetSubtype="0" repeatCount="5000" fill="hold" nodeType="withEffect">
                                  <p:stCondLst>
                                    <p:cond delay="0"/>
                                  </p:stCondLst>
                                  <p:iterate type="lt">
                                    <p:tmPct val="10000"/>
                                  </p:iterate>
                                  <p:childTnLst>
                                    <p:animScale>
                                      <p:cBhvr>
                                        <p:cTn id="31" dur="500" autoRev="1" fill="hold">
                                          <p:stCondLst>
                                            <p:cond delay="0"/>
                                          </p:stCondLst>
                                        </p:cTn>
                                        <p:tgtEl>
                                          <p:spTgt spid="6">
                                            <p:txEl>
                                              <p:pRg st="0" end="0"/>
                                            </p:txEl>
                                          </p:spTgt>
                                        </p:tgtEl>
                                      </p:cBhvr>
                                      <p:to x="80000" y="100000"/>
                                    </p:animScale>
                                    <p:anim by="(#ppt_w*0.10)" calcmode="lin" valueType="num">
                                      <p:cBhvr>
                                        <p:cTn id="32" dur="500" autoRev="1" fill="hold">
                                          <p:stCondLst>
                                            <p:cond delay="0"/>
                                          </p:stCondLst>
                                        </p:cTn>
                                        <p:tgtEl>
                                          <p:spTgt spid="6">
                                            <p:txEl>
                                              <p:pRg st="0" end="0"/>
                                            </p:txEl>
                                          </p:spTgt>
                                        </p:tgtEl>
                                        <p:attrNameLst>
                                          <p:attrName>ppt_x</p:attrName>
                                        </p:attrNameLst>
                                      </p:cBhvr>
                                    </p:anim>
                                    <p:anim by="(-#ppt_w*0.10)" calcmode="lin" valueType="num">
                                      <p:cBhvr>
                                        <p:cTn id="33" dur="500" autoRev="1" fill="hold">
                                          <p:stCondLst>
                                            <p:cond delay="0"/>
                                          </p:stCondLst>
                                        </p:cTn>
                                        <p:tgtEl>
                                          <p:spTgt spid="6">
                                            <p:txEl>
                                              <p:pRg st="0" end="0"/>
                                            </p:txEl>
                                          </p:spTgt>
                                        </p:tgtEl>
                                        <p:attrNameLst>
                                          <p:attrName>ppt_y</p:attrName>
                                        </p:attrNameLst>
                                      </p:cBhvr>
                                    </p:anim>
                                    <p:animRot by="-480000">
                                      <p:cBhvr>
                                        <p:cTn id="34" dur="500" autoRev="1" fill="hold">
                                          <p:stCondLst>
                                            <p:cond delay="0"/>
                                          </p:stCondLst>
                                        </p:cTn>
                                        <p:tgtEl>
                                          <p:spTgt spid="6">
                                            <p:txEl>
                                              <p:pRg st="0" end="0"/>
                                            </p:txEl>
                                          </p:spTgt>
                                        </p:tgtEl>
                                        <p:attrNameLst>
                                          <p:attrName>r</p:attrName>
                                        </p:attrNameLst>
                                      </p:cBhvr>
                                    </p:animRot>
                                  </p:childTnLst>
                                </p:cTn>
                              </p:par>
                              <p:par>
                                <p:cTn id="35" presetID="2" presetClass="entr" presetSubtype="2"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1000" fill="hold"/>
                                        <p:tgtEl>
                                          <p:spTgt spid="7"/>
                                        </p:tgtEl>
                                        <p:attrNameLst>
                                          <p:attrName>ppt_x</p:attrName>
                                        </p:attrNameLst>
                                      </p:cBhvr>
                                      <p:tavLst>
                                        <p:tav tm="0">
                                          <p:val>
                                            <p:strVal val="1+#ppt_w/2"/>
                                          </p:val>
                                        </p:tav>
                                        <p:tav tm="100000">
                                          <p:val>
                                            <p:strVal val="#ppt_x"/>
                                          </p:val>
                                        </p:tav>
                                      </p:tavLst>
                                    </p:anim>
                                    <p:anim calcmode="lin" valueType="num">
                                      <p:cBhvr additive="base">
                                        <p:cTn id="38"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wipe(down)">
                                      <p:cBhvr>
                                        <p:cTn id="43" dur="580">
                                          <p:stCondLst>
                                            <p:cond delay="0"/>
                                          </p:stCondLst>
                                        </p:cTn>
                                        <p:tgtEl>
                                          <p:spTgt spid="3">
                                            <p:txEl>
                                              <p:pRg st="7" end="7"/>
                                            </p:txEl>
                                          </p:spTgt>
                                        </p:tgtEl>
                                      </p:cBhvr>
                                    </p:animEffect>
                                    <p:anim calcmode="lin" valueType="num">
                                      <p:cBhvr>
                                        <p:cTn id="44"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7" end="7"/>
                                            </p:txEl>
                                          </p:spTgt>
                                        </p:tgtEl>
                                      </p:cBhvr>
                                      <p:to x="100000" y="60000"/>
                                    </p:animScale>
                                    <p:animScale>
                                      <p:cBhvr>
                                        <p:cTn id="50" dur="166" decel="50000">
                                          <p:stCondLst>
                                            <p:cond delay="676"/>
                                          </p:stCondLst>
                                        </p:cTn>
                                        <p:tgtEl>
                                          <p:spTgt spid="3">
                                            <p:txEl>
                                              <p:pRg st="7" end="7"/>
                                            </p:txEl>
                                          </p:spTgt>
                                        </p:tgtEl>
                                      </p:cBhvr>
                                      <p:to x="100000" y="100000"/>
                                    </p:animScale>
                                    <p:animScale>
                                      <p:cBhvr>
                                        <p:cTn id="51" dur="26">
                                          <p:stCondLst>
                                            <p:cond delay="1312"/>
                                          </p:stCondLst>
                                        </p:cTn>
                                        <p:tgtEl>
                                          <p:spTgt spid="3">
                                            <p:txEl>
                                              <p:pRg st="7" end="7"/>
                                            </p:txEl>
                                          </p:spTgt>
                                        </p:tgtEl>
                                      </p:cBhvr>
                                      <p:to x="100000" y="80000"/>
                                    </p:animScale>
                                    <p:animScale>
                                      <p:cBhvr>
                                        <p:cTn id="52" dur="166" decel="50000">
                                          <p:stCondLst>
                                            <p:cond delay="1338"/>
                                          </p:stCondLst>
                                        </p:cTn>
                                        <p:tgtEl>
                                          <p:spTgt spid="3">
                                            <p:txEl>
                                              <p:pRg st="7" end="7"/>
                                            </p:txEl>
                                          </p:spTgt>
                                        </p:tgtEl>
                                      </p:cBhvr>
                                      <p:to x="100000" y="100000"/>
                                    </p:animScale>
                                    <p:animScale>
                                      <p:cBhvr>
                                        <p:cTn id="53" dur="26">
                                          <p:stCondLst>
                                            <p:cond delay="1642"/>
                                          </p:stCondLst>
                                        </p:cTn>
                                        <p:tgtEl>
                                          <p:spTgt spid="3">
                                            <p:txEl>
                                              <p:pRg st="7" end="7"/>
                                            </p:txEl>
                                          </p:spTgt>
                                        </p:tgtEl>
                                      </p:cBhvr>
                                      <p:to x="100000" y="90000"/>
                                    </p:animScale>
                                    <p:animScale>
                                      <p:cBhvr>
                                        <p:cTn id="54" dur="166" decel="50000">
                                          <p:stCondLst>
                                            <p:cond delay="1668"/>
                                          </p:stCondLst>
                                        </p:cTn>
                                        <p:tgtEl>
                                          <p:spTgt spid="3">
                                            <p:txEl>
                                              <p:pRg st="7" end="7"/>
                                            </p:txEl>
                                          </p:spTgt>
                                        </p:tgtEl>
                                      </p:cBhvr>
                                      <p:to x="100000" y="100000"/>
                                    </p:animScale>
                                    <p:animScale>
                                      <p:cBhvr>
                                        <p:cTn id="55" dur="26">
                                          <p:stCondLst>
                                            <p:cond delay="1808"/>
                                          </p:stCondLst>
                                        </p:cTn>
                                        <p:tgtEl>
                                          <p:spTgt spid="3">
                                            <p:txEl>
                                              <p:pRg st="7" end="7"/>
                                            </p:txEl>
                                          </p:spTgt>
                                        </p:tgtEl>
                                      </p:cBhvr>
                                      <p:to x="100000" y="95000"/>
                                    </p:animScale>
                                    <p:animScale>
                                      <p:cBhvr>
                                        <p:cTn id="56" dur="166" decel="50000">
                                          <p:stCondLst>
                                            <p:cond delay="1834"/>
                                          </p:stCondLst>
                                        </p:cTn>
                                        <p:tgtEl>
                                          <p:spTgt spid="3">
                                            <p:txEl>
                                              <p:pRg st="7" end="7"/>
                                            </p:txEl>
                                          </p:spTgt>
                                        </p:tgtEl>
                                      </p:cBhvr>
                                      <p:to x="100000" y="100000"/>
                                    </p:animScale>
                                  </p:childTnLst>
                                </p:cTn>
                              </p:par>
                              <p:par>
                                <p:cTn id="57" presetID="26" presetClass="entr" presetSubtype="0" fill="hold" nodeType="withEffect">
                                  <p:stCondLst>
                                    <p:cond delay="0"/>
                                  </p:stCondLst>
                                  <p:childTnLst>
                                    <p:set>
                                      <p:cBhvr>
                                        <p:cTn id="58" dur="1" fill="hold">
                                          <p:stCondLst>
                                            <p:cond delay="0"/>
                                          </p:stCondLst>
                                        </p:cTn>
                                        <p:tgtEl>
                                          <p:spTgt spid="3">
                                            <p:txEl>
                                              <p:pRg st="9" end="9"/>
                                            </p:txEl>
                                          </p:spTgt>
                                        </p:tgtEl>
                                        <p:attrNameLst>
                                          <p:attrName>style.visibility</p:attrName>
                                        </p:attrNameLst>
                                      </p:cBhvr>
                                      <p:to>
                                        <p:strVal val="visible"/>
                                      </p:to>
                                    </p:set>
                                    <p:animEffect transition="in" filter="wipe(down)">
                                      <p:cBhvr>
                                        <p:cTn id="59" dur="580">
                                          <p:stCondLst>
                                            <p:cond delay="0"/>
                                          </p:stCondLst>
                                        </p:cTn>
                                        <p:tgtEl>
                                          <p:spTgt spid="3">
                                            <p:txEl>
                                              <p:pRg st="9" end="9"/>
                                            </p:txEl>
                                          </p:spTgt>
                                        </p:tgtEl>
                                      </p:cBhvr>
                                    </p:animEffect>
                                    <p:anim calcmode="lin" valueType="num">
                                      <p:cBhvr>
                                        <p:cTn id="60"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xEl>
                                              <p:pRg st="9" end="9"/>
                                            </p:txEl>
                                          </p:spTgt>
                                        </p:tgtEl>
                                      </p:cBhvr>
                                      <p:to x="100000" y="60000"/>
                                    </p:animScale>
                                    <p:animScale>
                                      <p:cBhvr>
                                        <p:cTn id="66" dur="166" decel="50000">
                                          <p:stCondLst>
                                            <p:cond delay="676"/>
                                          </p:stCondLst>
                                        </p:cTn>
                                        <p:tgtEl>
                                          <p:spTgt spid="3">
                                            <p:txEl>
                                              <p:pRg st="9" end="9"/>
                                            </p:txEl>
                                          </p:spTgt>
                                        </p:tgtEl>
                                      </p:cBhvr>
                                      <p:to x="100000" y="100000"/>
                                    </p:animScale>
                                    <p:animScale>
                                      <p:cBhvr>
                                        <p:cTn id="67" dur="26">
                                          <p:stCondLst>
                                            <p:cond delay="1312"/>
                                          </p:stCondLst>
                                        </p:cTn>
                                        <p:tgtEl>
                                          <p:spTgt spid="3">
                                            <p:txEl>
                                              <p:pRg st="9" end="9"/>
                                            </p:txEl>
                                          </p:spTgt>
                                        </p:tgtEl>
                                      </p:cBhvr>
                                      <p:to x="100000" y="80000"/>
                                    </p:animScale>
                                    <p:animScale>
                                      <p:cBhvr>
                                        <p:cTn id="68" dur="166" decel="50000">
                                          <p:stCondLst>
                                            <p:cond delay="1338"/>
                                          </p:stCondLst>
                                        </p:cTn>
                                        <p:tgtEl>
                                          <p:spTgt spid="3">
                                            <p:txEl>
                                              <p:pRg st="9" end="9"/>
                                            </p:txEl>
                                          </p:spTgt>
                                        </p:tgtEl>
                                      </p:cBhvr>
                                      <p:to x="100000" y="100000"/>
                                    </p:animScale>
                                    <p:animScale>
                                      <p:cBhvr>
                                        <p:cTn id="69" dur="26">
                                          <p:stCondLst>
                                            <p:cond delay="1642"/>
                                          </p:stCondLst>
                                        </p:cTn>
                                        <p:tgtEl>
                                          <p:spTgt spid="3">
                                            <p:txEl>
                                              <p:pRg st="9" end="9"/>
                                            </p:txEl>
                                          </p:spTgt>
                                        </p:tgtEl>
                                      </p:cBhvr>
                                      <p:to x="100000" y="90000"/>
                                    </p:animScale>
                                    <p:animScale>
                                      <p:cBhvr>
                                        <p:cTn id="70" dur="166" decel="50000">
                                          <p:stCondLst>
                                            <p:cond delay="1668"/>
                                          </p:stCondLst>
                                        </p:cTn>
                                        <p:tgtEl>
                                          <p:spTgt spid="3">
                                            <p:txEl>
                                              <p:pRg st="9" end="9"/>
                                            </p:txEl>
                                          </p:spTgt>
                                        </p:tgtEl>
                                      </p:cBhvr>
                                      <p:to x="100000" y="100000"/>
                                    </p:animScale>
                                    <p:animScale>
                                      <p:cBhvr>
                                        <p:cTn id="71" dur="26">
                                          <p:stCondLst>
                                            <p:cond delay="1808"/>
                                          </p:stCondLst>
                                        </p:cTn>
                                        <p:tgtEl>
                                          <p:spTgt spid="3">
                                            <p:txEl>
                                              <p:pRg st="9" end="9"/>
                                            </p:txEl>
                                          </p:spTgt>
                                        </p:tgtEl>
                                      </p:cBhvr>
                                      <p:to x="100000" y="95000"/>
                                    </p:animScale>
                                    <p:animScale>
                                      <p:cBhvr>
                                        <p:cTn id="72" dur="166" decel="50000">
                                          <p:stCondLst>
                                            <p:cond delay="1834"/>
                                          </p:stCondLst>
                                        </p:cTn>
                                        <p:tgtEl>
                                          <p:spTgt spid="3">
                                            <p:txEl>
                                              <p:pRg st="9" end="9"/>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pattFill prst="pct5">
          <a:fgClr>
            <a:srgbClr val="FF9900"/>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3412" y="406758"/>
            <a:ext cx="9601200" cy="6019800"/>
          </a:xfrm>
          <a:gradFill>
            <a:gsLst>
              <a:gs pos="44000">
                <a:srgbClr val="CC0000"/>
              </a:gs>
              <a:gs pos="100000">
                <a:srgbClr val="134251"/>
              </a:gs>
              <a:gs pos="65000">
                <a:srgbClr val="134251"/>
              </a:gs>
            </a:gsLst>
            <a:lin ang="8100000" scaled="1"/>
          </a:gradFill>
          <a:ln w="57150">
            <a:solidFill>
              <a:srgbClr val="CC0099"/>
            </a:solidFill>
          </a:ln>
          <a:scene3d>
            <a:camera prst="orthographicFront"/>
            <a:lightRig rig="threePt" dir="t"/>
          </a:scene3d>
          <a:sp3d>
            <a:bevelT w="114300" prst="artDeco"/>
          </a:sp3d>
        </p:spPr>
        <p:txBody>
          <a:bodyPr tIns="91440" anchor="t">
            <a:normAutofit/>
            <a:sp3d extrusionH="57150">
              <a:bevelT w="38100" h="38100" prst="angle"/>
            </a:sp3d>
          </a:bodyPr>
          <a:lstStyle/>
          <a:p>
            <a:pPr algn="ctr"/>
            <a:r>
              <a:rPr lang="en-US" sz="6000" dirty="0">
                <a:ln>
                  <a:solidFill>
                    <a:schemeClr val="bg1">
                      <a:lumMod val="75000"/>
                      <a:lumOff val="25000"/>
                    </a:schemeClr>
                  </a:solidFill>
                </a:ln>
                <a:solidFill>
                  <a:srgbClr val="21FB93"/>
                </a:solidFill>
                <a:latin typeface="Cooper Black" panose="0208090404030B020404" pitchFamily="18" charset="0"/>
              </a:rPr>
              <a:t>Before we go further, there are some extremely pertinent questions to ask.  </a:t>
            </a:r>
            <a:br>
              <a:rPr lang="en-US" sz="6000" dirty="0">
                <a:ln>
                  <a:solidFill>
                    <a:schemeClr val="bg1">
                      <a:lumMod val="75000"/>
                      <a:lumOff val="25000"/>
                    </a:schemeClr>
                  </a:solidFill>
                </a:ln>
                <a:solidFill>
                  <a:srgbClr val="21FB93"/>
                </a:solidFill>
                <a:latin typeface="Cooper Black" panose="0208090404030B020404" pitchFamily="18" charset="0"/>
              </a:rPr>
            </a:br>
            <a:r>
              <a:rPr lang="en-US" sz="6000" dirty="0">
                <a:ln>
                  <a:solidFill>
                    <a:schemeClr val="bg1">
                      <a:lumMod val="75000"/>
                      <a:lumOff val="25000"/>
                    </a:schemeClr>
                  </a:solidFill>
                </a:ln>
                <a:solidFill>
                  <a:srgbClr val="21FB93"/>
                </a:solidFill>
                <a:latin typeface="Cooper Black" panose="0208090404030B020404" pitchFamily="18" charset="0"/>
              </a:rPr>
              <a:t>Please pay attention </a:t>
            </a:r>
            <a:br>
              <a:rPr lang="en-US" sz="6000" dirty="0">
                <a:ln>
                  <a:solidFill>
                    <a:schemeClr val="bg1">
                      <a:lumMod val="75000"/>
                      <a:lumOff val="25000"/>
                    </a:schemeClr>
                  </a:solidFill>
                </a:ln>
                <a:solidFill>
                  <a:srgbClr val="21FB93"/>
                </a:solidFill>
                <a:latin typeface="Cooper Black" panose="0208090404030B020404" pitchFamily="18" charset="0"/>
              </a:rPr>
            </a:br>
            <a:r>
              <a:rPr lang="en-US" sz="6000" dirty="0">
                <a:ln>
                  <a:solidFill>
                    <a:schemeClr val="bg1">
                      <a:lumMod val="75000"/>
                      <a:lumOff val="25000"/>
                    </a:schemeClr>
                  </a:solidFill>
                </a:ln>
                <a:solidFill>
                  <a:srgbClr val="21FB93"/>
                </a:solidFill>
                <a:latin typeface="Cooper Black" panose="0208090404030B020404" pitchFamily="18" charset="0"/>
              </a:rPr>
              <a:t>to the very specific wording of each one.</a:t>
            </a:r>
          </a:p>
        </p:txBody>
      </p:sp>
      <p:sp>
        <p:nvSpPr>
          <p:cNvPr id="4" name="Slide Number Placeholder 3"/>
          <p:cNvSpPr>
            <a:spLocks noGrp="1"/>
          </p:cNvSpPr>
          <p:nvPr>
            <p:ph type="sldNum" sz="quarter" idx="12"/>
          </p:nvPr>
        </p:nvSpPr>
        <p:spPr>
          <a:xfrm>
            <a:off x="10285412" y="6019800"/>
            <a:ext cx="1066802" cy="276228"/>
          </a:xfrm>
        </p:spPr>
        <p:txBody>
          <a:bodyPr/>
          <a:lstStyle/>
          <a:p>
            <a:fld id="{2A013F82-EE5E-44EE-A61D-E31C6657F26F}" type="slidenum">
              <a:rPr lang="en-US" b="1" smtClean="0">
                <a:solidFill>
                  <a:srgbClr val="21FB93"/>
                </a:solidFill>
              </a:rPr>
              <a:t>18</a:t>
            </a:fld>
            <a:endParaRPr lang="en-US" b="1" dirty="0">
              <a:solidFill>
                <a:srgbClr val="21FB93"/>
              </a:solidFill>
            </a:endParaRPr>
          </a:p>
        </p:txBody>
      </p:sp>
    </p:spTree>
    <p:extLst>
      <p:ext uri="{BB962C8B-B14F-4D97-AF65-F5344CB8AC3E}">
        <p14:creationId xmlns:p14="http://schemas.microsoft.com/office/powerpoint/2010/main" val="3358502971"/>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6212" y="152400"/>
            <a:ext cx="10439401" cy="6524628"/>
          </a:xfrm>
          <a:ln w="57150">
            <a:solidFill>
              <a:srgbClr val="CC00FF"/>
            </a:solidFill>
          </a:ln>
          <a:scene3d>
            <a:camera prst="orthographicFront"/>
            <a:lightRig rig="threePt" dir="t"/>
          </a:scene3d>
          <a:sp3d>
            <a:bevelT prst="slope"/>
          </a:sp3d>
        </p:spPr>
        <p:txBody>
          <a:bodyPr lIns="182880" tIns="91440" anchor="ctr">
            <a:normAutofit/>
            <a:sp3d extrusionH="57150">
              <a:bevelT w="38100" h="38100" prst="angle"/>
            </a:sp3d>
          </a:bodyPr>
          <a:lstStyle/>
          <a:p>
            <a:pPr marL="0" indent="0">
              <a:buNone/>
            </a:pPr>
            <a:r>
              <a:rPr lang="en-US" sz="4400" b="1" dirty="0">
                <a:solidFill>
                  <a:srgbClr val="21FB93"/>
                </a:solidFill>
                <a:effectLst>
                  <a:outerShdw blurRad="38100" dist="38100" dir="2700000" algn="tl">
                    <a:srgbClr val="000000">
                      <a:alpha val="43137"/>
                    </a:srgbClr>
                  </a:outerShdw>
                </a:effectLst>
              </a:rPr>
              <a:t>Questions:</a:t>
            </a:r>
            <a:r>
              <a:rPr lang="en-US" sz="4400" b="1" dirty="0">
                <a:solidFill>
                  <a:srgbClr val="21FB93"/>
                </a:solidFill>
              </a:rPr>
              <a:t>   </a:t>
            </a:r>
          </a:p>
          <a:p>
            <a:pPr marL="742950" indent="-742950">
              <a:lnSpc>
                <a:spcPct val="110000"/>
              </a:lnSpc>
              <a:buClr>
                <a:srgbClr val="FFFF00"/>
              </a:buClr>
              <a:buFont typeface="+mj-lt"/>
              <a:buAutoNum type="alphaUcPeriod"/>
            </a:pPr>
            <a:r>
              <a:rPr lang="en-US" sz="4400" dirty="0"/>
              <a:t>Was it possible for the ark to touch down upon any other day 		  the </a:t>
            </a:r>
            <a:r>
              <a:rPr lang="en-US" sz="4400" b="1" dirty="0">
                <a:solidFill>
                  <a:srgbClr val="FF9900"/>
                </a:solidFill>
                <a:effectLst>
                  <a:outerShdw blurRad="38100" dist="38100" dir="2700000" algn="tl">
                    <a:srgbClr val="000000">
                      <a:alpha val="43137"/>
                    </a:srgbClr>
                  </a:outerShdw>
                </a:effectLst>
              </a:rPr>
              <a:t>15</a:t>
            </a:r>
            <a:r>
              <a:rPr lang="en-US" sz="4400" b="1" u="sng" dirty="0">
                <a:ln>
                  <a:solidFill>
                    <a:srgbClr val="0000FF"/>
                  </a:solidFill>
                </a:ln>
                <a:solidFill>
                  <a:srgbClr val="21FB93"/>
                </a:solidFill>
                <a:effectLst>
                  <a:glow rad="127000">
                    <a:srgbClr val="FFFF00"/>
                  </a:glow>
                  <a:outerShdw blurRad="38100" dist="38100" dir="2700000" algn="tl">
                    <a:srgbClr val="000000">
                      <a:alpha val="43137"/>
                    </a:srgbClr>
                  </a:outerShdw>
                </a:effectLst>
              </a:rPr>
              <a:t>1</a:t>
            </a:r>
            <a:r>
              <a:rPr lang="en-US" sz="4400" b="1" baseline="30000" dirty="0">
                <a:solidFill>
                  <a:srgbClr val="FF9900"/>
                </a:solidFill>
                <a:effectLst>
                  <a:outerShdw blurRad="38100" dist="38100" dir="2700000" algn="tl">
                    <a:srgbClr val="000000">
                      <a:alpha val="43137"/>
                    </a:srgbClr>
                  </a:outerShdw>
                </a:effectLst>
              </a:rPr>
              <a:t>st</a:t>
            </a:r>
            <a:r>
              <a:rPr lang="en-US" sz="4400" dirty="0">
                <a:effectLst>
                  <a:outerShdw blurRad="38100" dist="38100" dir="2700000" algn="tl">
                    <a:srgbClr val="000000">
                      <a:alpha val="43137"/>
                    </a:srgbClr>
                  </a:outerShdw>
                </a:effectLst>
              </a:rPr>
              <a:t> </a:t>
            </a:r>
            <a:r>
              <a:rPr lang="en-US" sz="4400" dirty="0"/>
              <a:t>day of the </a:t>
            </a:r>
            <a:r>
              <a:rPr lang="en-US" sz="4400" b="1" dirty="0">
                <a:solidFill>
                  <a:srgbClr val="FF9900"/>
                </a:solidFill>
                <a:effectLst>
                  <a:outerShdw blurRad="38100" dist="38100" dir="2700000" algn="tl">
                    <a:srgbClr val="000000">
                      <a:alpha val="43137"/>
                    </a:srgbClr>
                  </a:outerShdw>
                </a:effectLst>
              </a:rPr>
              <a:t>7</a:t>
            </a:r>
            <a:r>
              <a:rPr lang="en-US" sz="4400" b="1" baseline="30000" dirty="0">
                <a:solidFill>
                  <a:srgbClr val="FF9900"/>
                </a:solidFill>
                <a:effectLst>
                  <a:outerShdw blurRad="38100" dist="38100" dir="2700000" algn="tl">
                    <a:srgbClr val="000000">
                      <a:alpha val="43137"/>
                    </a:srgbClr>
                  </a:outerShdw>
                </a:effectLst>
              </a:rPr>
              <a:t>th</a:t>
            </a:r>
            <a:r>
              <a:rPr lang="en-US" sz="4400" dirty="0">
                <a:effectLst>
                  <a:outerShdw blurRad="38100" dist="38100" dir="2700000" algn="tl">
                    <a:srgbClr val="000000">
                      <a:alpha val="43137"/>
                    </a:srgbClr>
                  </a:outerShdw>
                </a:effectLst>
              </a:rPr>
              <a:t> </a:t>
            </a:r>
            <a:r>
              <a:rPr lang="en-US" sz="4400" dirty="0"/>
              <a:t>month?</a:t>
            </a:r>
          </a:p>
          <a:p>
            <a:pPr marL="0" indent="0">
              <a:lnSpc>
                <a:spcPct val="110000"/>
              </a:lnSpc>
              <a:buClr>
                <a:srgbClr val="FFFF00"/>
              </a:buClr>
              <a:buNone/>
            </a:pPr>
            <a:r>
              <a:rPr lang="en-US" sz="4400" dirty="0">
                <a:solidFill>
                  <a:srgbClr val="21FB93"/>
                </a:solidFill>
              </a:rPr>
              <a:t>Yes, I am being </a:t>
            </a:r>
            <a:r>
              <a:rPr lang="en-US" sz="4400" dirty="0">
                <a:solidFill>
                  <a:srgbClr val="FFFF00"/>
                </a:solidFill>
              </a:rPr>
              <a:t>very specific </a:t>
            </a:r>
            <a:r>
              <a:rPr lang="en-US" sz="4400" dirty="0">
                <a:solidFill>
                  <a:srgbClr val="21FB93"/>
                </a:solidFill>
              </a:rPr>
              <a:t>in asking this question, and for very </a:t>
            </a:r>
            <a:br>
              <a:rPr lang="en-US" sz="4400" dirty="0">
                <a:solidFill>
                  <a:srgbClr val="21FB93"/>
                </a:solidFill>
              </a:rPr>
            </a:br>
            <a:r>
              <a:rPr lang="en-US" sz="4400" dirty="0">
                <a:solidFill>
                  <a:srgbClr val="21FB93"/>
                </a:solidFill>
              </a:rPr>
              <a:t>good reason!</a:t>
            </a:r>
          </a:p>
        </p:txBody>
      </p:sp>
      <p:sp>
        <p:nvSpPr>
          <p:cNvPr id="4" name="Slide Number Placeholder 3"/>
          <p:cNvSpPr>
            <a:spLocks noGrp="1"/>
          </p:cNvSpPr>
          <p:nvPr>
            <p:ph type="sldNum" sz="quarter" idx="12"/>
          </p:nvPr>
        </p:nvSpPr>
        <p:spPr>
          <a:xfrm>
            <a:off x="10666412" y="6248400"/>
            <a:ext cx="1066802" cy="276228"/>
          </a:xfrm>
        </p:spPr>
        <p:txBody>
          <a:bodyPr/>
          <a:lstStyle/>
          <a:p>
            <a:fld id="{2A013F82-EE5E-44EE-A61D-E31C6657F26F}" type="slidenum">
              <a:rPr lang="en-US" b="1" smtClean="0"/>
              <a:t>19</a:t>
            </a:fld>
            <a:endParaRPr lang="en-US" b="1" dirty="0"/>
          </a:p>
        </p:txBody>
      </p:sp>
      <p:sp>
        <p:nvSpPr>
          <p:cNvPr id="2" name="Rectangle 1"/>
          <p:cNvSpPr/>
          <p:nvPr/>
        </p:nvSpPr>
        <p:spPr>
          <a:xfrm>
            <a:off x="9548203" y="2286000"/>
            <a:ext cx="21336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n>
                  <a:solidFill>
                    <a:sysClr val="windowText" lastClr="000000"/>
                  </a:solidFill>
                </a:ln>
                <a:solidFill>
                  <a:srgbClr val="CC0099"/>
                </a:solidFill>
                <a:effectLst>
                  <a:glow rad="127000">
                    <a:srgbClr val="21FB93"/>
                  </a:glow>
                </a:effectLst>
              </a:rPr>
              <a:t>prior to</a:t>
            </a:r>
            <a:endParaRPr lang="en-US" dirty="0"/>
          </a:p>
        </p:txBody>
      </p:sp>
      <p:pic>
        <p:nvPicPr>
          <p:cNvPr id="6" name="Picture 12" descr="C:\Users\Rae\Desktop\Art on Desktop\white man clip art\yellow-blue smiley faces\Smiley Face  jpe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54574" y="4845698"/>
            <a:ext cx="1442438" cy="1952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2791489"/>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repeatCount="5000" fill="hold" nodeType="withEffect">
                                  <p:stCondLst>
                                    <p:cond delay="0"/>
                                  </p:stCondLst>
                                  <p:iterate type="lt">
                                    <p:tmPct val="10000"/>
                                  </p:iterate>
                                  <p:childTnLst>
                                    <p:animScale>
                                      <p:cBhvr>
                                        <p:cTn id="6" dur="500" autoRev="1" fill="hold">
                                          <p:stCondLst>
                                            <p:cond delay="0"/>
                                          </p:stCondLst>
                                        </p:cTn>
                                        <p:tgtEl>
                                          <p:spTgt spid="2">
                                            <p:txEl>
                                              <p:pRg st="0" end="0"/>
                                            </p:txEl>
                                          </p:spTgt>
                                        </p:tgtEl>
                                      </p:cBhvr>
                                      <p:to x="80000" y="100000"/>
                                    </p:animScale>
                                    <p:anim by="(#ppt_w*0.10)" calcmode="lin" valueType="num">
                                      <p:cBhvr>
                                        <p:cTn id="7" dur="500" autoRev="1" fill="hold">
                                          <p:stCondLst>
                                            <p:cond delay="0"/>
                                          </p:stCondLst>
                                        </p:cTn>
                                        <p:tgtEl>
                                          <p:spTgt spid="2">
                                            <p:txEl>
                                              <p:pRg st="0" end="0"/>
                                            </p:txEl>
                                          </p:spTgt>
                                        </p:tgtEl>
                                        <p:attrNameLst>
                                          <p:attrName>ppt_x</p:attrName>
                                        </p:attrNameLst>
                                      </p:cBhvr>
                                    </p:anim>
                                    <p:anim by="(-#ppt_w*0.10)" calcmode="lin" valueType="num">
                                      <p:cBhvr>
                                        <p:cTn id="8" dur="500" autoRev="1" fill="hold">
                                          <p:stCondLst>
                                            <p:cond delay="0"/>
                                          </p:stCondLst>
                                        </p:cTn>
                                        <p:tgtEl>
                                          <p:spTgt spid="2">
                                            <p:txEl>
                                              <p:pRg st="0" end="0"/>
                                            </p:txEl>
                                          </p:spTgt>
                                        </p:tgtEl>
                                        <p:attrNameLst>
                                          <p:attrName>ppt_y</p:attrName>
                                        </p:attrNameLst>
                                      </p:cBhvr>
                                    </p:anim>
                                    <p:animRot by="-480000">
                                      <p:cBhvr>
                                        <p:cTn id="9" dur="500" autoRev="1" fill="hold">
                                          <p:stCondLst>
                                            <p:cond delay="0"/>
                                          </p:stCondLst>
                                        </p:cTn>
                                        <p:tgtEl>
                                          <p:spTgt spid="2">
                                            <p:txEl>
                                              <p:pRg st="0" end="0"/>
                                            </p:txEl>
                                          </p:spTgt>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6" presetClass="entr" presetSubtype="16" fill="hold" nodeType="withEffect">
                                  <p:stCondLst>
                                    <p:cond delay="175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514012" y="1286360"/>
            <a:ext cx="5674814" cy="5225275"/>
          </a:xfrm>
          <a:gradFill>
            <a:gsLst>
              <a:gs pos="10000">
                <a:srgbClr val="06171C"/>
              </a:gs>
              <a:gs pos="100000">
                <a:srgbClr val="134251"/>
              </a:gs>
              <a:gs pos="65000">
                <a:srgbClr val="134251"/>
              </a:gs>
            </a:gsLst>
            <a:lin ang="13500000" scaled="0"/>
          </a:gradFill>
        </p:spPr>
        <p:txBody>
          <a:bodyPr>
            <a:normAutofit fontScale="90000"/>
            <a:scene3d>
              <a:camera prst="orthographicFront"/>
              <a:lightRig rig="threePt" dir="t"/>
            </a:scene3d>
            <a:sp3d extrusionH="57150">
              <a:bevelT h="25400" prst="softRound"/>
            </a:sp3d>
          </a:bodyPr>
          <a:lstStyle/>
          <a:p>
            <a:pPr algn="ctr">
              <a:lnSpc>
                <a:spcPct val="150000"/>
              </a:lnSpc>
            </a:pPr>
            <a:r>
              <a:rPr lang="en-US" sz="6600" b="1" i="1" dirty="0">
                <a:ln>
                  <a:solidFill>
                    <a:srgbClr val="00B0F0"/>
                  </a:solidFill>
                </a:ln>
                <a:solidFill>
                  <a:schemeClr val="accent6">
                    <a:lumMod val="60000"/>
                    <a:lumOff val="40000"/>
                  </a:schemeClr>
                </a:solidFill>
                <a:effectLst>
                  <a:outerShdw blurRad="38100" dist="38100" dir="2700000" algn="tl">
                    <a:srgbClr val="000000">
                      <a:alpha val="43137"/>
                    </a:srgbClr>
                  </a:outerShdw>
                </a:effectLst>
                <a:latin typeface="Georgia" panose="02040502050405020303" pitchFamily="18" charset="0"/>
              </a:rPr>
              <a:t>Why Did</a:t>
            </a:r>
            <a:r>
              <a:rPr lang="en-US" sz="6600" b="1" i="1" dirty="0">
                <a:ln>
                  <a:solidFill>
                    <a:srgbClr val="00B0F0"/>
                  </a:solidFill>
                </a:ln>
                <a:solidFill>
                  <a:srgbClr val="FF0000"/>
                </a:solidFill>
                <a:effectLst>
                  <a:outerShdw blurRad="38100" dist="38100" dir="2700000" algn="tl">
                    <a:srgbClr val="000000">
                      <a:alpha val="43137"/>
                    </a:srgbClr>
                  </a:outerShdw>
                </a:effectLst>
                <a:latin typeface="Georgia" panose="02040502050405020303" pitchFamily="18" charset="0"/>
              </a:rPr>
              <a:t> </a:t>
            </a:r>
            <a:br>
              <a:rPr lang="en-US" sz="6600" b="1" i="1" dirty="0">
                <a:ln>
                  <a:solidFill>
                    <a:srgbClr val="00B0F0"/>
                  </a:solidFill>
                </a:ln>
                <a:solidFill>
                  <a:srgbClr val="FF0000"/>
                </a:solidFill>
                <a:effectLst>
                  <a:outerShdw blurRad="38100" dist="38100" dir="2700000" algn="tl">
                    <a:srgbClr val="000000">
                      <a:alpha val="43137"/>
                    </a:srgbClr>
                  </a:outerShdw>
                </a:effectLst>
                <a:latin typeface="Georgia" panose="02040502050405020303" pitchFamily="18" charset="0"/>
              </a:rPr>
            </a:br>
            <a:r>
              <a:rPr lang="en-US" sz="6600" b="1" i="1" dirty="0">
                <a:ln w="28575">
                  <a:solidFill>
                    <a:srgbClr val="00B0F0"/>
                  </a:solidFill>
                </a:ln>
                <a:solidFill>
                  <a:srgbClr val="FFFF00"/>
                </a:solidFill>
                <a:effectLst>
                  <a:outerShdw blurRad="38100" dist="38100" dir="2700000" algn="tl">
                    <a:srgbClr val="000000">
                      <a:alpha val="43137"/>
                    </a:srgbClr>
                  </a:outerShdw>
                </a:effectLst>
                <a:latin typeface="Georgia" panose="02040502050405020303" pitchFamily="18" charset="0"/>
              </a:rPr>
              <a:t>Yahuah’s</a:t>
            </a:r>
            <a:r>
              <a:rPr lang="en-US" sz="6600" b="1" i="1" dirty="0">
                <a:ln>
                  <a:solidFill>
                    <a:srgbClr val="00B0F0"/>
                  </a:solidFill>
                </a:ln>
                <a:solidFill>
                  <a:srgbClr val="FF0000"/>
                </a:solidFill>
                <a:effectLst>
                  <a:outerShdw blurRad="38100" dist="38100" dir="2700000" algn="tl">
                    <a:srgbClr val="000000">
                      <a:alpha val="43137"/>
                    </a:srgbClr>
                  </a:outerShdw>
                </a:effectLst>
                <a:latin typeface="Georgia" panose="02040502050405020303" pitchFamily="18" charset="0"/>
              </a:rPr>
              <a:t>  </a:t>
            </a:r>
            <a:r>
              <a:rPr lang="en-US" sz="6600" b="1" i="1" dirty="0">
                <a:ln>
                  <a:solidFill>
                    <a:srgbClr val="00B0F0"/>
                  </a:solidFill>
                </a:ln>
                <a:gradFill flip="none" rotWithShape="1">
                  <a:gsLst>
                    <a:gs pos="10000">
                      <a:srgbClr val="21FB93"/>
                    </a:gs>
                    <a:gs pos="70000">
                      <a:srgbClr val="FF53FF"/>
                    </a:gs>
                    <a:gs pos="46000">
                      <a:srgbClr val="6AFAFA"/>
                    </a:gs>
                  </a:gsLst>
                  <a:path path="rect">
                    <a:fillToRect l="100000" t="100000"/>
                  </a:path>
                  <a:tileRect r="-100000" b="-100000"/>
                </a:gradFill>
                <a:effectLst>
                  <a:outerShdw blurRad="38100" dist="38100" dir="2700000" algn="tl">
                    <a:srgbClr val="000000">
                      <a:alpha val="43137"/>
                    </a:srgbClr>
                  </a:outerShdw>
                </a:effectLst>
                <a:latin typeface="Georgia" panose="02040502050405020303" pitchFamily="18" charset="0"/>
              </a:rPr>
              <a:t>Ark</a:t>
            </a:r>
            <a:r>
              <a:rPr lang="en-US" sz="6600" b="1" i="1" dirty="0">
                <a:ln>
                  <a:solidFill>
                    <a:srgbClr val="00B0F0"/>
                  </a:solidFill>
                </a:ln>
                <a:solidFill>
                  <a:srgbClr val="FF0000"/>
                </a:solidFill>
                <a:effectLst>
                  <a:outerShdw blurRad="38100" dist="38100" dir="2700000" algn="tl">
                    <a:srgbClr val="000000">
                      <a:alpha val="43137"/>
                    </a:srgbClr>
                  </a:outerShdw>
                </a:effectLst>
                <a:latin typeface="Georgia" panose="02040502050405020303" pitchFamily="18" charset="0"/>
              </a:rPr>
              <a:t> </a:t>
            </a:r>
            <a:r>
              <a:rPr lang="en-US" sz="6600" b="1" i="1" u="sng" dirty="0">
                <a:ln>
                  <a:solidFill>
                    <a:srgbClr val="00B0F0"/>
                  </a:solidFill>
                </a:ln>
                <a:solidFill>
                  <a:srgbClr val="FF0000"/>
                </a:solidFill>
                <a:effectLst>
                  <a:outerShdw blurRad="38100" dist="38100" dir="2700000" algn="tl">
                    <a:srgbClr val="000000">
                      <a:alpha val="43137"/>
                    </a:srgbClr>
                  </a:outerShdw>
                </a:effectLst>
                <a:latin typeface="Georgia" panose="02040502050405020303" pitchFamily="18" charset="0"/>
              </a:rPr>
              <a:t>NOT</a:t>
            </a:r>
            <a:r>
              <a:rPr lang="en-US" sz="6600" b="1" i="1" dirty="0">
                <a:ln>
                  <a:solidFill>
                    <a:srgbClr val="00B0F0"/>
                  </a:solidFill>
                </a:ln>
                <a:solidFill>
                  <a:srgbClr val="FF0000"/>
                </a:solidFill>
                <a:effectLst>
                  <a:outerShdw blurRad="38100" dist="38100" dir="2700000" algn="tl">
                    <a:srgbClr val="000000">
                      <a:alpha val="43137"/>
                    </a:srgbClr>
                  </a:outerShdw>
                </a:effectLst>
                <a:latin typeface="Georgia" panose="02040502050405020303" pitchFamily="18" charset="0"/>
              </a:rPr>
              <a:t> </a:t>
            </a:r>
            <a:r>
              <a:rPr lang="en-US" sz="6600" b="1" i="1" dirty="0">
                <a:ln>
                  <a:solidFill>
                    <a:srgbClr val="00B0F0"/>
                  </a:solidFill>
                </a:ln>
                <a:solidFill>
                  <a:schemeClr val="accent6">
                    <a:lumMod val="60000"/>
                    <a:lumOff val="40000"/>
                  </a:schemeClr>
                </a:solidFill>
                <a:effectLst>
                  <a:outerShdw blurRad="38100" dist="38100" dir="2700000" algn="tl">
                    <a:srgbClr val="000000">
                      <a:alpha val="43137"/>
                    </a:srgbClr>
                  </a:outerShdw>
                </a:effectLst>
                <a:latin typeface="Georgia" panose="02040502050405020303" pitchFamily="18" charset="0"/>
              </a:rPr>
              <a:t>need a </a:t>
            </a:r>
            <a:r>
              <a:rPr lang="en-US" sz="6600" b="1" i="1" dirty="0">
                <a:ln>
                  <a:solidFill>
                    <a:srgbClr val="0000FF"/>
                  </a:solidFill>
                </a:ln>
                <a:gradFill>
                  <a:gsLst>
                    <a:gs pos="10000">
                      <a:srgbClr val="00FF99"/>
                    </a:gs>
                    <a:gs pos="81000">
                      <a:srgbClr val="FF53FF"/>
                    </a:gs>
                    <a:gs pos="45000">
                      <a:srgbClr val="FFFF00"/>
                    </a:gs>
                  </a:gsLst>
                  <a:lin ang="13500000" scaled="0"/>
                </a:gradFill>
                <a:effectLst>
                  <a:outerShdw blurRad="38100" dist="38100" dir="2700000" algn="tl">
                    <a:srgbClr val="000000">
                      <a:alpha val="43137"/>
                    </a:srgbClr>
                  </a:outerShdw>
                </a:effectLst>
                <a:latin typeface="Georgia" panose="02040502050405020303" pitchFamily="18" charset="0"/>
              </a:rPr>
              <a:t>Periscope?</a:t>
            </a:r>
          </a:p>
        </p:txBody>
      </p:sp>
      <p:sp>
        <p:nvSpPr>
          <p:cNvPr id="4" name="Rectangle 3"/>
          <p:cNvSpPr/>
          <p:nvPr/>
        </p:nvSpPr>
        <p:spPr>
          <a:xfrm>
            <a:off x="7060953" y="363031"/>
            <a:ext cx="452559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a:ln w="11430"/>
                <a:solidFill>
                  <a:schemeClr val="accent5"/>
                </a:solidFill>
                <a:effectLst>
                  <a:outerShdw blurRad="50800" dist="39000" dir="5460000" algn="tl">
                    <a:srgbClr val="000000">
                      <a:alpha val="38000"/>
                    </a:srgbClr>
                  </a:outerShdw>
                </a:effectLst>
                <a:latin typeface="Ravie" pitchFamily="82" charset="0"/>
                <a:cs typeface="Raavi" pitchFamily="34" charset="0"/>
              </a:rPr>
              <a:t>Question: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4482" y="3562350"/>
            <a:ext cx="3305175" cy="3295650"/>
          </a:xfrm>
          <a:prstGeom prst="ellipse">
            <a:avLst/>
          </a:prstGeom>
          <a:ln w="63500" cap="rnd">
            <a:solidFill>
              <a:srgbClr val="FFFF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55637401"/>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300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6212" y="152400"/>
            <a:ext cx="10439401" cy="6524628"/>
          </a:xfrm>
          <a:ln w="57150">
            <a:solidFill>
              <a:srgbClr val="CC00FF"/>
            </a:solidFill>
          </a:ln>
          <a:scene3d>
            <a:camera prst="orthographicFront"/>
            <a:lightRig rig="threePt" dir="t"/>
          </a:scene3d>
          <a:sp3d>
            <a:bevelT prst="slope"/>
          </a:sp3d>
        </p:spPr>
        <p:txBody>
          <a:bodyPr lIns="182880" tIns="91440" anchor="ctr">
            <a:normAutofit/>
            <a:sp3d extrusionH="57150">
              <a:bevelT w="38100" h="38100" prst="angle"/>
            </a:sp3d>
          </a:bodyPr>
          <a:lstStyle/>
          <a:p>
            <a:pPr marL="0" indent="0">
              <a:buNone/>
            </a:pPr>
            <a:r>
              <a:rPr lang="en-US" sz="4400" b="1" dirty="0">
                <a:solidFill>
                  <a:srgbClr val="21FB93"/>
                </a:solidFill>
                <a:effectLst>
                  <a:outerShdw blurRad="38100" dist="38100" dir="2700000" algn="tl">
                    <a:srgbClr val="000000">
                      <a:alpha val="43137"/>
                    </a:srgbClr>
                  </a:outerShdw>
                </a:effectLst>
              </a:rPr>
              <a:t>2</a:t>
            </a:r>
            <a:r>
              <a:rPr lang="en-US" sz="4400" b="1" baseline="30000" dirty="0">
                <a:solidFill>
                  <a:srgbClr val="21FB93"/>
                </a:solidFill>
                <a:effectLst>
                  <a:outerShdw blurRad="38100" dist="38100" dir="2700000" algn="tl">
                    <a:srgbClr val="000000">
                      <a:alpha val="43137"/>
                    </a:srgbClr>
                  </a:outerShdw>
                </a:effectLst>
              </a:rPr>
              <a:t>nd</a:t>
            </a:r>
            <a:r>
              <a:rPr lang="en-US" sz="4400" b="1" dirty="0">
                <a:solidFill>
                  <a:srgbClr val="21FB93"/>
                </a:solidFill>
                <a:effectLst>
                  <a:outerShdw blurRad="38100" dist="38100" dir="2700000" algn="tl">
                    <a:srgbClr val="000000">
                      <a:alpha val="43137"/>
                    </a:srgbClr>
                  </a:outerShdw>
                </a:effectLst>
              </a:rPr>
              <a:t> Question:</a:t>
            </a:r>
            <a:r>
              <a:rPr lang="en-US" sz="4400" b="1" dirty="0">
                <a:solidFill>
                  <a:srgbClr val="21FB93"/>
                </a:solidFill>
              </a:rPr>
              <a:t>   </a:t>
            </a:r>
          </a:p>
          <a:p>
            <a:pPr marL="742950" indent="-742950">
              <a:buClr>
                <a:srgbClr val="FFFF00"/>
              </a:buClr>
              <a:buFont typeface="+mj-lt"/>
              <a:buAutoNum type="alphaUcPeriod" startAt="2"/>
            </a:pPr>
            <a:r>
              <a:rPr lang="en-US" sz="4400" dirty="0"/>
              <a:t>If we as humans, claim that the ark touched down on hard ground 								on the </a:t>
            </a:r>
            <a:r>
              <a:rPr lang="en-US" sz="4400" b="1" dirty="0">
                <a:solidFill>
                  <a:srgbClr val="FF9900"/>
                </a:solidFill>
              </a:rPr>
              <a:t>7</a:t>
            </a:r>
            <a:r>
              <a:rPr lang="en-US" sz="4400" b="1" baseline="30000" dirty="0">
                <a:solidFill>
                  <a:srgbClr val="FF9900"/>
                </a:solidFill>
              </a:rPr>
              <a:t>th</a:t>
            </a:r>
            <a:r>
              <a:rPr lang="en-US" sz="4400" dirty="0"/>
              <a:t> month, are we then denying the Word of </a:t>
            </a:r>
            <a:r>
              <a:rPr lang="en-US" sz="4400" b="1" dirty="0">
                <a:solidFill>
                  <a:srgbClr val="00B0F0"/>
                </a:solidFill>
                <a:effectLst>
                  <a:outerShdw blurRad="38100" dist="38100" dir="2700000" algn="tl">
                    <a:srgbClr val="000000">
                      <a:alpha val="43137"/>
                    </a:srgbClr>
                  </a:outerShdw>
                </a:effectLst>
              </a:rPr>
              <a:t>Yahuah</a:t>
            </a:r>
            <a:r>
              <a:rPr lang="en-US" sz="4400" dirty="0">
                <a:effectLst>
                  <a:outerShdw blurRad="38100" dist="38100" dir="2700000" algn="tl">
                    <a:srgbClr val="000000">
                      <a:alpha val="43137"/>
                    </a:srgbClr>
                  </a:outerShdw>
                </a:effectLst>
              </a:rPr>
              <a:t> </a:t>
            </a:r>
            <a:r>
              <a:rPr lang="en-US" sz="4400" dirty="0"/>
              <a:t>and blaspheming our Creator? </a:t>
            </a:r>
          </a:p>
        </p:txBody>
      </p:sp>
      <p:sp>
        <p:nvSpPr>
          <p:cNvPr id="4" name="Slide Number Placeholder 3"/>
          <p:cNvSpPr>
            <a:spLocks noGrp="1"/>
          </p:cNvSpPr>
          <p:nvPr>
            <p:ph type="sldNum" sz="quarter" idx="12"/>
          </p:nvPr>
        </p:nvSpPr>
        <p:spPr>
          <a:xfrm>
            <a:off x="10666412" y="6248400"/>
            <a:ext cx="1066802" cy="276228"/>
          </a:xfrm>
        </p:spPr>
        <p:txBody>
          <a:bodyPr/>
          <a:lstStyle/>
          <a:p>
            <a:fld id="{2A013F82-EE5E-44EE-A61D-E31C6657F26F}" type="slidenum">
              <a:rPr lang="en-US" b="1" smtClean="0"/>
              <a:t>20</a:t>
            </a:fld>
            <a:endParaRPr lang="en-US" b="1" dirty="0"/>
          </a:p>
        </p:txBody>
      </p:sp>
      <p:sp>
        <p:nvSpPr>
          <p:cNvPr id="5" name="Rectangle 4"/>
          <p:cNvSpPr/>
          <p:nvPr/>
        </p:nvSpPr>
        <p:spPr>
          <a:xfrm>
            <a:off x="2401371" y="3237614"/>
            <a:ext cx="5638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n>
                  <a:solidFill>
                    <a:sysClr val="windowText" lastClr="000000"/>
                  </a:solidFill>
                </a:ln>
                <a:solidFill>
                  <a:srgbClr val="CC0099"/>
                </a:solidFill>
              </a:rPr>
              <a:t>AFTER THE </a:t>
            </a:r>
            <a:r>
              <a:rPr lang="en-US" sz="4400" b="1" dirty="0">
                <a:ln>
                  <a:solidFill>
                    <a:sysClr val="windowText" lastClr="000000"/>
                  </a:solidFill>
                </a:ln>
                <a:solidFill>
                  <a:srgbClr val="CC0099"/>
                </a:solidFill>
                <a:effectLst>
                  <a:glow rad="228600">
                    <a:srgbClr val="21FB93">
                      <a:alpha val="91000"/>
                    </a:srgbClr>
                  </a:glow>
                  <a:outerShdw blurRad="38100" dist="38100" dir="2700000" algn="tl">
                    <a:srgbClr val="000000">
                      <a:alpha val="43137"/>
                    </a:srgbClr>
                  </a:outerShdw>
                </a:effectLst>
              </a:rPr>
              <a:t>151</a:t>
            </a:r>
            <a:r>
              <a:rPr lang="en-US" sz="4400" b="1" baseline="30000" dirty="0">
                <a:ln>
                  <a:solidFill>
                    <a:sysClr val="windowText" lastClr="000000"/>
                  </a:solidFill>
                </a:ln>
                <a:solidFill>
                  <a:srgbClr val="CC0099"/>
                </a:solidFill>
                <a:effectLst>
                  <a:glow rad="228600">
                    <a:srgbClr val="21FB93">
                      <a:alpha val="91000"/>
                    </a:srgbClr>
                  </a:glow>
                  <a:outerShdw blurRad="38100" dist="38100" dir="2700000" algn="tl">
                    <a:srgbClr val="000000">
                      <a:alpha val="43137"/>
                    </a:srgbClr>
                  </a:outerShdw>
                </a:effectLst>
              </a:rPr>
              <a:t>st</a:t>
            </a:r>
            <a:r>
              <a:rPr lang="en-US" sz="4400" b="1" dirty="0">
                <a:ln>
                  <a:solidFill>
                    <a:sysClr val="windowText" lastClr="000000"/>
                  </a:solidFill>
                </a:ln>
                <a:solidFill>
                  <a:srgbClr val="CC0099"/>
                </a:solidFill>
              </a:rPr>
              <a:t>  DAY</a:t>
            </a:r>
            <a:endParaRPr lang="en-US" dirty="0">
              <a:ln>
                <a:solidFill>
                  <a:sysClr val="windowText" lastClr="000000"/>
                </a:solidFill>
              </a:ln>
            </a:endParaRPr>
          </a:p>
        </p:txBody>
      </p:sp>
    </p:spTree>
    <p:extLst>
      <p:ext uri="{BB962C8B-B14F-4D97-AF65-F5344CB8AC3E}">
        <p14:creationId xmlns:p14="http://schemas.microsoft.com/office/powerpoint/2010/main" val="1191342352"/>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par>
                                <p:cTn id="11" presetID="31" presetClass="entr" presetSubtype="0" fill="hold" grpId="0" nodeType="withEffect">
                                  <p:stCondLst>
                                    <p:cond delay="2000"/>
                                  </p:stCondLst>
                                  <p:childTnLst>
                                    <p:set>
                                      <p:cBhvr>
                                        <p:cTn id="12" dur="1" fill="hold">
                                          <p:stCondLst>
                                            <p:cond delay="0"/>
                                          </p:stCondLst>
                                        </p:cTn>
                                        <p:tgtEl>
                                          <p:spTgt spid="5"/>
                                        </p:tgtEl>
                                        <p:attrNameLst>
                                          <p:attrName>style.visibility</p:attrName>
                                        </p:attrNameLst>
                                      </p:cBhvr>
                                      <p:to>
                                        <p:strVal val="visible"/>
                                      </p:to>
                                    </p:set>
                                    <p:anim calcmode="lin" valueType="num">
                                      <p:cBhvr>
                                        <p:cTn id="13" dur="3000" fill="hold"/>
                                        <p:tgtEl>
                                          <p:spTgt spid="5"/>
                                        </p:tgtEl>
                                        <p:attrNameLst>
                                          <p:attrName>ppt_w</p:attrName>
                                        </p:attrNameLst>
                                      </p:cBhvr>
                                      <p:tavLst>
                                        <p:tav tm="0">
                                          <p:val>
                                            <p:fltVal val="0"/>
                                          </p:val>
                                        </p:tav>
                                        <p:tav tm="100000">
                                          <p:val>
                                            <p:strVal val="#ppt_w"/>
                                          </p:val>
                                        </p:tav>
                                      </p:tavLst>
                                    </p:anim>
                                    <p:anim calcmode="lin" valueType="num">
                                      <p:cBhvr>
                                        <p:cTn id="14" dur="3000" fill="hold"/>
                                        <p:tgtEl>
                                          <p:spTgt spid="5"/>
                                        </p:tgtEl>
                                        <p:attrNameLst>
                                          <p:attrName>ppt_h</p:attrName>
                                        </p:attrNameLst>
                                      </p:cBhvr>
                                      <p:tavLst>
                                        <p:tav tm="0">
                                          <p:val>
                                            <p:fltVal val="0"/>
                                          </p:val>
                                        </p:tav>
                                        <p:tav tm="100000">
                                          <p:val>
                                            <p:strVal val="#ppt_h"/>
                                          </p:val>
                                        </p:tav>
                                      </p:tavLst>
                                    </p:anim>
                                    <p:anim calcmode="lin" valueType="num">
                                      <p:cBhvr>
                                        <p:cTn id="15" dur="3000" fill="hold"/>
                                        <p:tgtEl>
                                          <p:spTgt spid="5"/>
                                        </p:tgtEl>
                                        <p:attrNameLst>
                                          <p:attrName>style.rotation</p:attrName>
                                        </p:attrNameLst>
                                      </p:cBhvr>
                                      <p:tavLst>
                                        <p:tav tm="0">
                                          <p:val>
                                            <p:fltVal val="90"/>
                                          </p:val>
                                        </p:tav>
                                        <p:tav tm="100000">
                                          <p:val>
                                            <p:fltVal val="0"/>
                                          </p:val>
                                        </p:tav>
                                      </p:tavLst>
                                    </p:anim>
                                    <p:animEffect transition="in" filter="fade">
                                      <p:cBhvr>
                                        <p:cTn id="16" dur="3000"/>
                                        <p:tgtEl>
                                          <p:spTgt spid="5"/>
                                        </p:tgtEl>
                                      </p:cBhvr>
                                    </p:animEffect>
                                  </p:childTnLst>
                                </p:cTn>
                              </p:par>
                              <p:par>
                                <p:cTn id="17" presetID="35" presetClass="emph" presetSubtype="0" repeatCount="5000" fill="hold" grpId="1" nodeType="withEffect">
                                  <p:stCondLst>
                                    <p:cond delay="6000"/>
                                  </p:stCondLst>
                                  <p:childTnLst>
                                    <p:anim calcmode="discrete" valueType="str">
                                      <p:cBhvr>
                                        <p:cTn id="18" dur="1000" fill="hold"/>
                                        <p:tgtEl>
                                          <p:spTgt spid="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2412" y="381000"/>
            <a:ext cx="10287000" cy="6019800"/>
          </a:xfrm>
          <a:ln w="76200">
            <a:solidFill>
              <a:srgbClr val="FFFF00"/>
            </a:solidFill>
          </a:ln>
          <a:scene3d>
            <a:camera prst="orthographicFront"/>
            <a:lightRig rig="threePt" dir="t"/>
          </a:scene3d>
          <a:sp3d>
            <a:bevelT prst="relaxedInset"/>
          </a:sp3d>
        </p:spPr>
        <p:txBody>
          <a:bodyPr lIns="182880" tIns="91440" anchor="ctr">
            <a:normAutofit lnSpcReduction="10000"/>
            <a:sp3d extrusionH="57150">
              <a:bevelT w="38100" h="38100" prst="angle"/>
            </a:sp3d>
          </a:bodyPr>
          <a:lstStyle/>
          <a:p>
            <a:r>
              <a:rPr lang="en-US" sz="4400" dirty="0">
                <a:solidFill>
                  <a:srgbClr val="21FB93"/>
                </a:solidFill>
              </a:rPr>
              <a:t>Yes, sadly there are extremely specific reasons for asking each of those questions.  You may want to read them again. </a:t>
            </a:r>
          </a:p>
          <a:p>
            <a:r>
              <a:rPr lang="en-US" sz="4400" dirty="0">
                <a:solidFill>
                  <a:srgbClr val="FFC000"/>
                </a:solidFill>
              </a:rPr>
              <a:t>We will be addressing each question.</a:t>
            </a:r>
          </a:p>
          <a:p>
            <a:r>
              <a:rPr lang="en-US" sz="4400" b="1" dirty="0">
                <a:solidFill>
                  <a:srgbClr val="21FB93"/>
                </a:solidFill>
                <a:effectLst>
                  <a:glow rad="241300">
                    <a:srgbClr val="FF53FF">
                      <a:alpha val="52000"/>
                    </a:srgbClr>
                  </a:glow>
                  <a:outerShdw blurRad="38100" dist="38100" dir="2700000" algn="tl">
                    <a:srgbClr val="000000">
                      <a:alpha val="43137"/>
                    </a:srgbClr>
                  </a:outerShdw>
                </a:effectLst>
              </a:rPr>
              <a:t>What calendar do you follow? </a:t>
            </a:r>
          </a:p>
          <a:p>
            <a:r>
              <a:rPr lang="en-US" sz="4400" b="1" dirty="0">
                <a:ln w="12700">
                  <a:solidFill>
                    <a:srgbClr val="CC00FF"/>
                  </a:solidFill>
                </a:ln>
                <a:solidFill>
                  <a:srgbClr val="21FB93"/>
                </a:solidFill>
                <a:effectLst/>
              </a:rPr>
              <a:t>Let’s continue to discover what calendar Noah was on! </a:t>
            </a:r>
            <a:r>
              <a:rPr lang="en-US" sz="4400" b="1" dirty="0">
                <a:ln w="12700">
                  <a:solidFill>
                    <a:srgbClr val="CC00FF"/>
                  </a:solidFill>
                </a:ln>
                <a:solidFill>
                  <a:srgbClr val="21FB93"/>
                </a:solidFill>
                <a:effectLst>
                  <a:outerShdw blurRad="38100" dist="38100" dir="2700000" algn="tl">
                    <a:srgbClr val="000000">
                      <a:alpha val="43137"/>
                    </a:srgbClr>
                  </a:outerShdw>
                </a:effectLst>
              </a:rPr>
              <a:t> </a:t>
            </a:r>
            <a:r>
              <a:rPr lang="en-US" sz="4400" b="1" dirty="0">
                <a:solidFill>
                  <a:srgbClr val="21FB93"/>
                </a:solidFill>
                <a:effectLst>
                  <a:outerShdw blurRad="38100" dist="38100" dir="2700000" algn="tl">
                    <a:srgbClr val="000000">
                      <a:alpha val="43137"/>
                    </a:srgbClr>
                  </a:outerShdw>
                </a:effectLst>
                <a:sym typeface="Wingdings" panose="05000000000000000000" pitchFamily="2" charset="2"/>
              </a:rPr>
              <a:t></a:t>
            </a:r>
            <a:endParaRPr lang="en-US" sz="4400" b="1" dirty="0">
              <a:solidFill>
                <a:srgbClr val="21FB93"/>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a:xfrm>
            <a:off x="10666412" y="6019800"/>
            <a:ext cx="1066802" cy="276228"/>
          </a:xfrm>
        </p:spPr>
        <p:txBody>
          <a:bodyPr/>
          <a:lstStyle/>
          <a:p>
            <a:fld id="{2A013F82-EE5E-44EE-A61D-E31C6657F26F}" type="slidenum">
              <a:rPr lang="en-US" b="1" smtClean="0"/>
              <a:t>21</a:t>
            </a:fld>
            <a:endParaRPr lang="en-US" b="1" dirty="0"/>
          </a:p>
        </p:txBody>
      </p:sp>
    </p:spTree>
    <p:extLst>
      <p:ext uri="{BB962C8B-B14F-4D97-AF65-F5344CB8AC3E}">
        <p14:creationId xmlns:p14="http://schemas.microsoft.com/office/powerpoint/2010/main" val="3650907278"/>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0812" y="1066800"/>
            <a:ext cx="11811000" cy="5610228"/>
          </a:xfrm>
          <a:solidFill>
            <a:schemeClr val="tx1">
              <a:lumMod val="95000"/>
            </a:schemeClr>
          </a:solidFill>
          <a:ln w="38100">
            <a:solidFill>
              <a:schemeClr val="accent2">
                <a:lumMod val="75000"/>
              </a:schemeClr>
            </a:solidFill>
          </a:ln>
          <a:scene3d>
            <a:camera prst="orthographicFront"/>
            <a:lightRig rig="threePt" dir="t"/>
          </a:scene3d>
          <a:sp3d>
            <a:bevelT prst="angle"/>
          </a:sp3d>
        </p:spPr>
        <p:txBody>
          <a:bodyPr>
            <a:normAutofit/>
          </a:bodyPr>
          <a:lstStyle/>
          <a:p>
            <a:pPr marL="0" lvl="0" indent="0">
              <a:buNone/>
            </a:pPr>
            <a:r>
              <a:rPr lang="en-US" sz="2800" dirty="0">
                <a:solidFill>
                  <a:srgbClr val="FF0000"/>
                </a:solidFill>
                <a:effectLst>
                  <a:outerShdw blurRad="38100" dist="38100" dir="2700000" algn="tl">
                    <a:srgbClr val="000000">
                      <a:alpha val="43137"/>
                    </a:srgbClr>
                  </a:outerShdw>
                </a:effectLst>
                <a:latin typeface="Georgia" panose="02040502050405020303" pitchFamily="18" charset="0"/>
              </a:rPr>
              <a:t>40 Days and 40 Nights of rain.</a:t>
            </a:r>
          </a:p>
          <a:p>
            <a:pPr marL="0" lvl="0" indent="0">
              <a:buNone/>
            </a:pPr>
            <a:r>
              <a:rPr lang="en-US" sz="2800" dirty="0">
                <a:solidFill>
                  <a:srgbClr val="008080"/>
                </a:solidFill>
                <a:latin typeface="Georgia" panose="02040502050405020303" pitchFamily="18" charset="0"/>
              </a:rPr>
              <a:t>Gen 8:3</a:t>
            </a:r>
            <a:r>
              <a:rPr lang="en-US" sz="2800" dirty="0">
                <a:solidFill>
                  <a:prstClr val="black"/>
                </a:solidFill>
                <a:latin typeface="Georgia" panose="02040502050405020303" pitchFamily="18" charset="0"/>
              </a:rPr>
              <a:t>  And the waters 				    from the earth, </a:t>
            </a:r>
            <a:endParaRPr lang="en-US" sz="2800" dirty="0">
              <a:solidFill>
                <a:schemeClr val="bg1">
                  <a:lumMod val="95000"/>
                  <a:lumOff val="5000"/>
                </a:schemeClr>
              </a:solidFill>
            </a:endParaRPr>
          </a:p>
          <a:p>
            <a:pPr marL="0" lvl="0" indent="0">
              <a:buNone/>
            </a:pPr>
            <a:endParaRPr lang="en-US" sz="2800" dirty="0">
              <a:solidFill>
                <a:schemeClr val="bg1">
                  <a:lumMod val="95000"/>
                  <a:lumOff val="5000"/>
                </a:schemeClr>
              </a:solidFill>
            </a:endParaRPr>
          </a:p>
          <a:p>
            <a:pPr marL="0" lvl="0" indent="0">
              <a:lnSpc>
                <a:spcPct val="150000"/>
              </a:lnSpc>
              <a:buNone/>
            </a:pPr>
            <a:endParaRPr lang="en-US" sz="2800" dirty="0">
              <a:solidFill>
                <a:schemeClr val="bg1">
                  <a:lumMod val="95000"/>
                  <a:lumOff val="5000"/>
                </a:schemeClr>
              </a:solidFill>
            </a:endParaRPr>
          </a:p>
          <a:p>
            <a:pPr marL="0" lvl="0" indent="0">
              <a:buNone/>
            </a:pPr>
            <a:r>
              <a:rPr lang="en-US" sz="2800" dirty="0">
                <a:solidFill>
                  <a:schemeClr val="bg1">
                    <a:lumMod val="95000"/>
                    <a:lumOff val="5000"/>
                  </a:schemeClr>
                </a:solidFill>
              </a:rPr>
              <a:t>						</a:t>
            </a:r>
          </a:p>
          <a:p>
            <a:pPr marL="0" lvl="0" indent="0">
              <a:lnSpc>
                <a:spcPct val="200000"/>
              </a:lnSpc>
              <a:buNone/>
            </a:pPr>
            <a:endParaRPr lang="en-US" sz="2800" dirty="0">
              <a:solidFill>
                <a:schemeClr val="bg1">
                  <a:lumMod val="95000"/>
                  <a:lumOff val="5000"/>
                </a:schemeClr>
              </a:solidFill>
            </a:endParaRPr>
          </a:p>
          <a:p>
            <a:pPr marL="0" lvl="0" indent="0">
              <a:buNone/>
            </a:pPr>
            <a:r>
              <a:rPr lang="en-US" sz="2800" dirty="0">
                <a:solidFill>
                  <a:schemeClr val="bg1">
                    <a:lumMod val="95000"/>
                    <a:lumOff val="5000"/>
                  </a:schemeClr>
                </a:solidFill>
              </a:rPr>
              <a:t>     </a:t>
            </a:r>
            <a:r>
              <a:rPr lang="en-US" sz="2800" b="1" dirty="0">
                <a:solidFill>
                  <a:srgbClr val="FF9900"/>
                </a:solidFill>
                <a:effectLst>
                  <a:outerShdw blurRad="38100" dist="38100" dir="2700000" algn="tl">
                    <a:srgbClr val="000000">
                      <a:alpha val="43137"/>
                    </a:srgbClr>
                  </a:outerShdw>
                </a:effectLst>
              </a:rPr>
              <a:t>1</a:t>
            </a:r>
            <a:r>
              <a:rPr lang="en-US" sz="2800" dirty="0">
                <a:solidFill>
                  <a:schemeClr val="bg1">
                    <a:lumMod val="95000"/>
                    <a:lumOff val="5000"/>
                  </a:schemeClr>
                </a:solidFill>
              </a:rPr>
              <a:t>/30	   </a:t>
            </a:r>
            <a:r>
              <a:rPr lang="en-US" sz="2800" b="1" dirty="0">
                <a:solidFill>
                  <a:srgbClr val="FF9900"/>
                </a:solidFill>
                <a:effectLst>
                  <a:outerShdw blurRad="38100" dist="38100" dir="2700000" algn="tl">
                    <a:srgbClr val="000000">
                      <a:alpha val="43137"/>
                    </a:srgbClr>
                  </a:outerShdw>
                </a:effectLst>
              </a:rPr>
              <a:t>2</a:t>
            </a:r>
            <a:r>
              <a:rPr lang="en-US" sz="2800" dirty="0">
                <a:solidFill>
                  <a:schemeClr val="bg1">
                    <a:lumMod val="95000"/>
                    <a:lumOff val="5000"/>
                  </a:schemeClr>
                </a:solidFill>
              </a:rPr>
              <a:t>/30       </a:t>
            </a:r>
            <a:r>
              <a:rPr lang="en-US" sz="2800" b="1" dirty="0">
                <a:solidFill>
                  <a:srgbClr val="FF9900"/>
                </a:solidFill>
                <a:effectLst>
                  <a:outerShdw blurRad="38100" dist="38100" dir="2700000" algn="tl">
                    <a:srgbClr val="000000">
                      <a:alpha val="43137"/>
                    </a:srgbClr>
                  </a:outerShdw>
                </a:effectLst>
              </a:rPr>
              <a:t>3</a:t>
            </a:r>
            <a:r>
              <a:rPr lang="en-US" sz="2800" dirty="0">
                <a:solidFill>
                  <a:schemeClr val="bg1">
                    <a:lumMod val="95000"/>
                    <a:lumOff val="5000"/>
                  </a:schemeClr>
                </a:solidFill>
              </a:rPr>
              <a:t>/30        </a:t>
            </a:r>
            <a:r>
              <a:rPr lang="en-US" sz="2800" b="1" dirty="0">
                <a:solidFill>
                  <a:srgbClr val="FF9900"/>
                </a:solidFill>
                <a:effectLst>
                  <a:outerShdw blurRad="38100" dist="38100" dir="2700000" algn="tl">
                    <a:srgbClr val="000000">
                      <a:alpha val="43137"/>
                    </a:srgbClr>
                  </a:outerShdw>
                </a:effectLst>
              </a:rPr>
              <a:t>4</a:t>
            </a:r>
            <a:r>
              <a:rPr lang="en-US" sz="2800" dirty="0">
                <a:solidFill>
                  <a:schemeClr val="bg1">
                    <a:lumMod val="95000"/>
                    <a:lumOff val="5000"/>
                  </a:schemeClr>
                </a:solidFill>
              </a:rPr>
              <a:t>/30         </a:t>
            </a:r>
            <a:r>
              <a:rPr lang="en-US" sz="2800" b="1" dirty="0">
                <a:solidFill>
                  <a:srgbClr val="FF9900"/>
                </a:solidFill>
                <a:effectLst>
                  <a:outerShdw blurRad="38100" dist="38100" dir="2700000" algn="tl">
                    <a:srgbClr val="000000">
                      <a:alpha val="43137"/>
                    </a:srgbClr>
                  </a:outerShdw>
                </a:effectLst>
              </a:rPr>
              <a:t>5</a:t>
            </a:r>
            <a:r>
              <a:rPr lang="en-US" sz="2800" dirty="0">
                <a:solidFill>
                  <a:schemeClr val="bg1">
                    <a:lumMod val="95000"/>
                    <a:lumOff val="5000"/>
                  </a:schemeClr>
                </a:solidFill>
              </a:rPr>
              <a:t>/30       </a:t>
            </a:r>
            <a:r>
              <a:rPr lang="en-US" sz="2800" b="1" dirty="0">
                <a:solidFill>
                  <a:srgbClr val="FF9900"/>
                </a:solidFill>
                <a:effectLst>
                  <a:outerShdw blurRad="38100" dist="38100" dir="2700000" algn="tl">
                    <a:srgbClr val="000000">
                      <a:alpha val="43137"/>
                    </a:srgbClr>
                  </a:outerShdw>
                </a:effectLst>
              </a:rPr>
              <a:t>6</a:t>
            </a:r>
            <a:r>
              <a:rPr lang="en-US" sz="2800" dirty="0">
                <a:solidFill>
                  <a:schemeClr val="bg1">
                    <a:lumMod val="95000"/>
                    <a:lumOff val="5000"/>
                  </a:schemeClr>
                </a:solidFill>
              </a:rPr>
              <a:t>/30         </a:t>
            </a:r>
            <a:r>
              <a:rPr lang="en-US" sz="2800" b="1" dirty="0">
                <a:solidFill>
                  <a:srgbClr val="FF9900"/>
                </a:solidFill>
                <a:effectLst>
                  <a:outerShdw blurRad="38100" dist="38100" dir="2700000" algn="tl">
                    <a:srgbClr val="000000">
                      <a:alpha val="43137"/>
                    </a:srgbClr>
                  </a:outerShdw>
                </a:effectLst>
              </a:rPr>
              <a:t>7</a:t>
            </a:r>
            <a:r>
              <a:rPr lang="en-US" sz="2800" dirty="0">
                <a:solidFill>
                  <a:schemeClr val="bg1">
                    <a:lumMod val="95000"/>
                    <a:lumOff val="5000"/>
                  </a:schemeClr>
                </a:solidFill>
              </a:rPr>
              <a:t>/30</a:t>
            </a:r>
          </a:p>
          <a:p>
            <a:pPr marL="0" lvl="0" indent="0">
              <a:buNone/>
            </a:pPr>
            <a:endParaRPr lang="en-US" dirty="0">
              <a:solidFill>
                <a:prstClr val="white"/>
              </a:solidFill>
            </a:endParaRPr>
          </a:p>
          <a:p>
            <a:pPr marL="0" lvl="0" indent="0">
              <a:buNone/>
            </a:pPr>
            <a:endParaRPr lang="en-US" dirty="0">
              <a:solidFill>
                <a:prstClr val="white"/>
              </a:solidFill>
            </a:endParaRPr>
          </a:p>
          <a:p>
            <a:pPr marL="0" lvl="0" indent="0">
              <a:buNone/>
            </a:pPr>
            <a:endParaRPr lang="en-US" dirty="0">
              <a:solidFill>
                <a:prstClr val="white"/>
              </a:solidFill>
            </a:endParaRPr>
          </a:p>
          <a:p>
            <a:pPr marL="0" lvl="0" indent="0">
              <a:buNone/>
            </a:pPr>
            <a:endParaRPr lang="en-US" dirty="0">
              <a:solidFill>
                <a:prstClr val="white"/>
              </a:solidFill>
            </a:endParaRPr>
          </a:p>
          <a:p>
            <a:pPr marL="0" lvl="0" indent="0">
              <a:buNone/>
            </a:pPr>
            <a:endParaRPr lang="en-US" dirty="0">
              <a:solidFill>
                <a:prstClr val="white"/>
              </a:solidFill>
            </a:endParaRPr>
          </a:p>
          <a:p>
            <a:pPr marL="0" lvl="0" indent="0">
              <a:buNone/>
            </a:pPr>
            <a:endParaRPr lang="en-US" dirty="0">
              <a:solidFill>
                <a:prstClr val="white"/>
              </a:solidFill>
            </a:endParaRPr>
          </a:p>
          <a:p>
            <a:endParaRPr lang="en-US" dirty="0"/>
          </a:p>
        </p:txBody>
      </p:sp>
      <p:sp>
        <p:nvSpPr>
          <p:cNvPr id="4" name="Slide Number Placeholder 3"/>
          <p:cNvSpPr>
            <a:spLocks noGrp="1"/>
          </p:cNvSpPr>
          <p:nvPr>
            <p:ph type="sldNum" sz="quarter" idx="12"/>
          </p:nvPr>
        </p:nvSpPr>
        <p:spPr>
          <a:xfrm>
            <a:off x="10742612" y="6248400"/>
            <a:ext cx="1066802" cy="276228"/>
          </a:xfrm>
        </p:spPr>
        <p:txBody>
          <a:bodyPr/>
          <a:lstStyle/>
          <a:p>
            <a:fld id="{2A013F82-EE5E-44EE-A61D-E31C6657F26F}" type="slidenum">
              <a:rPr lang="en-US" b="1" smtClean="0">
                <a:solidFill>
                  <a:schemeClr val="bg1"/>
                </a:solidFill>
              </a:rPr>
              <a:t>22</a:t>
            </a:fld>
            <a:endParaRPr lang="en-US" b="1" dirty="0">
              <a:solidFill>
                <a:schemeClr val="bg1"/>
              </a:solidFill>
            </a:endParaRPr>
          </a:p>
        </p:txBody>
      </p:sp>
      <p:sp>
        <p:nvSpPr>
          <p:cNvPr id="5" name="Title 1"/>
          <p:cNvSpPr>
            <a:spLocks noGrp="1"/>
          </p:cNvSpPr>
          <p:nvPr>
            <p:ph type="title"/>
          </p:nvPr>
        </p:nvSpPr>
        <p:spPr>
          <a:xfrm>
            <a:off x="1979612" y="152400"/>
            <a:ext cx="9144001" cy="762000"/>
          </a:xfrm>
          <a:solidFill>
            <a:schemeClr val="bg1">
              <a:lumMod val="85000"/>
              <a:lumOff val="15000"/>
            </a:schemeClr>
          </a:solidFill>
          <a:ln w="57150">
            <a:solidFill>
              <a:srgbClr val="FF9900"/>
            </a:solidFill>
          </a:ln>
          <a:scene3d>
            <a:camera prst="orthographicFront"/>
            <a:lightRig rig="threePt" dir="t"/>
          </a:scene3d>
          <a:sp3d>
            <a:bevelT w="139700" h="139700" prst="divot"/>
          </a:sp3d>
        </p:spPr>
        <p:txBody>
          <a:bodyPr anchor="ctr">
            <a:normAutofit fontScale="90000"/>
          </a:bodyPr>
          <a:lstStyle/>
          <a:p>
            <a:pPr lvl="0" algn="ctr" defTabSz="1218987">
              <a:lnSpc>
                <a:spcPct val="115000"/>
              </a:lnSpc>
              <a:spcBef>
                <a:spcPts val="0"/>
              </a:spcBef>
              <a:spcAft>
                <a:spcPts val="1000"/>
              </a:spcAft>
            </a:pPr>
            <a:r>
              <a:rPr lang="en-US" sz="4400" b="1" dirty="0">
                <a:solidFill>
                  <a:srgbClr val="FF00FF"/>
                </a:solidFill>
                <a:effectLst>
                  <a:outerShdw blurRad="38100" dist="38100" dir="2700000" algn="tl">
                    <a:srgbClr val="000000">
                      <a:alpha val="43137"/>
                    </a:srgbClr>
                  </a:outerShdw>
                </a:effectLst>
                <a:latin typeface="Kristen ITC" panose="03050502040202030202" pitchFamily="66" charset="0"/>
                <a:ea typeface="TITUS Cyberbit Basic" panose="02020603050405020304" pitchFamily="18" charset="0"/>
                <a:cs typeface="Georgia" panose="02040502050405020303" pitchFamily="18" charset="0"/>
              </a:rPr>
              <a:t>Noah’s </a:t>
            </a:r>
            <a:r>
              <a:rPr lang="en-US" sz="4400" b="1" u="dotted" dirty="0">
                <a:solidFill>
                  <a:srgbClr val="FFC000"/>
                </a:solidFill>
                <a:effectLst>
                  <a:outerShdw blurRad="38100" dist="38100" dir="2700000" algn="tl">
                    <a:srgbClr val="000000">
                      <a:alpha val="43137"/>
                    </a:srgbClr>
                  </a:outerShdw>
                </a:effectLst>
                <a:uFill>
                  <a:solidFill>
                    <a:srgbClr val="3333CC"/>
                  </a:solidFill>
                </a:uFill>
                <a:latin typeface="Kristen ITC" panose="03050502040202030202" pitchFamily="66" charset="0"/>
                <a:ea typeface="TITUS Cyberbit Basic" panose="02020603050405020304" pitchFamily="18" charset="0"/>
                <a:cs typeface="Georgia" panose="02040502050405020303" pitchFamily="18" charset="0"/>
              </a:rPr>
              <a:t>Solar</a:t>
            </a:r>
            <a:r>
              <a:rPr lang="en-US" sz="4400" b="1" dirty="0">
                <a:solidFill>
                  <a:srgbClr val="FF00FF"/>
                </a:solidFill>
                <a:effectLst>
                  <a:outerShdw blurRad="38100" dist="38100" dir="2700000" algn="tl">
                    <a:srgbClr val="000000">
                      <a:alpha val="43137"/>
                    </a:srgbClr>
                  </a:outerShdw>
                </a:effectLst>
                <a:latin typeface="Kristen ITC" panose="03050502040202030202" pitchFamily="66" charset="0"/>
                <a:ea typeface="TITUS Cyberbit Basic" panose="02020603050405020304" pitchFamily="18" charset="0"/>
                <a:cs typeface="Georgia" panose="02040502050405020303" pitchFamily="18" charset="0"/>
              </a:rPr>
              <a:t> Flood Experience – </a:t>
            </a:r>
            <a:r>
              <a:rPr lang="en-US" sz="2400" b="1" dirty="0">
                <a:solidFill>
                  <a:srgbClr val="FF00FF"/>
                </a:solidFill>
                <a:effectLst>
                  <a:outerShdw blurRad="38100" dist="38100" dir="2700000" algn="tl">
                    <a:srgbClr val="000000">
                      <a:alpha val="43137"/>
                    </a:srgbClr>
                  </a:outerShdw>
                </a:effectLst>
                <a:latin typeface="Kristen ITC" panose="03050502040202030202" pitchFamily="66" charset="0"/>
                <a:ea typeface="TITUS Cyberbit Basic" panose="02020603050405020304" pitchFamily="18" charset="0"/>
                <a:cs typeface="Georgia" panose="02040502050405020303" pitchFamily="18" charset="0"/>
              </a:rPr>
              <a:t>(# 7)</a:t>
            </a:r>
            <a:endParaRPr lang="en-US" dirty="0">
              <a:effectLst>
                <a:outerShdw blurRad="38100" dist="38100" dir="2700000" algn="tl">
                  <a:srgbClr val="000000">
                    <a:alpha val="43137"/>
                  </a:srgbClr>
                </a:outerShdw>
              </a:effectLst>
            </a:endParaRPr>
          </a:p>
        </p:txBody>
      </p:sp>
      <p:sp>
        <p:nvSpPr>
          <p:cNvPr id="52" name="Curved Up Arrow 51"/>
          <p:cNvSpPr/>
          <p:nvPr/>
        </p:nvSpPr>
        <p:spPr>
          <a:xfrm>
            <a:off x="9453761" y="5377352"/>
            <a:ext cx="2203252" cy="1023448"/>
          </a:xfrm>
          <a:prstGeom prst="curvedUpArrow">
            <a:avLst>
              <a:gd name="adj1" fmla="val 25000"/>
              <a:gd name="adj2" fmla="val 74268"/>
              <a:gd name="adj3" fmla="val 25000"/>
            </a:avLst>
          </a:prstGeom>
          <a:solidFill>
            <a:srgbClr val="00B0F0"/>
          </a:solidFill>
          <a:ln w="28575">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7" name="Group 26"/>
          <p:cNvGrpSpPr/>
          <p:nvPr/>
        </p:nvGrpSpPr>
        <p:grpSpPr>
          <a:xfrm>
            <a:off x="300520" y="4378857"/>
            <a:ext cx="11468508" cy="1717143"/>
            <a:chOff x="309195" y="4494521"/>
            <a:chExt cx="11468508" cy="1717143"/>
          </a:xfrm>
        </p:grpSpPr>
        <p:sp>
          <p:nvSpPr>
            <p:cNvPr id="28" name="Curved Up Arrow 27"/>
            <p:cNvSpPr/>
            <p:nvPr/>
          </p:nvSpPr>
          <p:spPr>
            <a:xfrm>
              <a:off x="3349986" y="5457748"/>
              <a:ext cx="1839626" cy="753916"/>
            </a:xfrm>
            <a:prstGeom prst="curvedUpArrow">
              <a:avLst>
                <a:gd name="adj1" fmla="val 25000"/>
                <a:gd name="adj2" fmla="val 68063"/>
                <a:gd name="adj3" fmla="val 25000"/>
              </a:avLst>
            </a:prstGeom>
            <a:solidFill>
              <a:schemeClr val="bg1"/>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9" name="Group 28"/>
            <p:cNvGrpSpPr/>
            <p:nvPr/>
          </p:nvGrpSpPr>
          <p:grpSpPr>
            <a:xfrm>
              <a:off x="309195" y="4494521"/>
              <a:ext cx="11468508" cy="1717143"/>
              <a:chOff x="478369" y="4774567"/>
              <a:chExt cx="11468508" cy="1717143"/>
            </a:xfrm>
          </p:grpSpPr>
          <p:cxnSp>
            <p:nvCxnSpPr>
              <p:cNvPr id="30" name="Straight Connector 29"/>
              <p:cNvCxnSpPr/>
              <p:nvPr/>
            </p:nvCxnSpPr>
            <p:spPr>
              <a:xfrm flipV="1">
                <a:off x="6652937" y="5266880"/>
                <a:ext cx="0" cy="426721"/>
              </a:xfrm>
              <a:prstGeom prst="line">
                <a:avLst/>
              </a:prstGeom>
              <a:ln w="57150">
                <a:solidFill>
                  <a:srgbClr val="00B05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8176937" y="5225797"/>
                <a:ext cx="0" cy="426721"/>
              </a:xfrm>
              <a:prstGeom prst="line">
                <a:avLst/>
              </a:prstGeom>
              <a:ln w="57150">
                <a:solidFill>
                  <a:srgbClr val="00B05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9700937" y="5250089"/>
                <a:ext cx="0" cy="450907"/>
              </a:xfrm>
              <a:prstGeom prst="line">
                <a:avLst/>
              </a:prstGeom>
              <a:ln w="57150">
                <a:solidFill>
                  <a:srgbClr val="00B05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478369" y="4774567"/>
                <a:ext cx="11468508" cy="1717143"/>
                <a:chOff x="462131" y="4739776"/>
                <a:chExt cx="11468508" cy="1717143"/>
              </a:xfrm>
            </p:grpSpPr>
            <p:grpSp>
              <p:nvGrpSpPr>
                <p:cNvPr id="34" name="Group 33"/>
                <p:cNvGrpSpPr/>
                <p:nvPr/>
              </p:nvGrpSpPr>
              <p:grpSpPr>
                <a:xfrm>
                  <a:off x="462131" y="4739776"/>
                  <a:ext cx="11468508" cy="1717143"/>
                  <a:chOff x="461723" y="4752839"/>
                  <a:chExt cx="11468508" cy="1717143"/>
                </a:xfrm>
              </p:grpSpPr>
              <p:sp>
                <p:nvSpPr>
                  <p:cNvPr id="37" name="Curved Up Arrow 36"/>
                  <p:cNvSpPr/>
                  <p:nvPr/>
                </p:nvSpPr>
                <p:spPr>
                  <a:xfrm>
                    <a:off x="2012675" y="5730453"/>
                    <a:ext cx="1809687" cy="739529"/>
                  </a:xfrm>
                  <a:prstGeom prst="curvedUpArrow">
                    <a:avLst>
                      <a:gd name="adj1" fmla="val 25000"/>
                      <a:gd name="adj2" fmla="val 64059"/>
                      <a:gd name="adj3" fmla="val 25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8" name="Straight Connector 37"/>
                  <p:cNvCxnSpPr/>
                  <p:nvPr/>
                </p:nvCxnSpPr>
                <p:spPr>
                  <a:xfrm>
                    <a:off x="5112291" y="5204758"/>
                    <a:ext cx="0" cy="426032"/>
                  </a:xfrm>
                  <a:prstGeom prst="line">
                    <a:avLst/>
                  </a:prstGeom>
                  <a:ln w="57150">
                    <a:solidFill>
                      <a:srgbClr val="00B05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nvGrpSpPr>
                  <p:cNvPr id="39" name="Group 38"/>
                  <p:cNvGrpSpPr/>
                  <p:nvPr/>
                </p:nvGrpSpPr>
                <p:grpSpPr>
                  <a:xfrm>
                    <a:off x="461723" y="4752839"/>
                    <a:ext cx="11468508" cy="1717143"/>
                    <a:chOff x="462539" y="4549140"/>
                    <a:chExt cx="11468508" cy="1717143"/>
                  </a:xfrm>
                </p:grpSpPr>
                <p:cxnSp>
                  <p:nvCxnSpPr>
                    <p:cNvPr id="40" name="Straight Connector 39"/>
                    <p:cNvCxnSpPr/>
                    <p:nvPr/>
                  </p:nvCxnSpPr>
                  <p:spPr>
                    <a:xfrm flipH="1" flipV="1">
                      <a:off x="2103844" y="5052753"/>
                      <a:ext cx="1" cy="457200"/>
                    </a:xfrm>
                    <a:prstGeom prst="line">
                      <a:avLst/>
                    </a:prstGeom>
                    <a:ln w="57150">
                      <a:solidFill>
                        <a:srgbClr val="009242"/>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2903631" y="5011188"/>
                      <a:ext cx="0" cy="457201"/>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3589107" y="5000797"/>
                      <a:ext cx="0" cy="457201"/>
                    </a:xfrm>
                    <a:prstGeom prst="line">
                      <a:avLst/>
                    </a:prstGeom>
                    <a:ln w="57150">
                      <a:solidFill>
                        <a:srgbClr val="009242"/>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493712" y="4549140"/>
                      <a:ext cx="0" cy="960122"/>
                    </a:xfrm>
                    <a:prstGeom prst="line">
                      <a:avLst/>
                    </a:prstGeom>
                    <a:ln w="76200">
                      <a:solidFill>
                        <a:srgbClr val="CC0099"/>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49" name="Curved Up Arrow 48"/>
                    <p:cNvSpPr/>
                    <p:nvPr/>
                  </p:nvSpPr>
                  <p:spPr>
                    <a:xfrm>
                      <a:off x="5028488" y="5537769"/>
                      <a:ext cx="1930385" cy="728514"/>
                    </a:xfrm>
                    <a:prstGeom prst="curvedUpArrow">
                      <a:avLst>
                        <a:gd name="adj1" fmla="val 25000"/>
                        <a:gd name="adj2" fmla="val 80143"/>
                        <a:gd name="adj3" fmla="val 20283"/>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Curved Down Arrow 45"/>
                    <p:cNvSpPr/>
                    <p:nvPr/>
                  </p:nvSpPr>
                  <p:spPr>
                    <a:xfrm rot="10800000" flipH="1">
                      <a:off x="474441" y="5524293"/>
                      <a:ext cx="1861892" cy="665790"/>
                    </a:xfrm>
                    <a:prstGeom prst="curvedDownArrow">
                      <a:avLst>
                        <a:gd name="adj1" fmla="val 25000"/>
                        <a:gd name="adj2" fmla="val 75782"/>
                        <a:gd name="adj3" fmla="val 35904"/>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4" name="Straight Connector 43"/>
                    <p:cNvCxnSpPr/>
                    <p:nvPr/>
                  </p:nvCxnSpPr>
                  <p:spPr>
                    <a:xfrm>
                      <a:off x="462539" y="5448164"/>
                      <a:ext cx="11468508" cy="20076"/>
                    </a:xfrm>
                    <a:prstGeom prst="line">
                      <a:avLst/>
                    </a:prstGeom>
                    <a:ln w="76200">
                      <a:solidFill>
                        <a:srgbClr val="0000CC"/>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grpSp>
            <p:sp>
              <p:nvSpPr>
                <p:cNvPr id="36" name="Curved Up Arrow 35"/>
                <p:cNvSpPr/>
                <p:nvPr/>
              </p:nvSpPr>
              <p:spPr>
                <a:xfrm>
                  <a:off x="6567372" y="5678554"/>
                  <a:ext cx="1823175" cy="702165"/>
                </a:xfrm>
                <a:prstGeom prst="curvedUpArrow">
                  <a:avLst>
                    <a:gd name="adj1" fmla="val 17968"/>
                    <a:gd name="adj2" fmla="val 66200"/>
                    <a:gd name="adj3" fmla="val 25000"/>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Curved Up Arrow 34"/>
                <p:cNvSpPr/>
                <p:nvPr/>
              </p:nvSpPr>
              <p:spPr>
                <a:xfrm>
                  <a:off x="8123942" y="5709941"/>
                  <a:ext cx="1805897" cy="670778"/>
                </a:xfrm>
                <a:prstGeom prst="curvedUpArrow">
                  <a:avLst>
                    <a:gd name="adj1" fmla="val 25000"/>
                    <a:gd name="adj2" fmla="val 72828"/>
                    <a:gd name="adj3" fmla="val 25000"/>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cxnSp>
        <p:nvCxnSpPr>
          <p:cNvPr id="55" name="Straight Connector 54"/>
          <p:cNvCxnSpPr/>
          <p:nvPr/>
        </p:nvCxnSpPr>
        <p:spPr>
          <a:xfrm flipV="1">
            <a:off x="11352212" y="4904511"/>
            <a:ext cx="0" cy="352297"/>
          </a:xfrm>
          <a:prstGeom prst="line">
            <a:avLst/>
          </a:prstGeom>
          <a:ln w="57150">
            <a:solidFill>
              <a:srgbClr val="00B05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flipV="1">
            <a:off x="10529944" y="2286001"/>
            <a:ext cx="60268" cy="2958198"/>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56" name="Right Bracket 55"/>
          <p:cNvSpPr/>
          <p:nvPr/>
        </p:nvSpPr>
        <p:spPr>
          <a:xfrm rot="16200000">
            <a:off x="6405482" y="714988"/>
            <a:ext cx="486039" cy="7813777"/>
          </a:xfrm>
          <a:prstGeom prst="rightBracket">
            <a:avLst>
              <a:gd name="adj" fmla="val 120622"/>
            </a:avLst>
          </a:prstGeom>
          <a:solidFill>
            <a:schemeClr val="tx1"/>
          </a:solidFill>
          <a:ln w="57150">
            <a:solidFill>
              <a:srgbClr val="21FB93"/>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6" name="Straight Connector 5"/>
          <p:cNvCxnSpPr/>
          <p:nvPr/>
        </p:nvCxnSpPr>
        <p:spPr>
          <a:xfrm>
            <a:off x="4640063" y="4888889"/>
            <a:ext cx="0" cy="355310"/>
          </a:xfrm>
          <a:prstGeom prst="line">
            <a:avLst/>
          </a:prstGeom>
          <a:ln w="57150">
            <a:solidFill>
              <a:srgbClr val="FF000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8" name="Bent Arrow 7"/>
          <p:cNvSpPr/>
          <p:nvPr/>
        </p:nvSpPr>
        <p:spPr>
          <a:xfrm>
            <a:off x="4951088" y="2195553"/>
            <a:ext cx="5553414" cy="2259417"/>
          </a:xfrm>
          <a:prstGeom prst="bentArrow">
            <a:avLst>
              <a:gd name="adj1" fmla="val 3081"/>
              <a:gd name="adj2" fmla="val 9350"/>
              <a:gd name="adj3" fmla="val 17188"/>
              <a:gd name="adj4" fmla="val 33030"/>
            </a:avLst>
          </a:prstGeom>
          <a:solidFill>
            <a:srgbClr val="CC00FF"/>
          </a:solidFill>
          <a:ln w="19050">
            <a:solidFill>
              <a:srgbClr val="009242"/>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Bent Arrow 42"/>
          <p:cNvSpPr/>
          <p:nvPr/>
        </p:nvSpPr>
        <p:spPr>
          <a:xfrm>
            <a:off x="6170612" y="2608373"/>
            <a:ext cx="4344490" cy="1833013"/>
          </a:xfrm>
          <a:prstGeom prst="bentArrow">
            <a:avLst>
              <a:gd name="adj1" fmla="val 3027"/>
              <a:gd name="adj2" fmla="val 10433"/>
              <a:gd name="adj3" fmla="val 21337"/>
              <a:gd name="adj4" fmla="val 43750"/>
            </a:avLst>
          </a:prstGeom>
          <a:solidFill>
            <a:srgbClr val="CC00FF"/>
          </a:solidFill>
          <a:ln w="19050">
            <a:solidFill>
              <a:srgbClr val="009242"/>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Bent Arrow 46"/>
          <p:cNvSpPr/>
          <p:nvPr/>
        </p:nvSpPr>
        <p:spPr>
          <a:xfrm>
            <a:off x="7466011" y="3003975"/>
            <a:ext cx="3045911" cy="1441747"/>
          </a:xfrm>
          <a:prstGeom prst="bentArrow">
            <a:avLst>
              <a:gd name="adj1" fmla="val 3956"/>
              <a:gd name="adj2" fmla="val 12932"/>
              <a:gd name="adj3" fmla="val 26143"/>
              <a:gd name="adj4" fmla="val 43750"/>
            </a:avLst>
          </a:prstGeom>
          <a:solidFill>
            <a:srgbClr val="CC00FF"/>
          </a:solidFill>
          <a:ln w="19050">
            <a:solidFill>
              <a:srgbClr val="009242"/>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Bent Arrow 47"/>
          <p:cNvSpPr/>
          <p:nvPr/>
        </p:nvSpPr>
        <p:spPr>
          <a:xfrm>
            <a:off x="8685648" y="3391270"/>
            <a:ext cx="1832633" cy="1042944"/>
          </a:xfrm>
          <a:prstGeom prst="bentArrow">
            <a:avLst>
              <a:gd name="adj1" fmla="val 5361"/>
              <a:gd name="adj2" fmla="val 16286"/>
              <a:gd name="adj3" fmla="val 35835"/>
              <a:gd name="adj4" fmla="val 43750"/>
            </a:avLst>
          </a:prstGeom>
          <a:solidFill>
            <a:srgbClr val="CC00FF"/>
          </a:solidFill>
          <a:ln w="19050">
            <a:solidFill>
              <a:srgbClr val="009242"/>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Bent Arrow 49"/>
          <p:cNvSpPr/>
          <p:nvPr/>
        </p:nvSpPr>
        <p:spPr>
          <a:xfrm>
            <a:off x="9768225" y="3732545"/>
            <a:ext cx="743697" cy="708842"/>
          </a:xfrm>
          <a:prstGeom prst="bentArrow">
            <a:avLst>
              <a:gd name="adj1" fmla="val 6537"/>
              <a:gd name="adj2" fmla="val 23759"/>
              <a:gd name="adj3" fmla="val 50000"/>
              <a:gd name="adj4" fmla="val 43750"/>
            </a:avLst>
          </a:prstGeom>
          <a:solidFill>
            <a:srgbClr val="CC00FF"/>
          </a:solidFill>
          <a:ln w="19050">
            <a:solidFill>
              <a:srgbClr val="009242"/>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0"/>
          <p:cNvSpPr/>
          <p:nvPr/>
        </p:nvSpPr>
        <p:spPr>
          <a:xfrm>
            <a:off x="10739859" y="1163081"/>
            <a:ext cx="1107752" cy="2735729"/>
          </a:xfrm>
          <a:prstGeom prst="rect">
            <a:avLst/>
          </a:prstGeom>
          <a:solidFill>
            <a:schemeClr val="accent6">
              <a:lumMod val="20000"/>
              <a:lumOff val="80000"/>
            </a:schemeClr>
          </a:solidFill>
          <a:ln w="28575"/>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u="sng" dirty="0">
                <a:solidFill>
                  <a:srgbClr val="0000CC"/>
                </a:solidFill>
                <a:effectLst>
                  <a:outerShdw blurRad="38100" dist="38100" dir="2700000" algn="tl">
                    <a:srgbClr val="000000">
                      <a:alpha val="43137"/>
                    </a:srgbClr>
                  </a:outerShdw>
                </a:effectLst>
              </a:rPr>
              <a:t>16</a:t>
            </a:r>
            <a:r>
              <a:rPr lang="en-US" sz="3600" b="1" baseline="30000" dirty="0">
                <a:solidFill>
                  <a:srgbClr val="0000CC"/>
                </a:solidFill>
                <a:effectLst>
                  <a:outerShdw blurRad="38100" dist="38100" dir="2700000" algn="tl">
                    <a:srgbClr val="000000">
                      <a:alpha val="43137"/>
                    </a:srgbClr>
                  </a:outerShdw>
                </a:effectLst>
              </a:rPr>
              <a:t>th</a:t>
            </a:r>
            <a:r>
              <a:rPr lang="en-US" sz="3600" dirty="0"/>
              <a:t> </a:t>
            </a:r>
            <a:r>
              <a:rPr lang="en-US" sz="3600" dirty="0">
                <a:solidFill>
                  <a:schemeClr val="bg1"/>
                </a:solidFill>
              </a:rPr>
              <a:t>of the </a:t>
            </a:r>
            <a:r>
              <a:rPr lang="en-US" sz="3600" b="1" dirty="0">
                <a:solidFill>
                  <a:srgbClr val="FFC000"/>
                </a:solidFill>
                <a:effectLst>
                  <a:outerShdw blurRad="38100" dist="38100" dir="2700000" algn="tl">
                    <a:srgbClr val="000000">
                      <a:alpha val="43137"/>
                    </a:srgbClr>
                  </a:outerShdw>
                </a:effectLst>
              </a:rPr>
              <a:t>7</a:t>
            </a:r>
            <a:r>
              <a:rPr lang="en-US" sz="3600" b="1" baseline="30000" dirty="0">
                <a:solidFill>
                  <a:srgbClr val="FFC000"/>
                </a:solidFill>
                <a:effectLst>
                  <a:outerShdw blurRad="38100" dist="38100" dir="2700000" algn="tl">
                    <a:srgbClr val="000000">
                      <a:alpha val="43137"/>
                    </a:srgbClr>
                  </a:outerShdw>
                </a:effectLst>
              </a:rPr>
              <a:t>th</a:t>
            </a:r>
            <a:r>
              <a:rPr lang="en-US" sz="3600" dirty="0">
                <a:solidFill>
                  <a:schemeClr val="bg1"/>
                </a:solidFill>
              </a:rPr>
              <a:t> </a:t>
            </a:r>
            <a:r>
              <a:rPr lang="en-US" sz="2400" dirty="0">
                <a:solidFill>
                  <a:schemeClr val="bg1"/>
                </a:solidFill>
              </a:rPr>
              <a:t>mon.</a:t>
            </a:r>
          </a:p>
        </p:txBody>
      </p:sp>
      <p:cxnSp>
        <p:nvCxnSpPr>
          <p:cNvPr id="13" name="Straight Arrow Connector 12"/>
          <p:cNvCxnSpPr/>
          <p:nvPr/>
        </p:nvCxnSpPr>
        <p:spPr>
          <a:xfrm flipH="1">
            <a:off x="10571162" y="1752378"/>
            <a:ext cx="363320" cy="609822"/>
          </a:xfrm>
          <a:prstGeom prst="straightConnector1">
            <a:avLst/>
          </a:prstGeom>
          <a:ln w="76200">
            <a:solidFill>
              <a:srgbClr val="0000CC"/>
            </a:solidFill>
            <a:headEnd type="none" w="med" len="med"/>
            <a:tailEnd type="arrow" w="med" len="med"/>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166800" y="1562212"/>
            <a:ext cx="3604012" cy="647588"/>
          </a:xfrm>
          <a:prstGeom prst="rect">
            <a:avLst/>
          </a:prstGeom>
          <a:gradFill>
            <a:gsLst>
              <a:gs pos="48000">
                <a:srgbClr val="FFFF00"/>
              </a:gs>
              <a:gs pos="100000">
                <a:srgbClr val="134251"/>
              </a:gs>
              <a:gs pos="65000">
                <a:srgbClr val="134251"/>
              </a:gs>
            </a:gsLst>
            <a:lin ang="8100000" scaled="1"/>
          </a:gradFill>
          <a:ln w="38100"/>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u="sng" dirty="0">
                <a:solidFill>
                  <a:srgbClr val="CC00FF"/>
                </a:solidFill>
                <a:effectLst>
                  <a:outerShdw blurRad="38100" dist="38100" dir="2700000" algn="tl">
                    <a:srgbClr val="000000">
                      <a:alpha val="43137"/>
                    </a:srgbClr>
                  </a:outerShdw>
                </a:effectLst>
                <a:latin typeface="Georgia" panose="02040502050405020303" pitchFamily="18" charset="0"/>
              </a:rPr>
              <a:t>receded</a:t>
            </a:r>
            <a:r>
              <a:rPr lang="en-US" sz="3200" b="1" dirty="0">
                <a:solidFill>
                  <a:srgbClr val="CC00FF"/>
                </a:solidFill>
                <a:effectLst>
                  <a:outerShdw blurRad="38100" dist="38100" dir="2700000" algn="tl">
                    <a:srgbClr val="000000">
                      <a:alpha val="43137"/>
                    </a:srgbClr>
                  </a:outerShdw>
                </a:effectLst>
                <a:latin typeface="Georgia" panose="02040502050405020303" pitchFamily="18" charset="0"/>
              </a:rPr>
              <a:t> steadily</a:t>
            </a:r>
            <a:endParaRPr lang="en-US" sz="3200" dirty="0">
              <a:effectLst>
                <a:outerShdw blurRad="38100" dist="38100" dir="2700000" algn="tl">
                  <a:srgbClr val="000000">
                    <a:alpha val="43137"/>
                  </a:srgbClr>
                </a:outerShdw>
              </a:effectLst>
            </a:endParaRPr>
          </a:p>
        </p:txBody>
      </p:sp>
      <p:sp>
        <p:nvSpPr>
          <p:cNvPr id="10" name="Cloud Callout 9"/>
          <p:cNvSpPr/>
          <p:nvPr/>
        </p:nvSpPr>
        <p:spPr>
          <a:xfrm>
            <a:off x="455612" y="2567860"/>
            <a:ext cx="2493471" cy="1635457"/>
          </a:xfrm>
          <a:prstGeom prst="cloudCallout">
            <a:avLst>
              <a:gd name="adj1" fmla="val 61732"/>
              <a:gd name="adj2" fmla="val 97683"/>
            </a:avLst>
          </a:prstGeom>
          <a:solidFill>
            <a:schemeClr val="bg1">
              <a:lumMod val="75000"/>
              <a:lumOff val="25000"/>
            </a:schemeClr>
          </a:solidFill>
          <a:ln w="38100">
            <a:solidFill>
              <a:srgbClr val="04DE3D"/>
            </a:solidFill>
          </a:ln>
          <a:effectLst>
            <a:glow rad="228600">
              <a:schemeClr val="accent3">
                <a:satMod val="175000"/>
                <a:alpha val="93000"/>
              </a:schemeClr>
            </a:glo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n>
                  <a:solidFill>
                    <a:sysClr val="windowText" lastClr="000000"/>
                  </a:solidFill>
                </a:ln>
                <a:solidFill>
                  <a:srgbClr val="FF0000"/>
                </a:solidFill>
                <a:effectLst>
                  <a:glow rad="101600">
                    <a:schemeClr val="accent5">
                      <a:satMod val="175000"/>
                      <a:alpha val="40000"/>
                    </a:schemeClr>
                  </a:glow>
                  <a:outerShdw blurRad="38100" dist="38100" dir="2700000" algn="tl">
                    <a:srgbClr val="000000">
                      <a:alpha val="43137"/>
                    </a:srgbClr>
                  </a:outerShdw>
                </a:effectLst>
              </a:rPr>
              <a:t>Rain</a:t>
            </a:r>
          </a:p>
        </p:txBody>
      </p:sp>
      <p:cxnSp>
        <p:nvCxnSpPr>
          <p:cNvPr id="7" name="Straight Arrow Connector 6"/>
          <p:cNvCxnSpPr/>
          <p:nvPr/>
        </p:nvCxnSpPr>
        <p:spPr>
          <a:xfrm>
            <a:off x="2741612" y="5029200"/>
            <a:ext cx="1898449" cy="0"/>
          </a:xfrm>
          <a:prstGeom prst="straightConnector1">
            <a:avLst/>
          </a:prstGeom>
          <a:ln w="76200">
            <a:solidFill>
              <a:srgbClr val="FF0000"/>
            </a:solidFill>
            <a:headEnd type="triangle"/>
            <a:tailEnd type="triangle"/>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3351212" y="4434215"/>
            <a:ext cx="6639301" cy="403500"/>
          </a:xfrm>
          <a:prstGeom prst="rect">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rPr>
              <a:t>150</a:t>
            </a:r>
            <a:r>
              <a:rPr lang="en-US" sz="2000" dirty="0">
                <a:effectLst>
                  <a:outerShdw blurRad="38100" dist="38100" dir="2700000" algn="tl">
                    <a:srgbClr val="000000">
                      <a:alpha val="43137"/>
                    </a:srgbClr>
                  </a:outerShdw>
                </a:effectLst>
              </a:rPr>
              <a:t> </a:t>
            </a:r>
            <a:r>
              <a:rPr lang="en-US" sz="2000" b="1" dirty="0">
                <a:effectLst>
                  <a:outerShdw blurRad="38100" dist="38100" dir="2700000" algn="tl">
                    <a:srgbClr val="000000">
                      <a:alpha val="43137"/>
                    </a:srgbClr>
                  </a:outerShdw>
                </a:effectLst>
              </a:rPr>
              <a:t>days from 17</a:t>
            </a:r>
            <a:r>
              <a:rPr lang="en-US" sz="2000" b="1" baseline="30000" dirty="0">
                <a:effectLst>
                  <a:outerShdw blurRad="38100" dist="38100" dir="2700000" algn="tl">
                    <a:srgbClr val="000000">
                      <a:alpha val="43137"/>
                    </a:srgbClr>
                  </a:outerShdw>
                </a:effectLst>
              </a:rPr>
              <a:t>th</a:t>
            </a:r>
            <a:r>
              <a:rPr lang="en-US" sz="2000" b="1" dirty="0">
                <a:effectLst>
                  <a:outerShdw blurRad="38100" dist="38100" dir="2700000" algn="tl">
                    <a:srgbClr val="000000">
                      <a:alpha val="43137"/>
                    </a:srgbClr>
                  </a:outerShdw>
                </a:effectLst>
              </a:rPr>
              <a:t>, 2</a:t>
            </a:r>
            <a:r>
              <a:rPr lang="en-US" sz="2000" b="1" baseline="30000" dirty="0">
                <a:effectLst>
                  <a:outerShdw blurRad="38100" dist="38100" dir="2700000" algn="tl">
                    <a:srgbClr val="000000">
                      <a:alpha val="43137"/>
                    </a:srgbClr>
                  </a:outerShdw>
                </a:effectLst>
              </a:rPr>
              <a:t>nd</a:t>
            </a:r>
            <a:r>
              <a:rPr lang="en-US" sz="2000" b="1" dirty="0">
                <a:effectLst>
                  <a:outerShdw blurRad="38100" dist="38100" dir="2700000" algn="tl">
                    <a:srgbClr val="000000">
                      <a:alpha val="43137"/>
                    </a:srgbClr>
                  </a:outerShdw>
                </a:effectLst>
              </a:rPr>
              <a:t> month to 16</a:t>
            </a:r>
            <a:r>
              <a:rPr lang="en-US" sz="2000" b="1" baseline="30000" dirty="0">
                <a:effectLst>
                  <a:outerShdw blurRad="38100" dist="38100" dir="2700000" algn="tl">
                    <a:srgbClr val="000000">
                      <a:alpha val="43137"/>
                    </a:srgbClr>
                  </a:outerShdw>
                </a:effectLst>
              </a:rPr>
              <a:t>th</a:t>
            </a:r>
            <a:r>
              <a:rPr lang="en-US" sz="2000" b="1" dirty="0">
                <a:effectLst>
                  <a:outerShdw blurRad="38100" dist="38100" dir="2700000" algn="tl">
                    <a:srgbClr val="000000">
                      <a:alpha val="43137"/>
                    </a:srgbClr>
                  </a:outerShdw>
                </a:effectLst>
              </a:rPr>
              <a:t> of the 7</a:t>
            </a:r>
            <a:r>
              <a:rPr lang="en-US" sz="2000" b="1" baseline="30000" dirty="0">
                <a:effectLst>
                  <a:outerShdw blurRad="38100" dist="38100" dir="2700000" algn="tl">
                    <a:srgbClr val="000000">
                      <a:alpha val="43137"/>
                    </a:srgbClr>
                  </a:outerShdw>
                </a:effectLst>
              </a:rPr>
              <a:t>th</a:t>
            </a:r>
            <a:r>
              <a:rPr lang="en-US" sz="2000" b="1" dirty="0">
                <a:effectLst>
                  <a:outerShdw blurRad="38100" dist="38100" dir="2700000" algn="tl">
                    <a:srgbClr val="000000">
                      <a:alpha val="43137"/>
                    </a:srgbClr>
                  </a:outerShdw>
                </a:effectLst>
              </a:rPr>
              <a:t> month </a:t>
            </a:r>
          </a:p>
        </p:txBody>
      </p:sp>
      <p:cxnSp>
        <p:nvCxnSpPr>
          <p:cNvPr id="51" name="Straight Connector 50"/>
          <p:cNvCxnSpPr/>
          <p:nvPr/>
        </p:nvCxnSpPr>
        <p:spPr>
          <a:xfrm>
            <a:off x="1077626" y="4822464"/>
            <a:ext cx="10579387" cy="48706"/>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3427485"/>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par>
                                <p:cTn id="8" presetID="26" presetClass="entr" presetSubtype="0" fill="hold" nodeType="withEffect">
                                  <p:stCondLst>
                                    <p:cond delay="100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80">
                                          <p:stCondLst>
                                            <p:cond delay="0"/>
                                          </p:stCondLst>
                                        </p:cTn>
                                        <p:tgtEl>
                                          <p:spTgt spid="7"/>
                                        </p:tgtEl>
                                      </p:cBhvr>
                                    </p:animEffect>
                                    <p:anim calcmode="lin" valueType="num">
                                      <p:cBhvr>
                                        <p:cTn id="11"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6" dur="26">
                                          <p:stCondLst>
                                            <p:cond delay="650"/>
                                          </p:stCondLst>
                                        </p:cTn>
                                        <p:tgtEl>
                                          <p:spTgt spid="7"/>
                                        </p:tgtEl>
                                      </p:cBhvr>
                                      <p:to x="100000" y="60000"/>
                                    </p:animScale>
                                    <p:animScale>
                                      <p:cBhvr>
                                        <p:cTn id="17" dur="166" decel="50000">
                                          <p:stCondLst>
                                            <p:cond delay="676"/>
                                          </p:stCondLst>
                                        </p:cTn>
                                        <p:tgtEl>
                                          <p:spTgt spid="7"/>
                                        </p:tgtEl>
                                      </p:cBhvr>
                                      <p:to x="100000" y="100000"/>
                                    </p:animScale>
                                    <p:animScale>
                                      <p:cBhvr>
                                        <p:cTn id="18" dur="26">
                                          <p:stCondLst>
                                            <p:cond delay="1312"/>
                                          </p:stCondLst>
                                        </p:cTn>
                                        <p:tgtEl>
                                          <p:spTgt spid="7"/>
                                        </p:tgtEl>
                                      </p:cBhvr>
                                      <p:to x="100000" y="80000"/>
                                    </p:animScale>
                                    <p:animScale>
                                      <p:cBhvr>
                                        <p:cTn id="19" dur="166" decel="50000">
                                          <p:stCondLst>
                                            <p:cond delay="1338"/>
                                          </p:stCondLst>
                                        </p:cTn>
                                        <p:tgtEl>
                                          <p:spTgt spid="7"/>
                                        </p:tgtEl>
                                      </p:cBhvr>
                                      <p:to x="100000" y="100000"/>
                                    </p:animScale>
                                    <p:animScale>
                                      <p:cBhvr>
                                        <p:cTn id="20" dur="26">
                                          <p:stCondLst>
                                            <p:cond delay="1642"/>
                                          </p:stCondLst>
                                        </p:cTn>
                                        <p:tgtEl>
                                          <p:spTgt spid="7"/>
                                        </p:tgtEl>
                                      </p:cBhvr>
                                      <p:to x="100000" y="90000"/>
                                    </p:animScale>
                                    <p:animScale>
                                      <p:cBhvr>
                                        <p:cTn id="21" dur="166" decel="50000">
                                          <p:stCondLst>
                                            <p:cond delay="1668"/>
                                          </p:stCondLst>
                                        </p:cTn>
                                        <p:tgtEl>
                                          <p:spTgt spid="7"/>
                                        </p:tgtEl>
                                      </p:cBhvr>
                                      <p:to x="100000" y="100000"/>
                                    </p:animScale>
                                    <p:animScale>
                                      <p:cBhvr>
                                        <p:cTn id="22" dur="26">
                                          <p:stCondLst>
                                            <p:cond delay="1808"/>
                                          </p:stCondLst>
                                        </p:cTn>
                                        <p:tgtEl>
                                          <p:spTgt spid="7"/>
                                        </p:tgtEl>
                                      </p:cBhvr>
                                      <p:to x="100000" y="95000"/>
                                    </p:animScale>
                                    <p:animScale>
                                      <p:cBhvr>
                                        <p:cTn id="23" dur="166" decel="50000">
                                          <p:stCondLst>
                                            <p:cond delay="1834"/>
                                          </p:stCondLst>
                                        </p:cTn>
                                        <p:tgtEl>
                                          <p:spTgt spid="7"/>
                                        </p:tgtEl>
                                      </p:cBhvr>
                                      <p:to x="100000" y="100000"/>
                                    </p:animScale>
                                  </p:childTnLst>
                                </p:cTn>
                              </p:par>
                              <p:par>
                                <p:cTn id="24" presetID="35" presetClass="emph" presetSubtype="0" repeatCount="5000" fill="hold" nodeType="withEffect">
                                  <p:stCondLst>
                                    <p:cond delay="3000"/>
                                  </p:stCondLst>
                                  <p:childTnLst>
                                    <p:anim calcmode="discrete" valueType="str">
                                      <p:cBhvr>
                                        <p:cTn id="25" dur="1000" fill="hold"/>
                                        <p:tgtEl>
                                          <p:spTgt spid="7"/>
                                        </p:tgtEl>
                                        <p:attrNameLst>
                                          <p:attrName>style.visibility</p:attrName>
                                        </p:attrNameLst>
                                      </p:cBhvr>
                                      <p:tavLst>
                                        <p:tav tm="0">
                                          <p:val>
                                            <p:strVal val="hidden"/>
                                          </p:val>
                                        </p:tav>
                                        <p:tav tm="50000">
                                          <p:val>
                                            <p:strVal val="visible"/>
                                          </p:val>
                                        </p:tav>
                                      </p:tavLst>
                                    </p:anim>
                                  </p:childTnLst>
                                </p:cTn>
                              </p:par>
                              <p:par>
                                <p:cTn id="26" presetID="26" presetClass="entr" presetSubtype="0" fill="hold" grpId="0" nodeType="withEffect">
                                  <p:stCondLst>
                                    <p:cond delay="200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80">
                                          <p:stCondLst>
                                            <p:cond delay="0"/>
                                          </p:stCondLst>
                                        </p:cTn>
                                        <p:tgtEl>
                                          <p:spTgt spid="10"/>
                                        </p:tgtEl>
                                      </p:cBhvr>
                                    </p:animEffect>
                                    <p:anim calcmode="lin" valueType="num">
                                      <p:cBhvr>
                                        <p:cTn id="2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4" dur="26">
                                          <p:stCondLst>
                                            <p:cond delay="650"/>
                                          </p:stCondLst>
                                        </p:cTn>
                                        <p:tgtEl>
                                          <p:spTgt spid="10"/>
                                        </p:tgtEl>
                                      </p:cBhvr>
                                      <p:to x="100000" y="60000"/>
                                    </p:animScale>
                                    <p:animScale>
                                      <p:cBhvr>
                                        <p:cTn id="35" dur="166" decel="50000">
                                          <p:stCondLst>
                                            <p:cond delay="676"/>
                                          </p:stCondLst>
                                        </p:cTn>
                                        <p:tgtEl>
                                          <p:spTgt spid="10"/>
                                        </p:tgtEl>
                                      </p:cBhvr>
                                      <p:to x="100000" y="100000"/>
                                    </p:animScale>
                                    <p:animScale>
                                      <p:cBhvr>
                                        <p:cTn id="36" dur="26">
                                          <p:stCondLst>
                                            <p:cond delay="1312"/>
                                          </p:stCondLst>
                                        </p:cTn>
                                        <p:tgtEl>
                                          <p:spTgt spid="10"/>
                                        </p:tgtEl>
                                      </p:cBhvr>
                                      <p:to x="100000" y="80000"/>
                                    </p:animScale>
                                    <p:animScale>
                                      <p:cBhvr>
                                        <p:cTn id="37" dur="166" decel="50000">
                                          <p:stCondLst>
                                            <p:cond delay="1338"/>
                                          </p:stCondLst>
                                        </p:cTn>
                                        <p:tgtEl>
                                          <p:spTgt spid="10"/>
                                        </p:tgtEl>
                                      </p:cBhvr>
                                      <p:to x="100000" y="100000"/>
                                    </p:animScale>
                                    <p:animScale>
                                      <p:cBhvr>
                                        <p:cTn id="38" dur="26">
                                          <p:stCondLst>
                                            <p:cond delay="1642"/>
                                          </p:stCondLst>
                                        </p:cTn>
                                        <p:tgtEl>
                                          <p:spTgt spid="10"/>
                                        </p:tgtEl>
                                      </p:cBhvr>
                                      <p:to x="100000" y="90000"/>
                                    </p:animScale>
                                    <p:animScale>
                                      <p:cBhvr>
                                        <p:cTn id="39" dur="166" decel="50000">
                                          <p:stCondLst>
                                            <p:cond delay="1668"/>
                                          </p:stCondLst>
                                        </p:cTn>
                                        <p:tgtEl>
                                          <p:spTgt spid="10"/>
                                        </p:tgtEl>
                                      </p:cBhvr>
                                      <p:to x="100000" y="100000"/>
                                    </p:animScale>
                                    <p:animScale>
                                      <p:cBhvr>
                                        <p:cTn id="40" dur="26">
                                          <p:stCondLst>
                                            <p:cond delay="1808"/>
                                          </p:stCondLst>
                                        </p:cTn>
                                        <p:tgtEl>
                                          <p:spTgt spid="10"/>
                                        </p:tgtEl>
                                      </p:cBhvr>
                                      <p:to x="100000" y="95000"/>
                                    </p:animScale>
                                    <p:animScale>
                                      <p:cBhvr>
                                        <p:cTn id="41" dur="166" decel="50000">
                                          <p:stCondLst>
                                            <p:cond delay="1834"/>
                                          </p:stCondLst>
                                        </p:cTn>
                                        <p:tgtEl>
                                          <p:spTgt spid="10"/>
                                        </p:tgtEl>
                                      </p:cBhvr>
                                      <p:to x="100000" y="100000"/>
                                    </p:animScale>
                                  </p:childTnLst>
                                </p:cTn>
                              </p:par>
                              <p:par>
                                <p:cTn id="42" presetID="49" presetClass="exit" presetSubtype="0" accel="100000" fill="hold" grpId="1" nodeType="withEffect">
                                  <p:stCondLst>
                                    <p:cond delay="8000"/>
                                  </p:stCondLst>
                                  <p:childTnLst>
                                    <p:anim calcmode="lin" valueType="num">
                                      <p:cBhvr>
                                        <p:cTn id="43" dur="3000"/>
                                        <p:tgtEl>
                                          <p:spTgt spid="10"/>
                                        </p:tgtEl>
                                        <p:attrNameLst>
                                          <p:attrName>ppt_w</p:attrName>
                                        </p:attrNameLst>
                                      </p:cBhvr>
                                      <p:tavLst>
                                        <p:tav tm="0">
                                          <p:val>
                                            <p:strVal val="ppt_w"/>
                                          </p:val>
                                        </p:tav>
                                        <p:tav tm="100000">
                                          <p:val>
                                            <p:fltVal val="0"/>
                                          </p:val>
                                        </p:tav>
                                      </p:tavLst>
                                    </p:anim>
                                    <p:anim calcmode="lin" valueType="num">
                                      <p:cBhvr>
                                        <p:cTn id="44" dur="3000"/>
                                        <p:tgtEl>
                                          <p:spTgt spid="10"/>
                                        </p:tgtEl>
                                        <p:attrNameLst>
                                          <p:attrName>ppt_h</p:attrName>
                                        </p:attrNameLst>
                                      </p:cBhvr>
                                      <p:tavLst>
                                        <p:tav tm="0">
                                          <p:val>
                                            <p:strVal val="ppt_h"/>
                                          </p:val>
                                        </p:tav>
                                        <p:tav tm="100000">
                                          <p:val>
                                            <p:fltVal val="0"/>
                                          </p:val>
                                        </p:tav>
                                      </p:tavLst>
                                    </p:anim>
                                    <p:anim calcmode="lin" valueType="num">
                                      <p:cBhvr>
                                        <p:cTn id="45" dur="3000"/>
                                        <p:tgtEl>
                                          <p:spTgt spid="10"/>
                                        </p:tgtEl>
                                        <p:attrNameLst>
                                          <p:attrName>style.rotation</p:attrName>
                                        </p:attrNameLst>
                                      </p:cBhvr>
                                      <p:tavLst>
                                        <p:tav tm="0">
                                          <p:val>
                                            <p:fltVal val="0"/>
                                          </p:val>
                                        </p:tav>
                                        <p:tav tm="100000">
                                          <p:val>
                                            <p:fltVal val="360"/>
                                          </p:val>
                                        </p:tav>
                                      </p:tavLst>
                                    </p:anim>
                                    <p:animEffect transition="out" filter="fade">
                                      <p:cBhvr>
                                        <p:cTn id="46" dur="3000"/>
                                        <p:tgtEl>
                                          <p:spTgt spid="10"/>
                                        </p:tgtEl>
                                      </p:cBhvr>
                                    </p:animEffect>
                                    <p:set>
                                      <p:cBhvr>
                                        <p:cTn id="47" dur="1" fill="hold">
                                          <p:stCondLst>
                                            <p:cond delay="2999"/>
                                          </p:stCondLst>
                                        </p:cTn>
                                        <p:tgtEl>
                                          <p:spTgt spid="10"/>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nodeType="clickEffect">
                                  <p:stCondLst>
                                    <p:cond delay="0"/>
                                  </p:stCondLst>
                                  <p:childTnLst>
                                    <p:set>
                                      <p:cBhvr>
                                        <p:cTn id="51" dur="1" fill="hold">
                                          <p:stCondLst>
                                            <p:cond delay="0"/>
                                          </p:stCondLst>
                                        </p:cTn>
                                        <p:tgtEl>
                                          <p:spTgt spid="3">
                                            <p:txEl>
                                              <p:pRg st="1" end="1"/>
                                            </p:txEl>
                                          </p:spTgt>
                                        </p:tgtEl>
                                        <p:attrNameLst>
                                          <p:attrName>style.visibility</p:attrName>
                                        </p:attrNameLst>
                                      </p:cBhvr>
                                      <p:to>
                                        <p:strVal val="visible"/>
                                      </p:to>
                                    </p:set>
                                    <p:anim calcmode="lin" valueType="num">
                                      <p:cBhvr>
                                        <p:cTn id="5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53"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54"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55" dur="1000"/>
                                        <p:tgtEl>
                                          <p:spTgt spid="3">
                                            <p:txEl>
                                              <p:pRg st="1" end="1"/>
                                            </p:txEl>
                                          </p:spTgt>
                                        </p:tgtEl>
                                      </p:cBhvr>
                                    </p:animEffect>
                                  </p:childTnLst>
                                </p:cTn>
                              </p:par>
                              <p:par>
                                <p:cTn id="56" presetID="31" presetClass="entr" presetSubtype="0" fill="hold" nodeType="withEffect">
                                  <p:stCondLst>
                                    <p:cond delay="0"/>
                                  </p:stCondLst>
                                  <p:iterate type="lt">
                                    <p:tmPct val="0"/>
                                  </p:iterate>
                                  <p:childTnLst>
                                    <p:set>
                                      <p:cBhvr>
                                        <p:cTn id="57" dur="1" fill="hold">
                                          <p:stCondLst>
                                            <p:cond delay="0"/>
                                          </p:stCondLst>
                                        </p:cTn>
                                        <p:tgtEl>
                                          <p:spTgt spid="15">
                                            <p:txEl>
                                              <p:pRg st="0" end="0"/>
                                            </p:txEl>
                                          </p:spTgt>
                                        </p:tgtEl>
                                        <p:attrNameLst>
                                          <p:attrName>style.visibility</p:attrName>
                                        </p:attrNameLst>
                                      </p:cBhvr>
                                      <p:to>
                                        <p:strVal val="visible"/>
                                      </p:to>
                                    </p:set>
                                    <p:anim calcmode="lin" valueType="num">
                                      <p:cBhvr>
                                        <p:cTn id="58" dur="10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59" dur="1000" fill="hold"/>
                                        <p:tgtEl>
                                          <p:spTgt spid="15">
                                            <p:txEl>
                                              <p:pRg st="0" end="0"/>
                                            </p:txEl>
                                          </p:spTgt>
                                        </p:tgtEl>
                                        <p:attrNameLst>
                                          <p:attrName>ppt_h</p:attrName>
                                        </p:attrNameLst>
                                      </p:cBhvr>
                                      <p:tavLst>
                                        <p:tav tm="0">
                                          <p:val>
                                            <p:fltVal val="0"/>
                                          </p:val>
                                        </p:tav>
                                        <p:tav tm="100000">
                                          <p:val>
                                            <p:strVal val="#ppt_h"/>
                                          </p:val>
                                        </p:tav>
                                      </p:tavLst>
                                    </p:anim>
                                    <p:anim calcmode="lin" valueType="num">
                                      <p:cBhvr>
                                        <p:cTn id="60" dur="1000" fill="hold"/>
                                        <p:tgtEl>
                                          <p:spTgt spid="15">
                                            <p:txEl>
                                              <p:pRg st="0" end="0"/>
                                            </p:txEl>
                                          </p:spTgt>
                                        </p:tgtEl>
                                        <p:attrNameLst>
                                          <p:attrName>style.rotation</p:attrName>
                                        </p:attrNameLst>
                                      </p:cBhvr>
                                      <p:tavLst>
                                        <p:tav tm="0">
                                          <p:val>
                                            <p:fltVal val="90"/>
                                          </p:val>
                                        </p:tav>
                                        <p:tav tm="100000">
                                          <p:val>
                                            <p:fltVal val="0"/>
                                          </p:val>
                                        </p:tav>
                                      </p:tavLst>
                                    </p:anim>
                                    <p:animEffect transition="in" filter="fade">
                                      <p:cBhvr>
                                        <p:cTn id="61" dur="1000"/>
                                        <p:tgtEl>
                                          <p:spTgt spid="15">
                                            <p:txEl>
                                              <p:pRg st="0" end="0"/>
                                            </p:txEl>
                                          </p:spTgt>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15">
                                            <p:bg/>
                                          </p:spTgt>
                                        </p:tgtEl>
                                        <p:attrNameLst>
                                          <p:attrName>style.visibility</p:attrName>
                                        </p:attrNameLst>
                                      </p:cBhvr>
                                      <p:to>
                                        <p:strVal val="visible"/>
                                      </p:to>
                                    </p:set>
                                    <p:anim calcmode="lin" valueType="num">
                                      <p:cBhvr>
                                        <p:cTn id="64" dur="1000" fill="hold"/>
                                        <p:tgtEl>
                                          <p:spTgt spid="15">
                                            <p:bg/>
                                          </p:spTgt>
                                        </p:tgtEl>
                                        <p:attrNameLst>
                                          <p:attrName>ppt_w</p:attrName>
                                        </p:attrNameLst>
                                      </p:cBhvr>
                                      <p:tavLst>
                                        <p:tav tm="0">
                                          <p:val>
                                            <p:fltVal val="0"/>
                                          </p:val>
                                        </p:tav>
                                        <p:tav tm="100000">
                                          <p:val>
                                            <p:strVal val="#ppt_w"/>
                                          </p:val>
                                        </p:tav>
                                      </p:tavLst>
                                    </p:anim>
                                    <p:anim calcmode="lin" valueType="num">
                                      <p:cBhvr>
                                        <p:cTn id="65" dur="1000" fill="hold"/>
                                        <p:tgtEl>
                                          <p:spTgt spid="15">
                                            <p:bg/>
                                          </p:spTgt>
                                        </p:tgtEl>
                                        <p:attrNameLst>
                                          <p:attrName>ppt_h</p:attrName>
                                        </p:attrNameLst>
                                      </p:cBhvr>
                                      <p:tavLst>
                                        <p:tav tm="0">
                                          <p:val>
                                            <p:fltVal val="0"/>
                                          </p:val>
                                        </p:tav>
                                        <p:tav tm="100000">
                                          <p:val>
                                            <p:strVal val="#ppt_h"/>
                                          </p:val>
                                        </p:tav>
                                      </p:tavLst>
                                    </p:anim>
                                    <p:anim calcmode="lin" valueType="num">
                                      <p:cBhvr>
                                        <p:cTn id="66" dur="1000" fill="hold"/>
                                        <p:tgtEl>
                                          <p:spTgt spid="15">
                                            <p:bg/>
                                          </p:spTgt>
                                        </p:tgtEl>
                                        <p:attrNameLst>
                                          <p:attrName>style.rotation</p:attrName>
                                        </p:attrNameLst>
                                      </p:cBhvr>
                                      <p:tavLst>
                                        <p:tav tm="0">
                                          <p:val>
                                            <p:fltVal val="90"/>
                                          </p:val>
                                        </p:tav>
                                        <p:tav tm="100000">
                                          <p:val>
                                            <p:fltVal val="0"/>
                                          </p:val>
                                        </p:tav>
                                      </p:tavLst>
                                    </p:anim>
                                    <p:animEffect transition="in" filter="fade">
                                      <p:cBhvr>
                                        <p:cTn id="67" dur="1000"/>
                                        <p:tgtEl>
                                          <p:spTgt spid="15">
                                            <p:bg/>
                                          </p:spTgt>
                                        </p:tgtEl>
                                      </p:cBhvr>
                                    </p:animEffect>
                                  </p:childTnLst>
                                </p:cTn>
                              </p:par>
                              <p:par>
                                <p:cTn id="68" presetID="31" presetClass="entr" presetSubtype="0" fill="hold" grpId="0" nodeType="withEffect">
                                  <p:stCondLst>
                                    <p:cond delay="0"/>
                                  </p:stCondLst>
                                  <p:iterate type="lt">
                                    <p:tmPct val="0"/>
                                  </p:iterate>
                                  <p:childTnLst>
                                    <p:set>
                                      <p:cBhvr>
                                        <p:cTn id="69" dur="1" fill="hold">
                                          <p:stCondLst>
                                            <p:cond delay="0"/>
                                          </p:stCondLst>
                                        </p:cTn>
                                        <p:tgtEl>
                                          <p:spTgt spid="15">
                                            <p:txEl>
                                              <p:pRg st="0" end="0"/>
                                            </p:txEl>
                                          </p:spTgt>
                                        </p:tgtEl>
                                        <p:attrNameLst>
                                          <p:attrName>style.visibility</p:attrName>
                                        </p:attrNameLst>
                                      </p:cBhvr>
                                      <p:to>
                                        <p:strVal val="visible"/>
                                      </p:to>
                                    </p:set>
                                    <p:anim calcmode="lin" valueType="num">
                                      <p:cBhvr>
                                        <p:cTn id="70" dur="10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71" dur="1000" fill="hold"/>
                                        <p:tgtEl>
                                          <p:spTgt spid="15">
                                            <p:txEl>
                                              <p:pRg st="0" end="0"/>
                                            </p:txEl>
                                          </p:spTgt>
                                        </p:tgtEl>
                                        <p:attrNameLst>
                                          <p:attrName>ppt_h</p:attrName>
                                        </p:attrNameLst>
                                      </p:cBhvr>
                                      <p:tavLst>
                                        <p:tav tm="0">
                                          <p:val>
                                            <p:fltVal val="0"/>
                                          </p:val>
                                        </p:tav>
                                        <p:tav tm="100000">
                                          <p:val>
                                            <p:strVal val="#ppt_h"/>
                                          </p:val>
                                        </p:tav>
                                      </p:tavLst>
                                    </p:anim>
                                    <p:anim calcmode="lin" valueType="num">
                                      <p:cBhvr>
                                        <p:cTn id="72" dur="1000" fill="hold"/>
                                        <p:tgtEl>
                                          <p:spTgt spid="15">
                                            <p:txEl>
                                              <p:pRg st="0" end="0"/>
                                            </p:txEl>
                                          </p:spTgt>
                                        </p:tgtEl>
                                        <p:attrNameLst>
                                          <p:attrName>style.rotation</p:attrName>
                                        </p:attrNameLst>
                                      </p:cBhvr>
                                      <p:tavLst>
                                        <p:tav tm="0">
                                          <p:val>
                                            <p:fltVal val="90"/>
                                          </p:val>
                                        </p:tav>
                                        <p:tav tm="100000">
                                          <p:val>
                                            <p:fltVal val="0"/>
                                          </p:val>
                                        </p:tav>
                                      </p:tavLst>
                                    </p:anim>
                                    <p:animEffect transition="in" filter="fade">
                                      <p:cBhvr>
                                        <p:cTn id="73" dur="1000"/>
                                        <p:tgtEl>
                                          <p:spTgt spid="15">
                                            <p:txEl>
                                              <p:pRg st="0" end="0"/>
                                            </p:txEl>
                                          </p:spTgt>
                                        </p:tgtEl>
                                      </p:cBhvr>
                                    </p:animEffect>
                                  </p:childTnLst>
                                </p:cTn>
                              </p:par>
                              <p:par>
                                <p:cTn id="74" presetID="34" presetClass="emph" presetSubtype="0" repeatCount="2000" fill="hold" nodeType="withEffect">
                                  <p:stCondLst>
                                    <p:cond delay="2000"/>
                                  </p:stCondLst>
                                  <p:iterate type="lt">
                                    <p:tmPct val="10000"/>
                                  </p:iterate>
                                  <p:childTnLst>
                                    <p:animMotion origin="layout" path="M 0.0 0.0 L 0.0 -0.07213" pathEditMode="relative" ptsTypes="">
                                      <p:cBhvr>
                                        <p:cTn id="75" dur="500" accel="50000" decel="50000" autoRev="1" fill="hold">
                                          <p:stCondLst>
                                            <p:cond delay="0"/>
                                          </p:stCondLst>
                                        </p:cTn>
                                        <p:tgtEl>
                                          <p:spTgt spid="15">
                                            <p:txEl>
                                              <p:pRg st="0" end="0"/>
                                            </p:txEl>
                                          </p:spTgt>
                                        </p:tgtEl>
                                        <p:attrNameLst>
                                          <p:attrName>ppt_x</p:attrName>
                                          <p:attrName>ppt_y</p:attrName>
                                        </p:attrNameLst>
                                      </p:cBhvr>
                                    </p:animMotion>
                                    <p:animRot by="1500000">
                                      <p:cBhvr>
                                        <p:cTn id="76" dur="250" fill="hold">
                                          <p:stCondLst>
                                            <p:cond delay="0"/>
                                          </p:stCondLst>
                                        </p:cTn>
                                        <p:tgtEl>
                                          <p:spTgt spid="15">
                                            <p:txEl>
                                              <p:pRg st="0" end="0"/>
                                            </p:txEl>
                                          </p:spTgt>
                                        </p:tgtEl>
                                        <p:attrNameLst>
                                          <p:attrName>r</p:attrName>
                                        </p:attrNameLst>
                                      </p:cBhvr>
                                    </p:animRot>
                                    <p:animRot by="-1500000">
                                      <p:cBhvr>
                                        <p:cTn id="77" dur="250" fill="hold">
                                          <p:stCondLst>
                                            <p:cond delay="250"/>
                                          </p:stCondLst>
                                        </p:cTn>
                                        <p:tgtEl>
                                          <p:spTgt spid="15">
                                            <p:txEl>
                                              <p:pRg st="0" end="0"/>
                                            </p:txEl>
                                          </p:spTgt>
                                        </p:tgtEl>
                                        <p:attrNameLst>
                                          <p:attrName>r</p:attrName>
                                        </p:attrNameLst>
                                      </p:cBhvr>
                                    </p:animRot>
                                    <p:animRot by="-1500000">
                                      <p:cBhvr>
                                        <p:cTn id="78" dur="250" fill="hold">
                                          <p:stCondLst>
                                            <p:cond delay="500"/>
                                          </p:stCondLst>
                                        </p:cTn>
                                        <p:tgtEl>
                                          <p:spTgt spid="15">
                                            <p:txEl>
                                              <p:pRg st="0" end="0"/>
                                            </p:txEl>
                                          </p:spTgt>
                                        </p:tgtEl>
                                        <p:attrNameLst>
                                          <p:attrName>r</p:attrName>
                                        </p:attrNameLst>
                                      </p:cBhvr>
                                    </p:animRot>
                                    <p:animRot by="1500000">
                                      <p:cBhvr>
                                        <p:cTn id="79" dur="250" fill="hold">
                                          <p:stCondLst>
                                            <p:cond delay="750"/>
                                          </p:stCondLst>
                                        </p:cTn>
                                        <p:tgtEl>
                                          <p:spTgt spid="15">
                                            <p:txEl>
                                              <p:pRg st="0" end="0"/>
                                            </p:txEl>
                                          </p:spTgt>
                                        </p:tgtEl>
                                        <p:attrNameLst>
                                          <p:attrName>r</p:attrName>
                                        </p:attrNameLst>
                                      </p:cBhvr>
                                    </p:animRo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8"/>
                                        </p:tgtEl>
                                        <p:attrNameLst>
                                          <p:attrName>style.visibility</p:attrName>
                                        </p:attrNameLst>
                                      </p:cBhvr>
                                      <p:to>
                                        <p:strVal val="visible"/>
                                      </p:to>
                                    </p:set>
                                    <p:animEffect transition="in" filter="wipe(left)">
                                      <p:cBhvr>
                                        <p:cTn id="84" dur="500"/>
                                        <p:tgtEl>
                                          <p:spTgt spid="8"/>
                                        </p:tgtEl>
                                      </p:cBhvr>
                                    </p:animEffect>
                                  </p:childTnLst>
                                </p:cTn>
                              </p:par>
                              <p:par>
                                <p:cTn id="85" presetID="22" presetClass="entr" presetSubtype="8" fill="hold" grpId="0" nodeType="withEffect">
                                  <p:stCondLst>
                                    <p:cond delay="750"/>
                                  </p:stCondLst>
                                  <p:childTnLst>
                                    <p:set>
                                      <p:cBhvr>
                                        <p:cTn id="86" dur="1" fill="hold">
                                          <p:stCondLst>
                                            <p:cond delay="0"/>
                                          </p:stCondLst>
                                        </p:cTn>
                                        <p:tgtEl>
                                          <p:spTgt spid="43"/>
                                        </p:tgtEl>
                                        <p:attrNameLst>
                                          <p:attrName>style.visibility</p:attrName>
                                        </p:attrNameLst>
                                      </p:cBhvr>
                                      <p:to>
                                        <p:strVal val="visible"/>
                                      </p:to>
                                    </p:set>
                                    <p:animEffect transition="in" filter="wipe(left)">
                                      <p:cBhvr>
                                        <p:cTn id="87" dur="750"/>
                                        <p:tgtEl>
                                          <p:spTgt spid="43"/>
                                        </p:tgtEl>
                                      </p:cBhvr>
                                    </p:animEffect>
                                  </p:childTnLst>
                                </p:cTn>
                              </p:par>
                              <p:par>
                                <p:cTn id="88" presetID="22" presetClass="entr" presetSubtype="8" fill="hold" grpId="0" nodeType="withEffect">
                                  <p:stCondLst>
                                    <p:cond delay="1500"/>
                                  </p:stCondLst>
                                  <p:childTnLst>
                                    <p:set>
                                      <p:cBhvr>
                                        <p:cTn id="89" dur="1" fill="hold">
                                          <p:stCondLst>
                                            <p:cond delay="0"/>
                                          </p:stCondLst>
                                        </p:cTn>
                                        <p:tgtEl>
                                          <p:spTgt spid="47"/>
                                        </p:tgtEl>
                                        <p:attrNameLst>
                                          <p:attrName>style.visibility</p:attrName>
                                        </p:attrNameLst>
                                      </p:cBhvr>
                                      <p:to>
                                        <p:strVal val="visible"/>
                                      </p:to>
                                    </p:set>
                                    <p:animEffect transition="in" filter="wipe(left)">
                                      <p:cBhvr>
                                        <p:cTn id="90" dur="750"/>
                                        <p:tgtEl>
                                          <p:spTgt spid="47"/>
                                        </p:tgtEl>
                                      </p:cBhvr>
                                    </p:animEffect>
                                  </p:childTnLst>
                                </p:cTn>
                              </p:par>
                              <p:par>
                                <p:cTn id="91" presetID="22" presetClass="entr" presetSubtype="8" fill="hold" grpId="0" nodeType="withEffect">
                                  <p:stCondLst>
                                    <p:cond delay="2000"/>
                                  </p:stCondLst>
                                  <p:childTnLst>
                                    <p:set>
                                      <p:cBhvr>
                                        <p:cTn id="92" dur="1" fill="hold">
                                          <p:stCondLst>
                                            <p:cond delay="0"/>
                                          </p:stCondLst>
                                        </p:cTn>
                                        <p:tgtEl>
                                          <p:spTgt spid="48"/>
                                        </p:tgtEl>
                                        <p:attrNameLst>
                                          <p:attrName>style.visibility</p:attrName>
                                        </p:attrNameLst>
                                      </p:cBhvr>
                                      <p:to>
                                        <p:strVal val="visible"/>
                                      </p:to>
                                    </p:set>
                                    <p:animEffect transition="in" filter="wipe(left)">
                                      <p:cBhvr>
                                        <p:cTn id="93" dur="1000"/>
                                        <p:tgtEl>
                                          <p:spTgt spid="48"/>
                                        </p:tgtEl>
                                      </p:cBhvr>
                                    </p:animEffect>
                                  </p:childTnLst>
                                </p:cTn>
                              </p:par>
                              <p:par>
                                <p:cTn id="94" presetID="22" presetClass="entr" presetSubtype="8" fill="hold" grpId="0" nodeType="withEffect">
                                  <p:stCondLst>
                                    <p:cond delay="2500"/>
                                  </p:stCondLst>
                                  <p:childTnLst>
                                    <p:set>
                                      <p:cBhvr>
                                        <p:cTn id="95" dur="1" fill="hold">
                                          <p:stCondLst>
                                            <p:cond delay="0"/>
                                          </p:stCondLst>
                                        </p:cTn>
                                        <p:tgtEl>
                                          <p:spTgt spid="50"/>
                                        </p:tgtEl>
                                        <p:attrNameLst>
                                          <p:attrName>style.visibility</p:attrName>
                                        </p:attrNameLst>
                                      </p:cBhvr>
                                      <p:to>
                                        <p:strVal val="visible"/>
                                      </p:to>
                                    </p:set>
                                    <p:animEffect transition="in" filter="wipe(left)">
                                      <p:cBhvr>
                                        <p:cTn id="96" dur="12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3" grpId="0" animBg="1"/>
      <p:bldP spid="47" grpId="0" animBg="1"/>
      <p:bldP spid="48" grpId="0" animBg="1"/>
      <p:bldP spid="50" grpId="0" animBg="1"/>
      <p:bldP spid="15" grpId="0" uiExpand="1" build="allAtOnce" animBg="1"/>
      <p:bldP spid="10" grpId="0" animBg="1"/>
      <p:bldP spid="10"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0812" y="1066800"/>
            <a:ext cx="11811000" cy="5610228"/>
          </a:xfrm>
          <a:solidFill>
            <a:schemeClr val="tx1">
              <a:lumMod val="95000"/>
            </a:schemeClr>
          </a:solidFill>
          <a:ln w="38100">
            <a:solidFill>
              <a:schemeClr val="accent2">
                <a:lumMod val="75000"/>
              </a:schemeClr>
            </a:solidFill>
          </a:ln>
          <a:scene3d>
            <a:camera prst="orthographicFront"/>
            <a:lightRig rig="threePt" dir="t"/>
          </a:scene3d>
          <a:sp3d>
            <a:bevelT prst="angle"/>
          </a:sp3d>
        </p:spPr>
        <p:txBody>
          <a:bodyPr>
            <a:normAutofit/>
          </a:bodyPr>
          <a:lstStyle/>
          <a:p>
            <a:pPr marL="0" lvl="0" indent="0">
              <a:buNone/>
            </a:pPr>
            <a:endParaRPr lang="en-US" sz="2800" dirty="0">
              <a:solidFill>
                <a:srgbClr val="008080"/>
              </a:solidFill>
              <a:latin typeface="Georgia" panose="02040502050405020303" pitchFamily="18" charset="0"/>
            </a:endParaRPr>
          </a:p>
          <a:p>
            <a:pPr marL="0" lvl="0" indent="0">
              <a:buNone/>
            </a:pPr>
            <a:r>
              <a:rPr lang="en-US" sz="2800" dirty="0">
                <a:solidFill>
                  <a:srgbClr val="008080"/>
                </a:solidFill>
                <a:latin typeface="Georgia" panose="02040502050405020303" pitchFamily="18" charset="0"/>
              </a:rPr>
              <a:t>Gen 8:3</a:t>
            </a:r>
            <a:r>
              <a:rPr lang="en-US" sz="2800" dirty="0">
                <a:solidFill>
                  <a:prstClr val="black"/>
                </a:solidFill>
                <a:latin typeface="Georgia" panose="02040502050405020303" pitchFamily="18" charset="0"/>
              </a:rPr>
              <a:t>  And the waters 				    from the earth, </a:t>
            </a:r>
            <a:endParaRPr lang="en-US" sz="2800" dirty="0">
              <a:solidFill>
                <a:schemeClr val="bg1">
                  <a:lumMod val="95000"/>
                  <a:lumOff val="5000"/>
                </a:schemeClr>
              </a:solidFill>
            </a:endParaRPr>
          </a:p>
          <a:p>
            <a:pPr marL="0" lvl="0" indent="0">
              <a:buNone/>
            </a:pPr>
            <a:endParaRPr lang="en-US" sz="2800" dirty="0">
              <a:solidFill>
                <a:schemeClr val="bg1">
                  <a:lumMod val="95000"/>
                  <a:lumOff val="5000"/>
                </a:schemeClr>
              </a:solidFill>
            </a:endParaRPr>
          </a:p>
          <a:p>
            <a:pPr marL="0" lvl="0" indent="0">
              <a:lnSpc>
                <a:spcPct val="150000"/>
              </a:lnSpc>
              <a:buNone/>
            </a:pPr>
            <a:endParaRPr lang="en-US" sz="2800" dirty="0">
              <a:solidFill>
                <a:schemeClr val="bg1">
                  <a:lumMod val="95000"/>
                  <a:lumOff val="5000"/>
                </a:schemeClr>
              </a:solidFill>
            </a:endParaRPr>
          </a:p>
          <a:p>
            <a:pPr marL="0" lvl="0" indent="0">
              <a:buNone/>
            </a:pPr>
            <a:r>
              <a:rPr lang="en-US" sz="2800" dirty="0">
                <a:solidFill>
                  <a:schemeClr val="bg1">
                    <a:lumMod val="95000"/>
                    <a:lumOff val="5000"/>
                  </a:schemeClr>
                </a:solidFill>
              </a:rPr>
              <a:t>						</a:t>
            </a:r>
          </a:p>
          <a:p>
            <a:pPr marL="0" lvl="0" indent="0">
              <a:lnSpc>
                <a:spcPct val="200000"/>
              </a:lnSpc>
              <a:buNone/>
            </a:pPr>
            <a:endParaRPr lang="en-US" sz="2800" dirty="0">
              <a:solidFill>
                <a:schemeClr val="bg1">
                  <a:lumMod val="95000"/>
                  <a:lumOff val="5000"/>
                </a:schemeClr>
              </a:solidFill>
            </a:endParaRPr>
          </a:p>
          <a:p>
            <a:pPr marL="0" lvl="0" indent="0">
              <a:buNone/>
            </a:pPr>
            <a:r>
              <a:rPr lang="en-US" sz="2800" dirty="0">
                <a:solidFill>
                  <a:schemeClr val="bg1">
                    <a:lumMod val="95000"/>
                    <a:lumOff val="5000"/>
                  </a:schemeClr>
                </a:solidFill>
              </a:rPr>
              <a:t>     </a:t>
            </a:r>
            <a:r>
              <a:rPr lang="en-US" sz="2800" b="1" dirty="0">
                <a:solidFill>
                  <a:srgbClr val="FF9900"/>
                </a:solidFill>
                <a:effectLst>
                  <a:outerShdw blurRad="38100" dist="38100" dir="2700000" algn="tl">
                    <a:srgbClr val="000000">
                      <a:alpha val="43137"/>
                    </a:srgbClr>
                  </a:outerShdw>
                </a:effectLst>
              </a:rPr>
              <a:t>1</a:t>
            </a:r>
            <a:r>
              <a:rPr lang="en-US" sz="2800" dirty="0">
                <a:solidFill>
                  <a:schemeClr val="bg1">
                    <a:lumMod val="95000"/>
                    <a:lumOff val="5000"/>
                  </a:schemeClr>
                </a:solidFill>
              </a:rPr>
              <a:t>/30	   </a:t>
            </a:r>
            <a:r>
              <a:rPr lang="en-US" sz="2800" b="1" dirty="0">
                <a:solidFill>
                  <a:srgbClr val="FF9900"/>
                </a:solidFill>
                <a:effectLst>
                  <a:outerShdw blurRad="38100" dist="38100" dir="2700000" algn="tl">
                    <a:srgbClr val="000000">
                      <a:alpha val="43137"/>
                    </a:srgbClr>
                  </a:outerShdw>
                </a:effectLst>
              </a:rPr>
              <a:t>2</a:t>
            </a:r>
            <a:r>
              <a:rPr lang="en-US" sz="2800" dirty="0">
                <a:solidFill>
                  <a:schemeClr val="bg1">
                    <a:lumMod val="95000"/>
                    <a:lumOff val="5000"/>
                  </a:schemeClr>
                </a:solidFill>
              </a:rPr>
              <a:t>/30       </a:t>
            </a:r>
            <a:r>
              <a:rPr lang="en-US" sz="2800" b="1" dirty="0">
                <a:solidFill>
                  <a:srgbClr val="FF9900"/>
                </a:solidFill>
                <a:effectLst>
                  <a:outerShdw blurRad="38100" dist="38100" dir="2700000" algn="tl">
                    <a:srgbClr val="000000">
                      <a:alpha val="43137"/>
                    </a:srgbClr>
                  </a:outerShdw>
                </a:effectLst>
              </a:rPr>
              <a:t>3</a:t>
            </a:r>
            <a:r>
              <a:rPr lang="en-US" sz="2800" dirty="0">
                <a:solidFill>
                  <a:schemeClr val="bg1">
                    <a:lumMod val="95000"/>
                    <a:lumOff val="5000"/>
                  </a:schemeClr>
                </a:solidFill>
              </a:rPr>
              <a:t>/30        </a:t>
            </a:r>
            <a:r>
              <a:rPr lang="en-US" sz="2800" b="1" dirty="0">
                <a:solidFill>
                  <a:srgbClr val="FF9900"/>
                </a:solidFill>
                <a:effectLst>
                  <a:outerShdw blurRad="38100" dist="38100" dir="2700000" algn="tl">
                    <a:srgbClr val="000000">
                      <a:alpha val="43137"/>
                    </a:srgbClr>
                  </a:outerShdw>
                </a:effectLst>
              </a:rPr>
              <a:t>4</a:t>
            </a:r>
            <a:r>
              <a:rPr lang="en-US" sz="2800" dirty="0">
                <a:solidFill>
                  <a:schemeClr val="bg1">
                    <a:lumMod val="95000"/>
                    <a:lumOff val="5000"/>
                  </a:schemeClr>
                </a:solidFill>
              </a:rPr>
              <a:t>/30         </a:t>
            </a:r>
            <a:r>
              <a:rPr lang="en-US" sz="2800" b="1" dirty="0">
                <a:solidFill>
                  <a:srgbClr val="FF9900"/>
                </a:solidFill>
                <a:effectLst>
                  <a:outerShdw blurRad="38100" dist="38100" dir="2700000" algn="tl">
                    <a:srgbClr val="000000">
                      <a:alpha val="43137"/>
                    </a:srgbClr>
                  </a:outerShdw>
                </a:effectLst>
              </a:rPr>
              <a:t>5</a:t>
            </a:r>
            <a:r>
              <a:rPr lang="en-US" sz="2800" dirty="0">
                <a:solidFill>
                  <a:schemeClr val="bg1">
                    <a:lumMod val="95000"/>
                    <a:lumOff val="5000"/>
                  </a:schemeClr>
                </a:solidFill>
              </a:rPr>
              <a:t>/30       </a:t>
            </a:r>
            <a:r>
              <a:rPr lang="en-US" sz="2800" b="1" dirty="0">
                <a:solidFill>
                  <a:srgbClr val="FF9900"/>
                </a:solidFill>
                <a:effectLst>
                  <a:outerShdw blurRad="38100" dist="38100" dir="2700000" algn="tl">
                    <a:srgbClr val="000000">
                      <a:alpha val="43137"/>
                    </a:srgbClr>
                  </a:outerShdw>
                </a:effectLst>
              </a:rPr>
              <a:t>6</a:t>
            </a:r>
            <a:r>
              <a:rPr lang="en-US" sz="2800" dirty="0">
                <a:solidFill>
                  <a:schemeClr val="bg1">
                    <a:lumMod val="95000"/>
                    <a:lumOff val="5000"/>
                  </a:schemeClr>
                </a:solidFill>
              </a:rPr>
              <a:t>/30         </a:t>
            </a:r>
            <a:r>
              <a:rPr lang="en-US" sz="2800" b="1" dirty="0">
                <a:solidFill>
                  <a:srgbClr val="FF9900"/>
                </a:solidFill>
                <a:effectLst>
                  <a:outerShdw blurRad="38100" dist="38100" dir="2700000" algn="tl">
                    <a:srgbClr val="000000">
                      <a:alpha val="43137"/>
                    </a:srgbClr>
                  </a:outerShdw>
                </a:effectLst>
              </a:rPr>
              <a:t>7</a:t>
            </a:r>
            <a:r>
              <a:rPr lang="en-US" sz="2800" dirty="0">
                <a:solidFill>
                  <a:schemeClr val="bg1">
                    <a:lumMod val="95000"/>
                    <a:lumOff val="5000"/>
                  </a:schemeClr>
                </a:solidFill>
              </a:rPr>
              <a:t>/30</a:t>
            </a:r>
          </a:p>
          <a:p>
            <a:pPr marL="0" lvl="0" indent="0">
              <a:buNone/>
            </a:pPr>
            <a:endParaRPr lang="en-US" dirty="0">
              <a:solidFill>
                <a:prstClr val="white"/>
              </a:solidFill>
            </a:endParaRPr>
          </a:p>
          <a:p>
            <a:pPr marL="0" lvl="0" indent="0">
              <a:buNone/>
            </a:pPr>
            <a:endParaRPr lang="en-US" dirty="0">
              <a:solidFill>
                <a:prstClr val="white"/>
              </a:solidFill>
            </a:endParaRPr>
          </a:p>
          <a:p>
            <a:pPr marL="0" lvl="0" indent="0">
              <a:buNone/>
            </a:pPr>
            <a:endParaRPr lang="en-US" dirty="0">
              <a:solidFill>
                <a:prstClr val="white"/>
              </a:solidFill>
            </a:endParaRPr>
          </a:p>
          <a:p>
            <a:pPr marL="0" lvl="0" indent="0">
              <a:buNone/>
            </a:pPr>
            <a:endParaRPr lang="en-US" dirty="0">
              <a:solidFill>
                <a:prstClr val="white"/>
              </a:solidFill>
            </a:endParaRPr>
          </a:p>
          <a:p>
            <a:pPr marL="0" lvl="0" indent="0">
              <a:buNone/>
            </a:pPr>
            <a:endParaRPr lang="en-US" dirty="0">
              <a:solidFill>
                <a:prstClr val="white"/>
              </a:solidFill>
            </a:endParaRPr>
          </a:p>
          <a:p>
            <a:pPr marL="0" lvl="0" indent="0">
              <a:buNone/>
            </a:pPr>
            <a:endParaRPr lang="en-US" dirty="0">
              <a:solidFill>
                <a:prstClr val="white"/>
              </a:solidFill>
            </a:endParaRPr>
          </a:p>
          <a:p>
            <a:endParaRPr lang="en-US" dirty="0"/>
          </a:p>
        </p:txBody>
      </p:sp>
      <p:sp>
        <p:nvSpPr>
          <p:cNvPr id="4" name="Slide Number Placeholder 3"/>
          <p:cNvSpPr>
            <a:spLocks noGrp="1"/>
          </p:cNvSpPr>
          <p:nvPr>
            <p:ph type="sldNum" sz="quarter" idx="12"/>
          </p:nvPr>
        </p:nvSpPr>
        <p:spPr>
          <a:xfrm>
            <a:off x="10742612" y="6248400"/>
            <a:ext cx="1066802" cy="276228"/>
          </a:xfrm>
        </p:spPr>
        <p:txBody>
          <a:bodyPr/>
          <a:lstStyle/>
          <a:p>
            <a:fld id="{2A013F82-EE5E-44EE-A61D-E31C6657F26F}" type="slidenum">
              <a:rPr lang="en-US" b="1" smtClean="0">
                <a:solidFill>
                  <a:schemeClr val="bg1"/>
                </a:solidFill>
              </a:rPr>
              <a:t>23</a:t>
            </a:fld>
            <a:endParaRPr lang="en-US" b="1" dirty="0">
              <a:solidFill>
                <a:schemeClr val="bg1"/>
              </a:solidFill>
            </a:endParaRPr>
          </a:p>
        </p:txBody>
      </p:sp>
      <p:sp>
        <p:nvSpPr>
          <p:cNvPr id="5" name="Title 1"/>
          <p:cNvSpPr>
            <a:spLocks noGrp="1"/>
          </p:cNvSpPr>
          <p:nvPr>
            <p:ph type="title"/>
          </p:nvPr>
        </p:nvSpPr>
        <p:spPr>
          <a:xfrm>
            <a:off x="2244582" y="149832"/>
            <a:ext cx="7879937" cy="762000"/>
          </a:xfrm>
          <a:solidFill>
            <a:schemeClr val="bg1">
              <a:lumMod val="85000"/>
              <a:lumOff val="15000"/>
            </a:schemeClr>
          </a:solidFill>
          <a:ln w="57150">
            <a:solidFill>
              <a:srgbClr val="0000FF"/>
            </a:solidFill>
          </a:ln>
          <a:scene3d>
            <a:camera prst="orthographicFront"/>
            <a:lightRig rig="threePt" dir="t"/>
          </a:scene3d>
          <a:sp3d>
            <a:bevelT w="139700" h="139700" prst="divot"/>
          </a:sp3d>
        </p:spPr>
        <p:txBody>
          <a:bodyPr anchor="ctr">
            <a:normAutofit fontScale="90000"/>
            <a:sp3d extrusionH="57150">
              <a:bevelT w="38100" h="38100" prst="angle"/>
            </a:sp3d>
          </a:bodyPr>
          <a:lstStyle/>
          <a:p>
            <a:pPr lvl="0" algn="ctr" defTabSz="1218987">
              <a:lnSpc>
                <a:spcPct val="115000"/>
              </a:lnSpc>
              <a:spcBef>
                <a:spcPts val="0"/>
              </a:spcBef>
              <a:spcAft>
                <a:spcPts val="1000"/>
              </a:spcAft>
            </a:pPr>
            <a:r>
              <a:rPr lang="en-US" sz="4400" b="1" dirty="0">
                <a:ln w="12700">
                  <a:solidFill>
                    <a:srgbClr val="FFFF00"/>
                  </a:solidFill>
                </a:ln>
                <a:solidFill>
                  <a:srgbClr val="FF00FF"/>
                </a:solidFill>
                <a:effectLst>
                  <a:glow rad="50800">
                    <a:srgbClr val="00FF99">
                      <a:alpha val="68000"/>
                    </a:srgbClr>
                  </a:glow>
                  <a:outerShdw blurRad="38100" dist="38100" dir="2700000" algn="tl">
                    <a:srgbClr val="000000">
                      <a:alpha val="43137"/>
                    </a:srgbClr>
                  </a:outerShdw>
                </a:effectLst>
                <a:latin typeface="Kristen ITC" panose="03050502040202030202" pitchFamily="66" charset="0"/>
                <a:ea typeface="TITUS Cyberbit Basic" panose="02020603050405020304" pitchFamily="18" charset="0"/>
                <a:cs typeface="Georgia" panose="02040502050405020303" pitchFamily="18" charset="0"/>
              </a:rPr>
              <a:t>The Many Weeks of </a:t>
            </a:r>
            <a:r>
              <a:rPr lang="en-US" sz="4400" b="1" dirty="0" err="1">
                <a:ln w="12700">
                  <a:solidFill>
                    <a:srgbClr val="FFFF00"/>
                  </a:solidFill>
                </a:ln>
                <a:solidFill>
                  <a:srgbClr val="FF00FF"/>
                </a:solidFill>
                <a:effectLst>
                  <a:glow rad="127000">
                    <a:srgbClr val="FFFF00"/>
                  </a:glow>
                  <a:outerShdw blurRad="38100" dist="38100" dir="2700000" algn="tl">
                    <a:srgbClr val="000000">
                      <a:alpha val="43137"/>
                    </a:srgbClr>
                  </a:outerShdw>
                </a:effectLst>
                <a:latin typeface="Kristen ITC" panose="03050502040202030202" pitchFamily="66" charset="0"/>
                <a:ea typeface="TITUS Cyberbit Basic" panose="02020603050405020304" pitchFamily="18" charset="0"/>
                <a:cs typeface="Georgia" panose="02040502050405020303" pitchFamily="18" charset="0"/>
              </a:rPr>
              <a:t>Shuwb</a:t>
            </a:r>
            <a:r>
              <a:rPr lang="en-US" sz="4400" b="1" dirty="0">
                <a:ln w="12700">
                  <a:solidFill>
                    <a:srgbClr val="FFFF00"/>
                  </a:solidFill>
                </a:ln>
                <a:solidFill>
                  <a:srgbClr val="FF00FF"/>
                </a:solidFill>
                <a:effectLst>
                  <a:glow rad="127000">
                    <a:srgbClr val="FFFF00"/>
                  </a:glow>
                  <a:outerShdw blurRad="38100" dist="38100" dir="2700000" algn="tl">
                    <a:srgbClr val="000000">
                      <a:alpha val="43137"/>
                    </a:srgbClr>
                  </a:outerShdw>
                </a:effectLst>
                <a:latin typeface="Kristen ITC" panose="03050502040202030202" pitchFamily="66" charset="0"/>
                <a:ea typeface="TITUS Cyberbit Basic" panose="02020603050405020304" pitchFamily="18" charset="0"/>
                <a:cs typeface="Georgia" panose="02040502050405020303" pitchFamily="18" charset="0"/>
              </a:rPr>
              <a:t>!</a:t>
            </a:r>
            <a:endParaRPr lang="en-US" dirty="0">
              <a:effectLst>
                <a:glow rad="127000">
                  <a:srgbClr val="FFFF00"/>
                </a:glow>
                <a:outerShdw blurRad="38100" dist="38100" dir="2700000" algn="tl">
                  <a:srgbClr val="000000">
                    <a:alpha val="43137"/>
                  </a:srgbClr>
                </a:outerShdw>
              </a:effectLst>
            </a:endParaRPr>
          </a:p>
        </p:txBody>
      </p:sp>
      <p:sp>
        <p:nvSpPr>
          <p:cNvPr id="52" name="Curved Up Arrow 51"/>
          <p:cNvSpPr/>
          <p:nvPr/>
        </p:nvSpPr>
        <p:spPr>
          <a:xfrm>
            <a:off x="9453761" y="5377352"/>
            <a:ext cx="2203252" cy="1023448"/>
          </a:xfrm>
          <a:prstGeom prst="curvedUpArrow">
            <a:avLst>
              <a:gd name="adj1" fmla="val 25000"/>
              <a:gd name="adj2" fmla="val 74268"/>
              <a:gd name="adj3" fmla="val 25000"/>
            </a:avLst>
          </a:prstGeom>
          <a:solidFill>
            <a:srgbClr val="00B0F0"/>
          </a:solidFill>
          <a:ln w="28575">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7" name="Group 26"/>
          <p:cNvGrpSpPr/>
          <p:nvPr/>
        </p:nvGrpSpPr>
        <p:grpSpPr>
          <a:xfrm>
            <a:off x="300520" y="4378857"/>
            <a:ext cx="11468508" cy="1717143"/>
            <a:chOff x="309195" y="4494521"/>
            <a:chExt cx="11468508" cy="1717143"/>
          </a:xfrm>
        </p:grpSpPr>
        <p:sp>
          <p:nvSpPr>
            <p:cNvPr id="28" name="Curved Up Arrow 27"/>
            <p:cNvSpPr/>
            <p:nvPr/>
          </p:nvSpPr>
          <p:spPr>
            <a:xfrm>
              <a:off x="3349986" y="5457748"/>
              <a:ext cx="1839626" cy="753916"/>
            </a:xfrm>
            <a:prstGeom prst="curvedUpArrow">
              <a:avLst>
                <a:gd name="adj1" fmla="val 25000"/>
                <a:gd name="adj2" fmla="val 68063"/>
                <a:gd name="adj3" fmla="val 25000"/>
              </a:avLst>
            </a:prstGeom>
            <a:solidFill>
              <a:schemeClr val="bg1"/>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9" name="Group 28"/>
            <p:cNvGrpSpPr/>
            <p:nvPr/>
          </p:nvGrpSpPr>
          <p:grpSpPr>
            <a:xfrm>
              <a:off x="309195" y="4494521"/>
              <a:ext cx="11468508" cy="1717143"/>
              <a:chOff x="478369" y="4774567"/>
              <a:chExt cx="11468508" cy="1717143"/>
            </a:xfrm>
          </p:grpSpPr>
          <p:cxnSp>
            <p:nvCxnSpPr>
              <p:cNvPr id="30" name="Straight Connector 29"/>
              <p:cNvCxnSpPr/>
              <p:nvPr/>
            </p:nvCxnSpPr>
            <p:spPr>
              <a:xfrm flipV="1">
                <a:off x="6652937" y="5266880"/>
                <a:ext cx="0" cy="426721"/>
              </a:xfrm>
              <a:prstGeom prst="line">
                <a:avLst/>
              </a:prstGeom>
              <a:ln w="57150">
                <a:solidFill>
                  <a:srgbClr val="00B05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8176937" y="5225797"/>
                <a:ext cx="0" cy="426721"/>
              </a:xfrm>
              <a:prstGeom prst="line">
                <a:avLst/>
              </a:prstGeom>
              <a:ln w="57150">
                <a:solidFill>
                  <a:srgbClr val="00B05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9700937" y="5250089"/>
                <a:ext cx="0" cy="450907"/>
              </a:xfrm>
              <a:prstGeom prst="line">
                <a:avLst/>
              </a:prstGeom>
              <a:ln w="57150">
                <a:solidFill>
                  <a:srgbClr val="00B05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478369" y="4774567"/>
                <a:ext cx="11468508" cy="1717143"/>
                <a:chOff x="462131" y="4739776"/>
                <a:chExt cx="11468508" cy="1717143"/>
              </a:xfrm>
            </p:grpSpPr>
            <p:grpSp>
              <p:nvGrpSpPr>
                <p:cNvPr id="34" name="Group 33"/>
                <p:cNvGrpSpPr/>
                <p:nvPr/>
              </p:nvGrpSpPr>
              <p:grpSpPr>
                <a:xfrm>
                  <a:off x="462131" y="4739776"/>
                  <a:ext cx="11468508" cy="1717143"/>
                  <a:chOff x="461723" y="4752839"/>
                  <a:chExt cx="11468508" cy="1717143"/>
                </a:xfrm>
              </p:grpSpPr>
              <p:sp>
                <p:nvSpPr>
                  <p:cNvPr id="37" name="Curved Up Arrow 36"/>
                  <p:cNvSpPr/>
                  <p:nvPr/>
                </p:nvSpPr>
                <p:spPr>
                  <a:xfrm>
                    <a:off x="2012675" y="5730453"/>
                    <a:ext cx="1809687" cy="739529"/>
                  </a:xfrm>
                  <a:prstGeom prst="curvedUpArrow">
                    <a:avLst>
                      <a:gd name="adj1" fmla="val 25000"/>
                      <a:gd name="adj2" fmla="val 64059"/>
                      <a:gd name="adj3" fmla="val 25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8" name="Straight Connector 37"/>
                  <p:cNvCxnSpPr/>
                  <p:nvPr/>
                </p:nvCxnSpPr>
                <p:spPr>
                  <a:xfrm>
                    <a:off x="5112291" y="5204758"/>
                    <a:ext cx="0" cy="426032"/>
                  </a:xfrm>
                  <a:prstGeom prst="line">
                    <a:avLst/>
                  </a:prstGeom>
                  <a:ln w="57150">
                    <a:solidFill>
                      <a:srgbClr val="00B05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nvGrpSpPr>
                  <p:cNvPr id="39" name="Group 38"/>
                  <p:cNvGrpSpPr/>
                  <p:nvPr/>
                </p:nvGrpSpPr>
                <p:grpSpPr>
                  <a:xfrm>
                    <a:off x="461723" y="4752839"/>
                    <a:ext cx="11468508" cy="1717143"/>
                    <a:chOff x="462539" y="4549140"/>
                    <a:chExt cx="11468508" cy="1717143"/>
                  </a:xfrm>
                </p:grpSpPr>
                <p:cxnSp>
                  <p:nvCxnSpPr>
                    <p:cNvPr id="40" name="Straight Connector 39"/>
                    <p:cNvCxnSpPr/>
                    <p:nvPr/>
                  </p:nvCxnSpPr>
                  <p:spPr>
                    <a:xfrm flipH="1" flipV="1">
                      <a:off x="2103844" y="5052753"/>
                      <a:ext cx="1" cy="457200"/>
                    </a:xfrm>
                    <a:prstGeom prst="line">
                      <a:avLst/>
                    </a:prstGeom>
                    <a:ln w="57150">
                      <a:solidFill>
                        <a:srgbClr val="009242"/>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2903631" y="5011188"/>
                      <a:ext cx="0" cy="457201"/>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3589107" y="5000797"/>
                      <a:ext cx="0" cy="457201"/>
                    </a:xfrm>
                    <a:prstGeom prst="line">
                      <a:avLst/>
                    </a:prstGeom>
                    <a:ln w="57150">
                      <a:solidFill>
                        <a:srgbClr val="009242"/>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493712" y="4549140"/>
                      <a:ext cx="0" cy="960122"/>
                    </a:xfrm>
                    <a:prstGeom prst="line">
                      <a:avLst/>
                    </a:prstGeom>
                    <a:ln w="76200">
                      <a:solidFill>
                        <a:srgbClr val="CC0099"/>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49" name="Curved Up Arrow 48"/>
                    <p:cNvSpPr/>
                    <p:nvPr/>
                  </p:nvSpPr>
                  <p:spPr>
                    <a:xfrm>
                      <a:off x="5028488" y="5537769"/>
                      <a:ext cx="1930385" cy="728514"/>
                    </a:xfrm>
                    <a:prstGeom prst="curvedUpArrow">
                      <a:avLst>
                        <a:gd name="adj1" fmla="val 25000"/>
                        <a:gd name="adj2" fmla="val 80143"/>
                        <a:gd name="adj3" fmla="val 20283"/>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Curved Down Arrow 45"/>
                    <p:cNvSpPr/>
                    <p:nvPr/>
                  </p:nvSpPr>
                  <p:spPr>
                    <a:xfrm rot="10800000" flipH="1">
                      <a:off x="474441" y="5524293"/>
                      <a:ext cx="1861892" cy="665790"/>
                    </a:xfrm>
                    <a:prstGeom prst="curvedDownArrow">
                      <a:avLst>
                        <a:gd name="adj1" fmla="val 25000"/>
                        <a:gd name="adj2" fmla="val 75782"/>
                        <a:gd name="adj3" fmla="val 35904"/>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4" name="Straight Connector 43"/>
                    <p:cNvCxnSpPr/>
                    <p:nvPr/>
                  </p:nvCxnSpPr>
                  <p:spPr>
                    <a:xfrm>
                      <a:off x="462539" y="5448164"/>
                      <a:ext cx="11468508" cy="20076"/>
                    </a:xfrm>
                    <a:prstGeom prst="line">
                      <a:avLst/>
                    </a:prstGeom>
                    <a:ln w="76200">
                      <a:solidFill>
                        <a:srgbClr val="0000CC"/>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grpSp>
            <p:sp>
              <p:nvSpPr>
                <p:cNvPr id="36" name="Curved Up Arrow 35"/>
                <p:cNvSpPr/>
                <p:nvPr/>
              </p:nvSpPr>
              <p:spPr>
                <a:xfrm>
                  <a:off x="6567372" y="5678554"/>
                  <a:ext cx="1823175" cy="702165"/>
                </a:xfrm>
                <a:prstGeom prst="curvedUpArrow">
                  <a:avLst>
                    <a:gd name="adj1" fmla="val 17968"/>
                    <a:gd name="adj2" fmla="val 66200"/>
                    <a:gd name="adj3" fmla="val 25000"/>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Curved Up Arrow 34"/>
                <p:cNvSpPr/>
                <p:nvPr/>
              </p:nvSpPr>
              <p:spPr>
                <a:xfrm>
                  <a:off x="8123942" y="5709941"/>
                  <a:ext cx="1805897" cy="670778"/>
                </a:xfrm>
                <a:prstGeom prst="curvedUpArrow">
                  <a:avLst>
                    <a:gd name="adj1" fmla="val 25000"/>
                    <a:gd name="adj2" fmla="val 72828"/>
                    <a:gd name="adj3" fmla="val 25000"/>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cxnSp>
        <p:nvCxnSpPr>
          <p:cNvPr id="55" name="Straight Connector 54"/>
          <p:cNvCxnSpPr/>
          <p:nvPr/>
        </p:nvCxnSpPr>
        <p:spPr>
          <a:xfrm flipV="1">
            <a:off x="11352212" y="4904511"/>
            <a:ext cx="0" cy="352297"/>
          </a:xfrm>
          <a:prstGeom prst="line">
            <a:avLst/>
          </a:prstGeom>
          <a:ln w="57150">
            <a:solidFill>
              <a:srgbClr val="00B05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flipV="1">
            <a:off x="10529944" y="2286001"/>
            <a:ext cx="60268" cy="2958198"/>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56" name="Right Bracket 55"/>
          <p:cNvSpPr/>
          <p:nvPr/>
        </p:nvSpPr>
        <p:spPr>
          <a:xfrm rot="16200000">
            <a:off x="6405482" y="714988"/>
            <a:ext cx="486039" cy="7813777"/>
          </a:xfrm>
          <a:prstGeom prst="rightBracket">
            <a:avLst>
              <a:gd name="adj" fmla="val 120622"/>
            </a:avLst>
          </a:prstGeom>
          <a:solidFill>
            <a:schemeClr val="tx1"/>
          </a:solidFill>
          <a:ln w="57150">
            <a:solidFill>
              <a:srgbClr val="21FB93"/>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6" name="Straight Connector 5"/>
          <p:cNvCxnSpPr/>
          <p:nvPr/>
        </p:nvCxnSpPr>
        <p:spPr>
          <a:xfrm>
            <a:off x="4640063" y="4888889"/>
            <a:ext cx="0" cy="355310"/>
          </a:xfrm>
          <a:prstGeom prst="line">
            <a:avLst/>
          </a:prstGeom>
          <a:ln w="57150">
            <a:solidFill>
              <a:srgbClr val="FF000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8" name="Bent Arrow 7"/>
          <p:cNvSpPr/>
          <p:nvPr/>
        </p:nvSpPr>
        <p:spPr>
          <a:xfrm>
            <a:off x="4951088" y="2195553"/>
            <a:ext cx="5553414" cy="2259417"/>
          </a:xfrm>
          <a:prstGeom prst="bentArrow">
            <a:avLst>
              <a:gd name="adj1" fmla="val 3081"/>
              <a:gd name="adj2" fmla="val 9350"/>
              <a:gd name="adj3" fmla="val 17188"/>
              <a:gd name="adj4" fmla="val 33030"/>
            </a:avLst>
          </a:prstGeom>
          <a:solidFill>
            <a:srgbClr val="CC00FF"/>
          </a:solidFill>
          <a:ln w="19050">
            <a:solidFill>
              <a:srgbClr val="009242"/>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Bent Arrow 42"/>
          <p:cNvSpPr/>
          <p:nvPr/>
        </p:nvSpPr>
        <p:spPr>
          <a:xfrm>
            <a:off x="6170612" y="2608373"/>
            <a:ext cx="4344490" cy="1833013"/>
          </a:xfrm>
          <a:prstGeom prst="bentArrow">
            <a:avLst>
              <a:gd name="adj1" fmla="val 3027"/>
              <a:gd name="adj2" fmla="val 10433"/>
              <a:gd name="adj3" fmla="val 21337"/>
              <a:gd name="adj4" fmla="val 43750"/>
            </a:avLst>
          </a:prstGeom>
          <a:solidFill>
            <a:srgbClr val="CC00FF"/>
          </a:solidFill>
          <a:ln w="19050">
            <a:solidFill>
              <a:srgbClr val="009242"/>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Bent Arrow 46"/>
          <p:cNvSpPr/>
          <p:nvPr/>
        </p:nvSpPr>
        <p:spPr>
          <a:xfrm>
            <a:off x="7466011" y="3003975"/>
            <a:ext cx="3045911" cy="1441747"/>
          </a:xfrm>
          <a:prstGeom prst="bentArrow">
            <a:avLst>
              <a:gd name="adj1" fmla="val 3956"/>
              <a:gd name="adj2" fmla="val 12932"/>
              <a:gd name="adj3" fmla="val 26143"/>
              <a:gd name="adj4" fmla="val 43750"/>
            </a:avLst>
          </a:prstGeom>
          <a:solidFill>
            <a:srgbClr val="CC00FF"/>
          </a:solidFill>
          <a:ln w="19050">
            <a:solidFill>
              <a:srgbClr val="009242"/>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Bent Arrow 47"/>
          <p:cNvSpPr/>
          <p:nvPr/>
        </p:nvSpPr>
        <p:spPr>
          <a:xfrm>
            <a:off x="8685648" y="3391270"/>
            <a:ext cx="1832633" cy="1042944"/>
          </a:xfrm>
          <a:prstGeom prst="bentArrow">
            <a:avLst>
              <a:gd name="adj1" fmla="val 5361"/>
              <a:gd name="adj2" fmla="val 16286"/>
              <a:gd name="adj3" fmla="val 35835"/>
              <a:gd name="adj4" fmla="val 43750"/>
            </a:avLst>
          </a:prstGeom>
          <a:solidFill>
            <a:srgbClr val="CC00FF"/>
          </a:solidFill>
          <a:ln w="19050">
            <a:solidFill>
              <a:srgbClr val="009242"/>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Bent Arrow 49"/>
          <p:cNvSpPr/>
          <p:nvPr/>
        </p:nvSpPr>
        <p:spPr>
          <a:xfrm>
            <a:off x="9768225" y="3732545"/>
            <a:ext cx="743697" cy="708842"/>
          </a:xfrm>
          <a:prstGeom prst="bentArrow">
            <a:avLst>
              <a:gd name="adj1" fmla="val 6537"/>
              <a:gd name="adj2" fmla="val 23759"/>
              <a:gd name="adj3" fmla="val 50000"/>
              <a:gd name="adj4" fmla="val 43750"/>
            </a:avLst>
          </a:prstGeom>
          <a:solidFill>
            <a:srgbClr val="CC00FF"/>
          </a:solidFill>
          <a:ln w="19050">
            <a:solidFill>
              <a:srgbClr val="009242"/>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0"/>
          <p:cNvSpPr/>
          <p:nvPr/>
        </p:nvSpPr>
        <p:spPr>
          <a:xfrm>
            <a:off x="10739859" y="1163081"/>
            <a:ext cx="1107752" cy="2735729"/>
          </a:xfrm>
          <a:prstGeom prst="rect">
            <a:avLst/>
          </a:prstGeom>
          <a:solidFill>
            <a:schemeClr val="accent6">
              <a:lumMod val="20000"/>
              <a:lumOff val="80000"/>
            </a:schemeClr>
          </a:solidFill>
          <a:ln w="28575"/>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u="sng" dirty="0">
                <a:solidFill>
                  <a:srgbClr val="0000CC"/>
                </a:solidFill>
                <a:effectLst>
                  <a:outerShdw blurRad="38100" dist="38100" dir="2700000" algn="tl">
                    <a:srgbClr val="000000">
                      <a:alpha val="43137"/>
                    </a:srgbClr>
                  </a:outerShdw>
                </a:effectLst>
              </a:rPr>
              <a:t>16</a:t>
            </a:r>
            <a:r>
              <a:rPr lang="en-US" sz="3600" b="1" baseline="30000" dirty="0">
                <a:solidFill>
                  <a:srgbClr val="0000CC"/>
                </a:solidFill>
                <a:effectLst>
                  <a:outerShdw blurRad="38100" dist="38100" dir="2700000" algn="tl">
                    <a:srgbClr val="000000">
                      <a:alpha val="43137"/>
                    </a:srgbClr>
                  </a:outerShdw>
                </a:effectLst>
              </a:rPr>
              <a:t>th</a:t>
            </a:r>
            <a:r>
              <a:rPr lang="en-US" sz="3600" dirty="0"/>
              <a:t> </a:t>
            </a:r>
            <a:r>
              <a:rPr lang="en-US" sz="3600" dirty="0">
                <a:solidFill>
                  <a:schemeClr val="bg1"/>
                </a:solidFill>
              </a:rPr>
              <a:t>of the </a:t>
            </a:r>
            <a:r>
              <a:rPr lang="en-US" sz="3600" b="1" dirty="0">
                <a:solidFill>
                  <a:srgbClr val="FFC000"/>
                </a:solidFill>
                <a:effectLst>
                  <a:outerShdw blurRad="38100" dist="38100" dir="2700000" algn="tl">
                    <a:srgbClr val="000000">
                      <a:alpha val="43137"/>
                    </a:srgbClr>
                  </a:outerShdw>
                </a:effectLst>
              </a:rPr>
              <a:t>7</a:t>
            </a:r>
            <a:r>
              <a:rPr lang="en-US" sz="3600" b="1" baseline="30000" dirty="0">
                <a:solidFill>
                  <a:srgbClr val="FFC000"/>
                </a:solidFill>
                <a:effectLst>
                  <a:outerShdw blurRad="38100" dist="38100" dir="2700000" algn="tl">
                    <a:srgbClr val="000000">
                      <a:alpha val="43137"/>
                    </a:srgbClr>
                  </a:outerShdw>
                </a:effectLst>
              </a:rPr>
              <a:t>th</a:t>
            </a:r>
            <a:r>
              <a:rPr lang="en-US" sz="3600" dirty="0">
                <a:solidFill>
                  <a:schemeClr val="bg1"/>
                </a:solidFill>
              </a:rPr>
              <a:t> </a:t>
            </a:r>
            <a:r>
              <a:rPr lang="en-US" sz="2400" dirty="0">
                <a:solidFill>
                  <a:schemeClr val="bg1"/>
                </a:solidFill>
              </a:rPr>
              <a:t>mon.</a:t>
            </a:r>
          </a:p>
        </p:txBody>
      </p:sp>
      <p:cxnSp>
        <p:nvCxnSpPr>
          <p:cNvPr id="13" name="Straight Arrow Connector 12"/>
          <p:cNvCxnSpPr/>
          <p:nvPr/>
        </p:nvCxnSpPr>
        <p:spPr>
          <a:xfrm flipH="1">
            <a:off x="10571162" y="1752378"/>
            <a:ext cx="363320" cy="609822"/>
          </a:xfrm>
          <a:prstGeom prst="straightConnector1">
            <a:avLst/>
          </a:prstGeom>
          <a:ln w="76200">
            <a:solidFill>
              <a:srgbClr val="0000CC"/>
            </a:solidFill>
            <a:headEnd type="none" w="med" len="med"/>
            <a:tailEnd type="arrow" w="med" len="med"/>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166800" y="1562212"/>
            <a:ext cx="3604012" cy="647588"/>
          </a:xfrm>
          <a:prstGeom prst="rect">
            <a:avLst/>
          </a:prstGeom>
          <a:gradFill>
            <a:gsLst>
              <a:gs pos="48000">
                <a:srgbClr val="FFFF00"/>
              </a:gs>
              <a:gs pos="100000">
                <a:srgbClr val="134251"/>
              </a:gs>
              <a:gs pos="65000">
                <a:srgbClr val="134251"/>
              </a:gs>
            </a:gsLst>
            <a:lin ang="8100000" scaled="1"/>
          </a:gradFill>
          <a:ln w="38100"/>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CC00FF"/>
                </a:solidFill>
                <a:effectLst>
                  <a:outerShdw blurRad="38100" dist="38100" dir="2700000" algn="tl">
                    <a:srgbClr val="000000">
                      <a:alpha val="43137"/>
                    </a:srgbClr>
                  </a:outerShdw>
                </a:effectLst>
                <a:latin typeface="Georgia" panose="02040502050405020303" pitchFamily="18" charset="0"/>
              </a:rPr>
              <a:t>receded steadily</a:t>
            </a:r>
            <a:endParaRPr lang="en-US" sz="3200" dirty="0">
              <a:effectLst>
                <a:outerShdw blurRad="38100" dist="38100" dir="2700000" algn="tl">
                  <a:srgbClr val="000000">
                    <a:alpha val="43137"/>
                  </a:srgbClr>
                </a:outerShdw>
              </a:effectLst>
            </a:endParaRPr>
          </a:p>
        </p:txBody>
      </p:sp>
      <p:sp>
        <p:nvSpPr>
          <p:cNvPr id="2" name="Oval Callout 1"/>
          <p:cNvSpPr/>
          <p:nvPr/>
        </p:nvSpPr>
        <p:spPr>
          <a:xfrm>
            <a:off x="608012" y="2567860"/>
            <a:ext cx="4081013" cy="1753026"/>
          </a:xfrm>
          <a:prstGeom prst="wedgeEllipseCallout">
            <a:avLst>
              <a:gd name="adj1" fmla="val 41969"/>
              <a:gd name="adj2" fmla="val -69753"/>
            </a:avLst>
          </a:prstGeom>
          <a:blipFill>
            <a:blip r:embed="rId3"/>
            <a:tile tx="0" ty="0" sx="100000" sy="100000" flip="none" algn="tl"/>
          </a:blipFill>
          <a:ln w="76200">
            <a:solidFill>
              <a:srgbClr val="00B0F0"/>
            </a:solidFill>
          </a:ln>
          <a:effectLst>
            <a:glow rad="228600">
              <a:schemeClr val="accent1">
                <a:satMod val="175000"/>
                <a:alpha val="40000"/>
              </a:schemeClr>
            </a:glo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en-US" sz="2800" dirty="0">
                <a:solidFill>
                  <a:prstClr val="black"/>
                </a:solidFill>
                <a:effectLst>
                  <a:outerShdw blurRad="38100" dist="38100" dir="2700000" algn="tl">
                    <a:srgbClr val="000000">
                      <a:alpha val="43137"/>
                    </a:srgbClr>
                  </a:outerShdw>
                </a:effectLst>
                <a:latin typeface="Georgia" panose="02040502050405020303" pitchFamily="18" charset="0"/>
              </a:rPr>
              <a:t>H7725 - </a:t>
            </a:r>
            <a:r>
              <a:rPr lang="en-US" sz="4000" dirty="0" err="1">
                <a:ln>
                  <a:solidFill>
                    <a:sysClr val="windowText" lastClr="000000"/>
                  </a:solidFill>
                </a:ln>
                <a:solidFill>
                  <a:srgbClr val="FF53FF"/>
                </a:solidFill>
                <a:effectLst>
                  <a:glow rad="127000">
                    <a:srgbClr val="FFFF00"/>
                  </a:glow>
                  <a:outerShdw blurRad="38100" dist="38100" dir="2700000" algn="tl">
                    <a:srgbClr val="000000">
                      <a:alpha val="43137"/>
                    </a:srgbClr>
                  </a:outerShdw>
                </a:effectLst>
                <a:latin typeface="Georgia" panose="02040502050405020303" pitchFamily="18" charset="0"/>
              </a:rPr>
              <a:t>Shuwb</a:t>
            </a:r>
            <a:r>
              <a:rPr lang="en-US" sz="4000" dirty="0">
                <a:ln>
                  <a:solidFill>
                    <a:sysClr val="windowText" lastClr="000000"/>
                  </a:solidFill>
                </a:ln>
                <a:solidFill>
                  <a:srgbClr val="FF53FF"/>
                </a:solidFill>
                <a:effectLst>
                  <a:glow rad="127000">
                    <a:srgbClr val="FFFF00"/>
                  </a:glow>
                  <a:outerShdw blurRad="38100" dist="38100" dir="2700000" algn="tl">
                    <a:srgbClr val="000000">
                      <a:alpha val="43137"/>
                    </a:srgbClr>
                  </a:outerShdw>
                </a:effectLst>
                <a:latin typeface="Georgia" panose="02040502050405020303" pitchFamily="18" charset="0"/>
              </a:rPr>
              <a:t>.</a:t>
            </a:r>
          </a:p>
          <a:p>
            <a:pPr algn="ctr"/>
            <a:r>
              <a:rPr lang="en-US" sz="3600" dirty="0">
                <a:ln>
                  <a:solidFill>
                    <a:sysClr val="windowText" lastClr="000000"/>
                  </a:solidFill>
                </a:ln>
                <a:solidFill>
                  <a:srgbClr val="FF53FF"/>
                </a:solidFill>
                <a:effectLst>
                  <a:glow rad="127000">
                    <a:srgbClr val="FFFF00"/>
                  </a:glow>
                  <a:outerShdw blurRad="38100" dist="38100" dir="2700000" algn="tl">
                    <a:srgbClr val="000000">
                      <a:alpha val="43137"/>
                    </a:srgbClr>
                  </a:outerShdw>
                </a:effectLst>
                <a:latin typeface="Georgia" panose="02040502050405020303" pitchFamily="18" charset="0"/>
              </a:rPr>
              <a:t>Receded!</a:t>
            </a:r>
            <a:endParaRPr lang="en-US" sz="3600" dirty="0">
              <a:ln>
                <a:solidFill>
                  <a:sysClr val="windowText" lastClr="000000"/>
                </a:solidFill>
              </a:ln>
              <a:solidFill>
                <a:srgbClr val="FF53FF"/>
              </a:solidFill>
              <a:effectLst>
                <a:glow rad="127000">
                  <a:srgbClr val="FFFF00"/>
                </a:glow>
                <a:outerShdw blurRad="38100" dist="38100" dir="2700000" algn="tl">
                  <a:srgbClr val="000000">
                    <a:alpha val="43137"/>
                  </a:srgbClr>
                </a:outerShdw>
              </a:effectLst>
            </a:endParaRPr>
          </a:p>
        </p:txBody>
      </p:sp>
      <p:cxnSp>
        <p:nvCxnSpPr>
          <p:cNvPr id="7" name="Straight Arrow Connector 6"/>
          <p:cNvCxnSpPr/>
          <p:nvPr/>
        </p:nvCxnSpPr>
        <p:spPr>
          <a:xfrm>
            <a:off x="2741612" y="5029200"/>
            <a:ext cx="1898449" cy="0"/>
          </a:xfrm>
          <a:prstGeom prst="straightConnector1">
            <a:avLst/>
          </a:prstGeom>
          <a:ln w="76200">
            <a:solidFill>
              <a:srgbClr val="FF0000"/>
            </a:solidFill>
            <a:headEnd type="triangle"/>
            <a:tailEnd type="triangle"/>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3351212" y="4434215"/>
            <a:ext cx="6639301" cy="403500"/>
          </a:xfrm>
          <a:prstGeom prst="rect">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rPr>
              <a:t>150</a:t>
            </a:r>
            <a:r>
              <a:rPr lang="en-US" sz="2000" dirty="0">
                <a:effectLst>
                  <a:outerShdw blurRad="38100" dist="38100" dir="2700000" algn="tl">
                    <a:srgbClr val="000000">
                      <a:alpha val="43137"/>
                    </a:srgbClr>
                  </a:outerShdw>
                </a:effectLst>
              </a:rPr>
              <a:t> </a:t>
            </a:r>
            <a:r>
              <a:rPr lang="en-US" sz="2000" b="1" dirty="0">
                <a:effectLst>
                  <a:outerShdw blurRad="38100" dist="38100" dir="2700000" algn="tl">
                    <a:srgbClr val="000000">
                      <a:alpha val="43137"/>
                    </a:srgbClr>
                  </a:outerShdw>
                </a:effectLst>
              </a:rPr>
              <a:t>days from 17</a:t>
            </a:r>
            <a:r>
              <a:rPr lang="en-US" sz="2000" b="1" baseline="30000" dirty="0">
                <a:effectLst>
                  <a:outerShdw blurRad="38100" dist="38100" dir="2700000" algn="tl">
                    <a:srgbClr val="000000">
                      <a:alpha val="43137"/>
                    </a:srgbClr>
                  </a:outerShdw>
                </a:effectLst>
              </a:rPr>
              <a:t>th</a:t>
            </a:r>
            <a:r>
              <a:rPr lang="en-US" sz="2000" b="1" dirty="0">
                <a:effectLst>
                  <a:outerShdw blurRad="38100" dist="38100" dir="2700000" algn="tl">
                    <a:srgbClr val="000000">
                      <a:alpha val="43137"/>
                    </a:srgbClr>
                  </a:outerShdw>
                </a:effectLst>
              </a:rPr>
              <a:t>, 2</a:t>
            </a:r>
            <a:r>
              <a:rPr lang="en-US" sz="2000" b="1" baseline="30000" dirty="0">
                <a:effectLst>
                  <a:outerShdw blurRad="38100" dist="38100" dir="2700000" algn="tl">
                    <a:srgbClr val="000000">
                      <a:alpha val="43137"/>
                    </a:srgbClr>
                  </a:outerShdw>
                </a:effectLst>
              </a:rPr>
              <a:t>nd</a:t>
            </a:r>
            <a:r>
              <a:rPr lang="en-US" sz="2000" b="1" dirty="0">
                <a:effectLst>
                  <a:outerShdw blurRad="38100" dist="38100" dir="2700000" algn="tl">
                    <a:srgbClr val="000000">
                      <a:alpha val="43137"/>
                    </a:srgbClr>
                  </a:outerShdw>
                </a:effectLst>
              </a:rPr>
              <a:t> month to 16</a:t>
            </a:r>
            <a:r>
              <a:rPr lang="en-US" sz="2000" b="1" baseline="30000" dirty="0">
                <a:effectLst>
                  <a:outerShdw blurRad="38100" dist="38100" dir="2700000" algn="tl">
                    <a:srgbClr val="000000">
                      <a:alpha val="43137"/>
                    </a:srgbClr>
                  </a:outerShdw>
                </a:effectLst>
              </a:rPr>
              <a:t>th</a:t>
            </a:r>
            <a:r>
              <a:rPr lang="en-US" sz="2000" b="1" dirty="0">
                <a:effectLst>
                  <a:outerShdw blurRad="38100" dist="38100" dir="2700000" algn="tl">
                    <a:srgbClr val="000000">
                      <a:alpha val="43137"/>
                    </a:srgbClr>
                  </a:outerShdw>
                </a:effectLst>
              </a:rPr>
              <a:t> of the 7</a:t>
            </a:r>
            <a:r>
              <a:rPr lang="en-US" sz="2000" b="1" baseline="30000" dirty="0">
                <a:effectLst>
                  <a:outerShdw blurRad="38100" dist="38100" dir="2700000" algn="tl">
                    <a:srgbClr val="000000">
                      <a:alpha val="43137"/>
                    </a:srgbClr>
                  </a:outerShdw>
                </a:effectLst>
              </a:rPr>
              <a:t>th</a:t>
            </a:r>
            <a:r>
              <a:rPr lang="en-US" sz="2000" b="1" dirty="0">
                <a:effectLst>
                  <a:outerShdw blurRad="38100" dist="38100" dir="2700000" algn="tl">
                    <a:srgbClr val="000000">
                      <a:alpha val="43137"/>
                    </a:srgbClr>
                  </a:outerShdw>
                </a:effectLst>
              </a:rPr>
              <a:t> month </a:t>
            </a:r>
          </a:p>
        </p:txBody>
      </p:sp>
      <p:cxnSp>
        <p:nvCxnSpPr>
          <p:cNvPr id="51" name="Straight Connector 50"/>
          <p:cNvCxnSpPr/>
          <p:nvPr/>
        </p:nvCxnSpPr>
        <p:spPr>
          <a:xfrm>
            <a:off x="1077626" y="4822464"/>
            <a:ext cx="10579387" cy="48706"/>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2362033"/>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3000" fill="hold"/>
                                        <p:tgtEl>
                                          <p:spTgt spid="2"/>
                                        </p:tgtEl>
                                        <p:attrNameLst>
                                          <p:attrName>ppt_w</p:attrName>
                                        </p:attrNameLst>
                                      </p:cBhvr>
                                      <p:tavLst>
                                        <p:tav tm="0">
                                          <p:val>
                                            <p:fltVal val="0"/>
                                          </p:val>
                                        </p:tav>
                                        <p:tav tm="100000">
                                          <p:val>
                                            <p:strVal val="#ppt_w"/>
                                          </p:val>
                                        </p:tav>
                                      </p:tavLst>
                                    </p:anim>
                                    <p:anim calcmode="lin" valueType="num">
                                      <p:cBhvr>
                                        <p:cTn id="14" dur="3000" fill="hold"/>
                                        <p:tgtEl>
                                          <p:spTgt spid="2"/>
                                        </p:tgtEl>
                                        <p:attrNameLst>
                                          <p:attrName>ppt_h</p:attrName>
                                        </p:attrNameLst>
                                      </p:cBhvr>
                                      <p:tavLst>
                                        <p:tav tm="0">
                                          <p:val>
                                            <p:fltVal val="0"/>
                                          </p:val>
                                        </p:tav>
                                        <p:tav tm="100000">
                                          <p:val>
                                            <p:strVal val="#ppt_h"/>
                                          </p:val>
                                        </p:tav>
                                      </p:tavLst>
                                    </p:anim>
                                    <p:anim calcmode="lin" valueType="num">
                                      <p:cBhvr>
                                        <p:cTn id="15" dur="3000" fill="hold"/>
                                        <p:tgtEl>
                                          <p:spTgt spid="2"/>
                                        </p:tgtEl>
                                        <p:attrNameLst>
                                          <p:attrName>style.rotation</p:attrName>
                                        </p:attrNameLst>
                                      </p:cBhvr>
                                      <p:tavLst>
                                        <p:tav tm="0">
                                          <p:val>
                                            <p:fltVal val="90"/>
                                          </p:val>
                                        </p:tav>
                                        <p:tav tm="100000">
                                          <p:val>
                                            <p:fltVal val="0"/>
                                          </p:val>
                                        </p:tav>
                                      </p:tavLst>
                                    </p:anim>
                                    <p:animEffect transition="in" filter="fade">
                                      <p:cBhvr>
                                        <p:cTn id="16" dur="3000"/>
                                        <p:tgtEl>
                                          <p:spTgt spid="2"/>
                                        </p:tgtEl>
                                      </p:cBhvr>
                                    </p:animEffect>
                                  </p:childTnLst>
                                </p:cTn>
                              </p:par>
                              <p:par>
                                <p:cTn id="17" presetID="31" presetClass="entr" presetSubtype="0" fill="hold" nodeType="withEffect">
                                  <p:stCondLst>
                                    <p:cond delay="0"/>
                                  </p:stCondLst>
                                  <p:iterate type="lt">
                                    <p:tmPct val="0"/>
                                  </p:iterate>
                                  <p:childTnLst>
                                    <p:set>
                                      <p:cBhvr>
                                        <p:cTn id="18" dur="1" fill="hold">
                                          <p:stCondLst>
                                            <p:cond delay="0"/>
                                          </p:stCondLst>
                                        </p:cTn>
                                        <p:tgtEl>
                                          <p:spTgt spid="15">
                                            <p:txEl>
                                              <p:pRg st="0" end="0"/>
                                            </p:txEl>
                                          </p:spTgt>
                                        </p:tgtEl>
                                        <p:attrNameLst>
                                          <p:attrName>style.visibility</p:attrName>
                                        </p:attrNameLst>
                                      </p:cBhvr>
                                      <p:to>
                                        <p:strVal val="visible"/>
                                      </p:to>
                                    </p:set>
                                    <p:anim calcmode="lin" valueType="num">
                                      <p:cBhvr>
                                        <p:cTn id="19" dur="10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15">
                                            <p:txEl>
                                              <p:pRg st="0" end="0"/>
                                            </p:txEl>
                                          </p:spTgt>
                                        </p:tgtEl>
                                        <p:attrNameLst>
                                          <p:attrName>ppt_h</p:attrName>
                                        </p:attrNameLst>
                                      </p:cBhvr>
                                      <p:tavLst>
                                        <p:tav tm="0">
                                          <p:val>
                                            <p:fltVal val="0"/>
                                          </p:val>
                                        </p:tav>
                                        <p:tav tm="100000">
                                          <p:val>
                                            <p:strVal val="#ppt_h"/>
                                          </p:val>
                                        </p:tav>
                                      </p:tavLst>
                                    </p:anim>
                                    <p:anim calcmode="lin" valueType="num">
                                      <p:cBhvr>
                                        <p:cTn id="21" dur="1000" fill="hold"/>
                                        <p:tgtEl>
                                          <p:spTgt spid="15">
                                            <p:txEl>
                                              <p:pRg st="0" end="0"/>
                                            </p:txEl>
                                          </p:spTgt>
                                        </p:tgtEl>
                                        <p:attrNameLst>
                                          <p:attrName>style.rotation</p:attrName>
                                        </p:attrNameLst>
                                      </p:cBhvr>
                                      <p:tavLst>
                                        <p:tav tm="0">
                                          <p:val>
                                            <p:fltVal val="90"/>
                                          </p:val>
                                        </p:tav>
                                        <p:tav tm="100000">
                                          <p:val>
                                            <p:fltVal val="0"/>
                                          </p:val>
                                        </p:tav>
                                      </p:tavLst>
                                    </p:anim>
                                    <p:animEffect transition="in" filter="fade">
                                      <p:cBhvr>
                                        <p:cTn id="22" dur="1000"/>
                                        <p:tgtEl>
                                          <p:spTgt spid="15">
                                            <p:txEl>
                                              <p:pRg st="0" end="0"/>
                                            </p:tx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5">
                                            <p:bg/>
                                          </p:spTgt>
                                        </p:tgtEl>
                                        <p:attrNameLst>
                                          <p:attrName>style.visibility</p:attrName>
                                        </p:attrNameLst>
                                      </p:cBhvr>
                                      <p:to>
                                        <p:strVal val="visible"/>
                                      </p:to>
                                    </p:set>
                                    <p:anim calcmode="lin" valueType="num">
                                      <p:cBhvr>
                                        <p:cTn id="25" dur="1000" fill="hold"/>
                                        <p:tgtEl>
                                          <p:spTgt spid="15">
                                            <p:bg/>
                                          </p:spTgt>
                                        </p:tgtEl>
                                        <p:attrNameLst>
                                          <p:attrName>ppt_w</p:attrName>
                                        </p:attrNameLst>
                                      </p:cBhvr>
                                      <p:tavLst>
                                        <p:tav tm="0">
                                          <p:val>
                                            <p:fltVal val="0"/>
                                          </p:val>
                                        </p:tav>
                                        <p:tav tm="100000">
                                          <p:val>
                                            <p:strVal val="#ppt_w"/>
                                          </p:val>
                                        </p:tav>
                                      </p:tavLst>
                                    </p:anim>
                                    <p:anim calcmode="lin" valueType="num">
                                      <p:cBhvr>
                                        <p:cTn id="26" dur="1000" fill="hold"/>
                                        <p:tgtEl>
                                          <p:spTgt spid="15">
                                            <p:bg/>
                                          </p:spTgt>
                                        </p:tgtEl>
                                        <p:attrNameLst>
                                          <p:attrName>ppt_h</p:attrName>
                                        </p:attrNameLst>
                                      </p:cBhvr>
                                      <p:tavLst>
                                        <p:tav tm="0">
                                          <p:val>
                                            <p:fltVal val="0"/>
                                          </p:val>
                                        </p:tav>
                                        <p:tav tm="100000">
                                          <p:val>
                                            <p:strVal val="#ppt_h"/>
                                          </p:val>
                                        </p:tav>
                                      </p:tavLst>
                                    </p:anim>
                                    <p:anim calcmode="lin" valueType="num">
                                      <p:cBhvr>
                                        <p:cTn id="27" dur="1000" fill="hold"/>
                                        <p:tgtEl>
                                          <p:spTgt spid="15">
                                            <p:bg/>
                                          </p:spTgt>
                                        </p:tgtEl>
                                        <p:attrNameLst>
                                          <p:attrName>style.rotation</p:attrName>
                                        </p:attrNameLst>
                                      </p:cBhvr>
                                      <p:tavLst>
                                        <p:tav tm="0">
                                          <p:val>
                                            <p:fltVal val="90"/>
                                          </p:val>
                                        </p:tav>
                                        <p:tav tm="100000">
                                          <p:val>
                                            <p:fltVal val="0"/>
                                          </p:val>
                                        </p:tav>
                                      </p:tavLst>
                                    </p:anim>
                                    <p:animEffect transition="in" filter="fade">
                                      <p:cBhvr>
                                        <p:cTn id="28" dur="1000"/>
                                        <p:tgtEl>
                                          <p:spTgt spid="15">
                                            <p:bg/>
                                          </p:spTgt>
                                        </p:tgtEl>
                                      </p:cBhvr>
                                    </p:animEffect>
                                  </p:childTnLst>
                                </p:cTn>
                              </p:par>
                              <p:par>
                                <p:cTn id="29" presetID="31" presetClass="entr" presetSubtype="0" fill="hold" grpId="0" nodeType="withEffect">
                                  <p:stCondLst>
                                    <p:cond delay="0"/>
                                  </p:stCondLst>
                                  <p:iterate type="lt">
                                    <p:tmPct val="0"/>
                                  </p:iterate>
                                  <p:childTnLst>
                                    <p:set>
                                      <p:cBhvr>
                                        <p:cTn id="30" dur="1" fill="hold">
                                          <p:stCondLst>
                                            <p:cond delay="0"/>
                                          </p:stCondLst>
                                        </p:cTn>
                                        <p:tgtEl>
                                          <p:spTgt spid="15">
                                            <p:txEl>
                                              <p:pRg st="0" end="0"/>
                                            </p:txEl>
                                          </p:spTgt>
                                        </p:tgtEl>
                                        <p:attrNameLst>
                                          <p:attrName>style.visibility</p:attrName>
                                        </p:attrNameLst>
                                      </p:cBhvr>
                                      <p:to>
                                        <p:strVal val="visible"/>
                                      </p:to>
                                    </p:set>
                                    <p:anim calcmode="lin" valueType="num">
                                      <p:cBhvr>
                                        <p:cTn id="31" dur="10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32" dur="1000" fill="hold"/>
                                        <p:tgtEl>
                                          <p:spTgt spid="15">
                                            <p:txEl>
                                              <p:pRg st="0" end="0"/>
                                            </p:txEl>
                                          </p:spTgt>
                                        </p:tgtEl>
                                        <p:attrNameLst>
                                          <p:attrName>ppt_h</p:attrName>
                                        </p:attrNameLst>
                                      </p:cBhvr>
                                      <p:tavLst>
                                        <p:tav tm="0">
                                          <p:val>
                                            <p:fltVal val="0"/>
                                          </p:val>
                                        </p:tav>
                                        <p:tav tm="100000">
                                          <p:val>
                                            <p:strVal val="#ppt_h"/>
                                          </p:val>
                                        </p:tav>
                                      </p:tavLst>
                                    </p:anim>
                                    <p:anim calcmode="lin" valueType="num">
                                      <p:cBhvr>
                                        <p:cTn id="33" dur="1000" fill="hold"/>
                                        <p:tgtEl>
                                          <p:spTgt spid="15">
                                            <p:txEl>
                                              <p:pRg st="0" end="0"/>
                                            </p:txEl>
                                          </p:spTgt>
                                        </p:tgtEl>
                                        <p:attrNameLst>
                                          <p:attrName>style.rotation</p:attrName>
                                        </p:attrNameLst>
                                      </p:cBhvr>
                                      <p:tavLst>
                                        <p:tav tm="0">
                                          <p:val>
                                            <p:fltVal val="90"/>
                                          </p:val>
                                        </p:tav>
                                        <p:tav tm="100000">
                                          <p:val>
                                            <p:fltVal val="0"/>
                                          </p:val>
                                        </p:tav>
                                      </p:tavLst>
                                    </p:anim>
                                    <p:animEffect transition="in" filter="fade">
                                      <p:cBhvr>
                                        <p:cTn id="34" dur="1000"/>
                                        <p:tgtEl>
                                          <p:spTgt spid="15">
                                            <p:txEl>
                                              <p:pRg st="0" end="0"/>
                                            </p:txEl>
                                          </p:spTgt>
                                        </p:tgtEl>
                                      </p:cBhvr>
                                    </p:animEffect>
                                  </p:childTnLst>
                                </p:cTn>
                              </p:par>
                              <p:par>
                                <p:cTn id="35" presetID="34" presetClass="emph" presetSubtype="0" repeatCount="2000" fill="hold" nodeType="withEffect">
                                  <p:stCondLst>
                                    <p:cond delay="2000"/>
                                  </p:stCondLst>
                                  <p:iterate type="lt">
                                    <p:tmPct val="10000"/>
                                  </p:iterate>
                                  <p:childTnLst>
                                    <p:animMotion origin="layout" path="M 0.0 0.0 L 0.0 -0.07213" pathEditMode="relative" ptsTypes="">
                                      <p:cBhvr>
                                        <p:cTn id="36" dur="500" accel="50000" decel="50000" autoRev="1" fill="hold">
                                          <p:stCondLst>
                                            <p:cond delay="0"/>
                                          </p:stCondLst>
                                        </p:cTn>
                                        <p:tgtEl>
                                          <p:spTgt spid="15">
                                            <p:txEl>
                                              <p:pRg st="0" end="0"/>
                                            </p:txEl>
                                          </p:spTgt>
                                        </p:tgtEl>
                                        <p:attrNameLst>
                                          <p:attrName>ppt_x</p:attrName>
                                          <p:attrName>ppt_y</p:attrName>
                                        </p:attrNameLst>
                                      </p:cBhvr>
                                    </p:animMotion>
                                    <p:animRot by="1500000">
                                      <p:cBhvr>
                                        <p:cTn id="37" dur="250" fill="hold">
                                          <p:stCondLst>
                                            <p:cond delay="0"/>
                                          </p:stCondLst>
                                        </p:cTn>
                                        <p:tgtEl>
                                          <p:spTgt spid="15">
                                            <p:txEl>
                                              <p:pRg st="0" end="0"/>
                                            </p:txEl>
                                          </p:spTgt>
                                        </p:tgtEl>
                                        <p:attrNameLst>
                                          <p:attrName>r</p:attrName>
                                        </p:attrNameLst>
                                      </p:cBhvr>
                                    </p:animRot>
                                    <p:animRot by="-1500000">
                                      <p:cBhvr>
                                        <p:cTn id="38" dur="250" fill="hold">
                                          <p:stCondLst>
                                            <p:cond delay="250"/>
                                          </p:stCondLst>
                                        </p:cTn>
                                        <p:tgtEl>
                                          <p:spTgt spid="15">
                                            <p:txEl>
                                              <p:pRg st="0" end="0"/>
                                            </p:txEl>
                                          </p:spTgt>
                                        </p:tgtEl>
                                        <p:attrNameLst>
                                          <p:attrName>r</p:attrName>
                                        </p:attrNameLst>
                                      </p:cBhvr>
                                    </p:animRot>
                                    <p:animRot by="-1500000">
                                      <p:cBhvr>
                                        <p:cTn id="39" dur="250" fill="hold">
                                          <p:stCondLst>
                                            <p:cond delay="500"/>
                                          </p:stCondLst>
                                        </p:cTn>
                                        <p:tgtEl>
                                          <p:spTgt spid="15">
                                            <p:txEl>
                                              <p:pRg st="0" end="0"/>
                                            </p:txEl>
                                          </p:spTgt>
                                        </p:tgtEl>
                                        <p:attrNameLst>
                                          <p:attrName>r</p:attrName>
                                        </p:attrNameLst>
                                      </p:cBhvr>
                                    </p:animRot>
                                    <p:animRot by="1500000">
                                      <p:cBhvr>
                                        <p:cTn id="40" dur="250" fill="hold">
                                          <p:stCondLst>
                                            <p:cond delay="750"/>
                                          </p:stCondLst>
                                        </p:cTn>
                                        <p:tgtEl>
                                          <p:spTgt spid="15">
                                            <p:txEl>
                                              <p:pRg st="0" end="0"/>
                                            </p:txEl>
                                          </p:spTgt>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left)">
                                      <p:cBhvr>
                                        <p:cTn id="45" dur="1000"/>
                                        <p:tgtEl>
                                          <p:spTgt spid="8"/>
                                        </p:tgtEl>
                                      </p:cBhvr>
                                    </p:animEffect>
                                  </p:childTnLst>
                                </p:cTn>
                              </p:par>
                              <p:par>
                                <p:cTn id="46" presetID="22" presetClass="entr" presetSubtype="8" fill="hold" grpId="0" nodeType="withEffect">
                                  <p:stCondLst>
                                    <p:cond delay="500"/>
                                  </p:stCondLst>
                                  <p:childTnLst>
                                    <p:set>
                                      <p:cBhvr>
                                        <p:cTn id="47" dur="1" fill="hold">
                                          <p:stCondLst>
                                            <p:cond delay="0"/>
                                          </p:stCondLst>
                                        </p:cTn>
                                        <p:tgtEl>
                                          <p:spTgt spid="43"/>
                                        </p:tgtEl>
                                        <p:attrNameLst>
                                          <p:attrName>style.visibility</p:attrName>
                                        </p:attrNameLst>
                                      </p:cBhvr>
                                      <p:to>
                                        <p:strVal val="visible"/>
                                      </p:to>
                                    </p:set>
                                    <p:animEffect transition="in" filter="wipe(left)">
                                      <p:cBhvr>
                                        <p:cTn id="48" dur="1250"/>
                                        <p:tgtEl>
                                          <p:spTgt spid="43"/>
                                        </p:tgtEl>
                                      </p:cBhvr>
                                    </p:animEffect>
                                  </p:childTnLst>
                                </p:cTn>
                              </p:par>
                              <p:par>
                                <p:cTn id="49" presetID="22" presetClass="entr" presetSubtype="8" fill="hold" grpId="0" nodeType="withEffect">
                                  <p:stCondLst>
                                    <p:cond delay="750"/>
                                  </p:stCondLst>
                                  <p:childTnLst>
                                    <p:set>
                                      <p:cBhvr>
                                        <p:cTn id="50" dur="1" fill="hold">
                                          <p:stCondLst>
                                            <p:cond delay="0"/>
                                          </p:stCondLst>
                                        </p:cTn>
                                        <p:tgtEl>
                                          <p:spTgt spid="47"/>
                                        </p:tgtEl>
                                        <p:attrNameLst>
                                          <p:attrName>style.visibility</p:attrName>
                                        </p:attrNameLst>
                                      </p:cBhvr>
                                      <p:to>
                                        <p:strVal val="visible"/>
                                      </p:to>
                                    </p:set>
                                    <p:animEffect transition="in" filter="wipe(left)">
                                      <p:cBhvr>
                                        <p:cTn id="51" dur="1500"/>
                                        <p:tgtEl>
                                          <p:spTgt spid="47"/>
                                        </p:tgtEl>
                                      </p:cBhvr>
                                    </p:animEffect>
                                  </p:childTnLst>
                                </p:cTn>
                              </p:par>
                              <p:par>
                                <p:cTn id="52" presetID="22" presetClass="entr" presetSubtype="8" fill="hold" grpId="0" nodeType="withEffect">
                                  <p:stCondLst>
                                    <p:cond delay="1000"/>
                                  </p:stCondLst>
                                  <p:childTnLst>
                                    <p:set>
                                      <p:cBhvr>
                                        <p:cTn id="53" dur="1" fill="hold">
                                          <p:stCondLst>
                                            <p:cond delay="0"/>
                                          </p:stCondLst>
                                        </p:cTn>
                                        <p:tgtEl>
                                          <p:spTgt spid="48"/>
                                        </p:tgtEl>
                                        <p:attrNameLst>
                                          <p:attrName>style.visibility</p:attrName>
                                        </p:attrNameLst>
                                      </p:cBhvr>
                                      <p:to>
                                        <p:strVal val="visible"/>
                                      </p:to>
                                    </p:set>
                                    <p:animEffect transition="in" filter="wipe(left)">
                                      <p:cBhvr>
                                        <p:cTn id="54" dur="1750"/>
                                        <p:tgtEl>
                                          <p:spTgt spid="48"/>
                                        </p:tgtEl>
                                      </p:cBhvr>
                                    </p:animEffect>
                                  </p:childTnLst>
                                </p:cTn>
                              </p:par>
                              <p:par>
                                <p:cTn id="55" presetID="22" presetClass="entr" presetSubtype="8" fill="hold" grpId="0" nodeType="withEffect">
                                  <p:stCondLst>
                                    <p:cond delay="1250"/>
                                  </p:stCondLst>
                                  <p:childTnLst>
                                    <p:set>
                                      <p:cBhvr>
                                        <p:cTn id="56" dur="1" fill="hold">
                                          <p:stCondLst>
                                            <p:cond delay="0"/>
                                          </p:stCondLst>
                                        </p:cTn>
                                        <p:tgtEl>
                                          <p:spTgt spid="50"/>
                                        </p:tgtEl>
                                        <p:attrNameLst>
                                          <p:attrName>style.visibility</p:attrName>
                                        </p:attrNameLst>
                                      </p:cBhvr>
                                      <p:to>
                                        <p:strVal val="visible"/>
                                      </p:to>
                                    </p:set>
                                    <p:animEffect transition="in" filter="wipe(left)">
                                      <p:cBhvr>
                                        <p:cTn id="57" dur="2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3" grpId="0" animBg="1"/>
      <p:bldP spid="47" grpId="0" animBg="1"/>
      <p:bldP spid="48" grpId="0" animBg="1"/>
      <p:bldP spid="50" grpId="0" animBg="1"/>
      <p:bldP spid="15" grpId="0" build="allAtOnce" animBg="1"/>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295" y="457200"/>
            <a:ext cx="9135034" cy="762000"/>
          </a:xfrm>
          <a:gradFill>
            <a:gsLst>
              <a:gs pos="10000">
                <a:srgbClr val="FFFF00"/>
              </a:gs>
              <a:gs pos="100000">
                <a:srgbClr val="134251"/>
              </a:gs>
              <a:gs pos="65000">
                <a:srgbClr val="134251"/>
              </a:gs>
            </a:gsLst>
            <a:lin ang="5400000" scaled="0"/>
          </a:gradFill>
          <a:ln w="28575">
            <a:solidFill>
              <a:schemeClr val="bg1">
                <a:lumMod val="95000"/>
                <a:lumOff val="5000"/>
              </a:schemeClr>
            </a:solidFill>
          </a:ln>
          <a:effectLst>
            <a:glow rad="228600">
              <a:schemeClr val="accent3">
                <a:satMod val="175000"/>
                <a:alpha val="91000"/>
              </a:schemeClr>
            </a:glow>
          </a:effectLst>
          <a:scene3d>
            <a:camera prst="orthographicFront"/>
            <a:lightRig rig="threePt" dir="t"/>
          </a:scene3d>
          <a:sp3d>
            <a:bevelT w="114300" prst="artDeco"/>
          </a:sp3d>
        </p:spPr>
        <p:txBody>
          <a:bodyPr>
            <a:normAutofit/>
            <a:sp3d extrusionH="57150">
              <a:bevelT w="38100" h="38100"/>
            </a:sp3d>
          </a:bodyPr>
          <a:lstStyle/>
          <a:p>
            <a:pPr algn="ctr"/>
            <a:r>
              <a:rPr lang="en-US" sz="4400" b="1" dirty="0">
                <a:solidFill>
                  <a:srgbClr val="6AFAFA"/>
                </a:solidFill>
              </a:rPr>
              <a:t>Yahuah’s Precision Examined</a:t>
            </a:r>
          </a:p>
        </p:txBody>
      </p:sp>
      <p:sp>
        <p:nvSpPr>
          <p:cNvPr id="3" name="Content Placeholder 2"/>
          <p:cNvSpPr>
            <a:spLocks noGrp="1"/>
          </p:cNvSpPr>
          <p:nvPr>
            <p:ph idx="1"/>
          </p:nvPr>
        </p:nvSpPr>
        <p:spPr>
          <a:xfrm>
            <a:off x="1522412" y="1676400"/>
            <a:ext cx="10210800" cy="4800600"/>
          </a:xfrm>
          <a:ln w="38100">
            <a:solidFill>
              <a:srgbClr val="0070C0"/>
            </a:solidFill>
          </a:ln>
          <a:scene3d>
            <a:camera prst="orthographicFront"/>
            <a:lightRig rig="threePt" dir="t"/>
          </a:scene3d>
          <a:sp3d>
            <a:bevelT w="139700" h="139700" prst="divot"/>
          </a:sp3d>
        </p:spPr>
        <p:txBody>
          <a:bodyPr lIns="182880" tIns="91440" anchor="t"/>
          <a:lstStyle/>
          <a:p>
            <a:pPr marL="0" lvl="0" indent="0">
              <a:lnSpc>
                <a:spcPct val="150000"/>
              </a:lnSpc>
              <a:buNone/>
            </a:pPr>
            <a:r>
              <a:rPr lang="en-US" sz="2800" dirty="0">
                <a:solidFill>
                  <a:schemeClr val="accent4">
                    <a:lumMod val="60000"/>
                    <a:lumOff val="40000"/>
                  </a:schemeClr>
                </a:solidFill>
                <a:latin typeface="Georgia" panose="02040502050405020303" pitchFamily="18" charset="0"/>
              </a:rPr>
              <a:t>Gen 8:3  </a:t>
            </a:r>
            <a:r>
              <a:rPr lang="en-US" sz="2800" dirty="0">
                <a:solidFill>
                  <a:prstClr val="white">
                    <a:lumMod val="85000"/>
                  </a:prstClr>
                </a:solidFill>
                <a:latin typeface="Georgia" panose="02040502050405020303" pitchFamily="18" charset="0"/>
              </a:rPr>
              <a:t>And the waters </a:t>
            </a:r>
            <a:r>
              <a:rPr lang="en-US" sz="2800" dirty="0">
                <a:ln>
                  <a:solidFill>
                    <a:schemeClr val="bg1"/>
                  </a:solidFill>
                </a:ln>
                <a:solidFill>
                  <a:prstClr val="white">
                    <a:lumMod val="85000"/>
                  </a:prstClr>
                </a:solidFill>
                <a:effectLst>
                  <a:glow rad="127000">
                    <a:srgbClr val="FFFF00"/>
                  </a:glow>
                </a:effectLst>
                <a:latin typeface="Georgia" panose="02040502050405020303" pitchFamily="18" charset="0"/>
              </a:rPr>
              <a:t>receded steadily </a:t>
            </a:r>
            <a:r>
              <a:rPr lang="en-US" sz="2800" dirty="0">
                <a:solidFill>
                  <a:prstClr val="white">
                    <a:lumMod val="85000"/>
                  </a:prstClr>
                </a:solidFill>
                <a:latin typeface="Georgia" panose="02040502050405020303" pitchFamily="18" charset="0"/>
              </a:rPr>
              <a:t>from the earth, </a:t>
            </a:r>
            <a:r>
              <a:rPr lang="en-US" sz="2800" dirty="0">
                <a:solidFill>
                  <a:srgbClr val="FF0000"/>
                </a:solidFill>
                <a:latin typeface="Georgia" panose="02040502050405020303" pitchFamily="18" charset="0"/>
              </a:rPr>
              <a:t>and  	</a:t>
            </a:r>
            <a:r>
              <a:rPr lang="en-US" sz="2800" b="1" dirty="0">
                <a:solidFill>
                  <a:srgbClr val="FF0000"/>
                </a:solidFill>
                <a:effectLst>
                  <a:glow rad="127000">
                    <a:srgbClr val="21FB93"/>
                  </a:glow>
                </a:effectLst>
                <a:latin typeface="Georgia" panose="02040502050405020303" pitchFamily="18" charset="0"/>
              </a:rPr>
              <a:t>at 			of the hundred and fifty days                 		the waters</a:t>
            </a:r>
            <a:endParaRPr lang="en-US" sz="2800" b="1" dirty="0">
              <a:ln>
                <a:solidFill>
                  <a:srgbClr val="0000FF"/>
                </a:solidFill>
              </a:ln>
              <a:solidFill>
                <a:srgbClr val="FF0000"/>
              </a:solidFill>
              <a:effectLst>
                <a:glow rad="127000">
                  <a:srgbClr val="6AFAFA"/>
                </a:glow>
              </a:effectLst>
            </a:endParaRPr>
          </a:p>
        </p:txBody>
      </p:sp>
      <p:sp>
        <p:nvSpPr>
          <p:cNvPr id="4" name="Slide Number Placeholder 3"/>
          <p:cNvSpPr>
            <a:spLocks noGrp="1"/>
          </p:cNvSpPr>
          <p:nvPr>
            <p:ph type="sldNum" sz="quarter" idx="12"/>
          </p:nvPr>
        </p:nvSpPr>
        <p:spPr>
          <a:xfrm>
            <a:off x="10971210" y="6477000"/>
            <a:ext cx="1066802" cy="276228"/>
          </a:xfrm>
        </p:spPr>
        <p:txBody>
          <a:bodyPr/>
          <a:lstStyle/>
          <a:p>
            <a:fld id="{2A013F82-EE5E-44EE-A61D-E31C6657F26F}" type="slidenum">
              <a:rPr lang="en-US" b="1" smtClean="0"/>
              <a:t>24</a:t>
            </a:fld>
            <a:endParaRPr lang="en-US" b="1" dirty="0"/>
          </a:p>
        </p:txBody>
      </p:sp>
      <p:sp>
        <p:nvSpPr>
          <p:cNvPr id="5" name="Rectangle 4"/>
          <p:cNvSpPr/>
          <p:nvPr/>
        </p:nvSpPr>
        <p:spPr>
          <a:xfrm>
            <a:off x="3122612" y="2362200"/>
            <a:ext cx="2133600" cy="685800"/>
          </a:xfrm>
          <a:prstGeom prst="rect">
            <a:avLst/>
          </a:prstGeom>
          <a:gradFill>
            <a:gsLst>
              <a:gs pos="46000">
                <a:schemeClr val="bg2">
                  <a:lumMod val="50000"/>
                  <a:lumOff val="50000"/>
                </a:schemeClr>
              </a:gs>
              <a:gs pos="100000">
                <a:srgbClr val="134251"/>
              </a:gs>
              <a:gs pos="65000">
                <a:srgbClr val="134251"/>
              </a:gs>
            </a:gsLst>
            <a:lin ang="8400000" scaled="0"/>
          </a:gradFill>
          <a:ln w="28575">
            <a:solidFill>
              <a:srgbClr val="04DE3D"/>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effectLst>
                  <a:glow rad="127000">
                    <a:srgbClr val="21FB93"/>
                  </a:glow>
                </a:effectLst>
                <a:latin typeface="Georgia" panose="02040502050405020303" pitchFamily="18" charset="0"/>
              </a:rPr>
              <a:t>the </a:t>
            </a:r>
            <a:r>
              <a:rPr lang="en-US" sz="4000" b="1" u="sng" dirty="0">
                <a:ln>
                  <a:solidFill>
                    <a:sysClr val="windowText" lastClr="000000"/>
                  </a:solidFill>
                </a:ln>
                <a:solidFill>
                  <a:srgbClr val="FF0000"/>
                </a:solidFill>
                <a:effectLst>
                  <a:glow rad="127000">
                    <a:srgbClr val="21FB93"/>
                  </a:glow>
                </a:effectLst>
                <a:latin typeface="Georgia" panose="02040502050405020303" pitchFamily="18" charset="0"/>
              </a:rPr>
              <a:t>END</a:t>
            </a:r>
            <a:endParaRPr lang="en-US" sz="4000" dirty="0">
              <a:ln>
                <a:solidFill>
                  <a:sysClr val="windowText" lastClr="000000"/>
                </a:solidFill>
              </a:ln>
            </a:endParaRPr>
          </a:p>
        </p:txBody>
      </p:sp>
      <p:pic>
        <p:nvPicPr>
          <p:cNvPr id="6" name="Picture 13" descr="C:\Users\Rae\Desktop\Art on Desktop\white man clip art\yellow-blue smiley faces\smiley face - no w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4442" y="4965238"/>
            <a:ext cx="1638300" cy="1790700"/>
          </a:xfrm>
          <a:prstGeom prst="ellipse">
            <a:avLst/>
          </a:prstGeom>
          <a:ln w="190500" cap="rnd">
            <a:solidFill>
              <a:srgbClr val="6AFAFA"/>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7" name="Rectangle 6"/>
          <p:cNvSpPr/>
          <p:nvPr/>
        </p:nvSpPr>
        <p:spPr>
          <a:xfrm>
            <a:off x="2922893" y="3733800"/>
            <a:ext cx="7936637" cy="1147612"/>
          </a:xfrm>
          <a:prstGeom prst="rect">
            <a:avLst/>
          </a:prstGeom>
          <a:ln w="28575">
            <a:solidFill>
              <a:srgbClr val="FF5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ln>
                  <a:solidFill>
                    <a:srgbClr val="0000FF"/>
                  </a:solidFill>
                </a:ln>
                <a:solidFill>
                  <a:srgbClr val="FF0000"/>
                </a:solidFill>
                <a:effectLst>
                  <a:glow rad="127000">
                    <a:srgbClr val="6AFAFA"/>
                  </a:glow>
                </a:effectLst>
                <a:latin typeface="Georgia" panose="02040502050405020303" pitchFamily="18" charset="0"/>
              </a:rPr>
              <a:t>DIMINISHED.</a:t>
            </a:r>
            <a:endParaRPr lang="en-CA" sz="8000" dirty="0"/>
          </a:p>
        </p:txBody>
      </p:sp>
      <p:sp>
        <p:nvSpPr>
          <p:cNvPr id="8" name="Rectangle 7"/>
          <p:cNvSpPr/>
          <p:nvPr/>
        </p:nvSpPr>
        <p:spPr>
          <a:xfrm>
            <a:off x="0" y="5105400"/>
            <a:ext cx="9909649" cy="1251012"/>
          </a:xfrm>
          <a:prstGeom prst="rect">
            <a:avLst/>
          </a:prstGeom>
          <a:solidFill>
            <a:srgbClr val="21FB93"/>
          </a:solidFill>
          <a:ln w="57150">
            <a:solidFill>
              <a:srgbClr val="FF53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i="1" dirty="0" err="1">
                <a:solidFill>
                  <a:srgbClr val="7030A0"/>
                </a:solidFill>
                <a:latin typeface="Georgia" panose="02040502050405020303" pitchFamily="18" charset="0"/>
              </a:rPr>
              <a:t>Gesenius</a:t>
            </a:r>
            <a:r>
              <a:rPr lang="en-CA" dirty="0">
                <a:solidFill>
                  <a:schemeClr val="bg1"/>
                </a:solidFill>
              </a:rPr>
              <a:t> – H2637  </a:t>
            </a:r>
            <a:r>
              <a:rPr lang="en-CA" sz="3200" b="1" i="1" u="sng" dirty="0" err="1">
                <a:solidFill>
                  <a:srgbClr val="7030A0"/>
                </a:solidFill>
                <a:latin typeface="Georgia" panose="02040502050405020303" pitchFamily="18" charset="0"/>
              </a:rPr>
              <a:t>Chacer</a:t>
            </a:r>
            <a:r>
              <a:rPr lang="en-CA" sz="3200" dirty="0">
                <a:solidFill>
                  <a:schemeClr val="bg1"/>
                </a:solidFill>
              </a:rPr>
              <a:t> - to diminish, to cut short, to be devoid of anything, to lack, to be without. </a:t>
            </a:r>
          </a:p>
        </p:txBody>
      </p:sp>
    </p:spTree>
    <p:extLst>
      <p:ext uri="{BB962C8B-B14F-4D97-AF65-F5344CB8AC3E}">
        <p14:creationId xmlns:p14="http://schemas.microsoft.com/office/powerpoint/2010/main" val="609670864"/>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2000" fill="hold" nodeType="withEffect">
                                  <p:stCondLst>
                                    <p:cond delay="2250"/>
                                  </p:stCondLst>
                                  <p:iterate type="lt">
                                    <p:tmPct val="10000"/>
                                  </p:iterate>
                                  <p:childTnLst>
                                    <p:animMotion origin="layout" path="M 0.0 0.0 L 0.0 -0.07213" pathEditMode="relative" ptsTypes="">
                                      <p:cBhvr>
                                        <p:cTn id="6" dur="500" accel="50000" decel="50000" autoRev="1" fill="hold">
                                          <p:stCondLst>
                                            <p:cond delay="0"/>
                                          </p:stCondLst>
                                        </p:cTn>
                                        <p:tgtEl>
                                          <p:spTgt spid="5">
                                            <p:txEl>
                                              <p:pRg st="0" end="0"/>
                                            </p:txEl>
                                          </p:spTgt>
                                        </p:tgtEl>
                                        <p:attrNameLst>
                                          <p:attrName>ppt_x</p:attrName>
                                          <p:attrName>ppt_y</p:attrName>
                                        </p:attrNameLst>
                                      </p:cBhvr>
                                    </p:animMotion>
                                    <p:animRot by="1500000">
                                      <p:cBhvr>
                                        <p:cTn id="7" dur="250" fill="hold">
                                          <p:stCondLst>
                                            <p:cond delay="0"/>
                                          </p:stCondLst>
                                        </p:cTn>
                                        <p:tgtEl>
                                          <p:spTgt spid="5">
                                            <p:txEl>
                                              <p:pRg st="0" end="0"/>
                                            </p:txEl>
                                          </p:spTgt>
                                        </p:tgtEl>
                                        <p:attrNameLst>
                                          <p:attrName>r</p:attrName>
                                        </p:attrNameLst>
                                      </p:cBhvr>
                                    </p:animRot>
                                    <p:animRot by="-1500000">
                                      <p:cBhvr>
                                        <p:cTn id="8" dur="250" fill="hold">
                                          <p:stCondLst>
                                            <p:cond delay="250"/>
                                          </p:stCondLst>
                                        </p:cTn>
                                        <p:tgtEl>
                                          <p:spTgt spid="5">
                                            <p:txEl>
                                              <p:pRg st="0" end="0"/>
                                            </p:txEl>
                                          </p:spTgt>
                                        </p:tgtEl>
                                        <p:attrNameLst>
                                          <p:attrName>r</p:attrName>
                                        </p:attrNameLst>
                                      </p:cBhvr>
                                    </p:animRot>
                                    <p:animRot by="-1500000">
                                      <p:cBhvr>
                                        <p:cTn id="9" dur="250" fill="hold">
                                          <p:stCondLst>
                                            <p:cond delay="500"/>
                                          </p:stCondLst>
                                        </p:cTn>
                                        <p:tgtEl>
                                          <p:spTgt spid="5">
                                            <p:txEl>
                                              <p:pRg st="0" end="0"/>
                                            </p:txEl>
                                          </p:spTgt>
                                        </p:tgtEl>
                                        <p:attrNameLst>
                                          <p:attrName>r</p:attrName>
                                        </p:attrNameLst>
                                      </p:cBhvr>
                                    </p:animRot>
                                    <p:animRot by="1500000">
                                      <p:cBhvr>
                                        <p:cTn id="10" dur="250" fill="hold">
                                          <p:stCondLst>
                                            <p:cond delay="750"/>
                                          </p:stCondLst>
                                        </p:cTn>
                                        <p:tgtEl>
                                          <p:spTgt spid="5">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1250"/>
                                        <p:tgtEl>
                                          <p:spTgt spid="7"/>
                                        </p:tgtEl>
                                      </p:cBhvr>
                                    </p:animEffect>
                                  </p:childTnLst>
                                </p:cTn>
                              </p:par>
                              <p:par>
                                <p:cTn id="16" presetID="14" presetClass="entr" presetSubtype="10" fill="hold" nodeType="withEffect">
                                  <p:stCondLst>
                                    <p:cond delay="125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2538" y="457200"/>
            <a:ext cx="9578332" cy="762000"/>
          </a:xfrm>
          <a:gradFill>
            <a:gsLst>
              <a:gs pos="10000">
                <a:srgbClr val="FFFF00"/>
              </a:gs>
              <a:gs pos="100000">
                <a:srgbClr val="134251"/>
              </a:gs>
              <a:gs pos="65000">
                <a:srgbClr val="134251"/>
              </a:gs>
            </a:gsLst>
            <a:lin ang="5400000" scaled="0"/>
          </a:gradFill>
          <a:ln w="28575">
            <a:solidFill>
              <a:schemeClr val="bg1">
                <a:lumMod val="95000"/>
                <a:lumOff val="5000"/>
              </a:schemeClr>
            </a:solidFill>
          </a:ln>
          <a:effectLst>
            <a:glow rad="228600">
              <a:schemeClr val="accent3">
                <a:satMod val="175000"/>
                <a:alpha val="91000"/>
              </a:schemeClr>
            </a:glow>
          </a:effectLst>
          <a:scene3d>
            <a:camera prst="orthographicFront"/>
            <a:lightRig rig="threePt" dir="t"/>
          </a:scene3d>
          <a:sp3d>
            <a:bevelT w="114300" prst="artDeco"/>
          </a:sp3d>
        </p:spPr>
        <p:txBody>
          <a:bodyPr>
            <a:normAutofit/>
            <a:sp3d extrusionH="57150">
              <a:bevelT w="38100" h="38100" prst="angle"/>
            </a:sp3d>
          </a:bodyPr>
          <a:lstStyle/>
          <a:p>
            <a:r>
              <a:rPr lang="en-US" sz="4400" b="1" dirty="0" err="1">
                <a:ln>
                  <a:solidFill>
                    <a:srgbClr val="FF53FF"/>
                  </a:solidFill>
                </a:ln>
                <a:solidFill>
                  <a:srgbClr val="6AFAFA"/>
                </a:solidFill>
              </a:rPr>
              <a:t>Yahuah’s</a:t>
            </a:r>
            <a:r>
              <a:rPr lang="en-US" sz="4400" b="1" dirty="0">
                <a:ln>
                  <a:solidFill>
                    <a:srgbClr val="FF53FF"/>
                  </a:solidFill>
                </a:ln>
                <a:solidFill>
                  <a:srgbClr val="6AFAFA"/>
                </a:solidFill>
              </a:rPr>
              <a:t> </a:t>
            </a:r>
            <a:r>
              <a:rPr lang="en-US" sz="4400" b="1" u="sng" dirty="0">
                <a:ln w="19050">
                  <a:solidFill>
                    <a:srgbClr val="0000FF"/>
                  </a:solidFill>
                </a:ln>
                <a:solidFill>
                  <a:srgbClr val="6AFAFA"/>
                </a:solidFill>
              </a:rPr>
              <a:t>Concerted Effort</a:t>
            </a:r>
            <a:r>
              <a:rPr lang="en-US" sz="4400" b="1" dirty="0">
                <a:ln w="19050">
                  <a:solidFill>
                    <a:srgbClr val="0000FF"/>
                  </a:solidFill>
                </a:ln>
                <a:solidFill>
                  <a:srgbClr val="6AFAFA"/>
                </a:solidFill>
              </a:rPr>
              <a:t> </a:t>
            </a:r>
            <a:r>
              <a:rPr lang="en-US" sz="4400" b="1" dirty="0">
                <a:ln>
                  <a:solidFill>
                    <a:srgbClr val="FF53FF"/>
                  </a:solidFill>
                </a:ln>
                <a:solidFill>
                  <a:srgbClr val="6AFAFA"/>
                </a:solidFill>
              </a:rPr>
              <a:t>–   </a:t>
            </a:r>
            <a:endParaRPr lang="en-US" sz="4400" b="1" dirty="0">
              <a:ln>
                <a:solidFill>
                  <a:srgbClr val="FF53FF"/>
                </a:solidFill>
              </a:ln>
              <a:solidFill>
                <a:srgbClr val="CC00FF"/>
              </a:solidFill>
              <a:latin typeface="Arial Black" panose="020B0A04020102020204" pitchFamily="34" charset="0"/>
            </a:endParaRPr>
          </a:p>
        </p:txBody>
      </p:sp>
      <p:sp>
        <p:nvSpPr>
          <p:cNvPr id="3" name="Content Placeholder 2"/>
          <p:cNvSpPr>
            <a:spLocks noGrp="1"/>
          </p:cNvSpPr>
          <p:nvPr>
            <p:ph idx="1"/>
          </p:nvPr>
        </p:nvSpPr>
        <p:spPr>
          <a:xfrm>
            <a:off x="1522412" y="1676400"/>
            <a:ext cx="10210800" cy="4800600"/>
          </a:xfrm>
          <a:ln w="38100">
            <a:solidFill>
              <a:srgbClr val="0070C0"/>
            </a:solidFill>
          </a:ln>
          <a:scene3d>
            <a:camera prst="orthographicFront"/>
            <a:lightRig rig="threePt" dir="t"/>
          </a:scene3d>
          <a:sp3d>
            <a:bevelT w="139700" h="139700" prst="divot"/>
          </a:sp3d>
        </p:spPr>
        <p:txBody>
          <a:bodyPr lIns="182880" tIns="91440" anchor="t"/>
          <a:lstStyle/>
          <a:p>
            <a:pPr lvl="0">
              <a:lnSpc>
                <a:spcPct val="250000"/>
              </a:lnSpc>
            </a:pPr>
            <a:r>
              <a:rPr lang="en-US" sz="2800" dirty="0">
                <a:solidFill>
                  <a:prstClr val="white"/>
                </a:solidFill>
              </a:rPr>
              <a:t>The </a:t>
            </a:r>
            <a:r>
              <a:rPr lang="en-US" sz="4000" b="1" dirty="0">
                <a:solidFill>
                  <a:srgbClr val="FF53FF"/>
                </a:solidFill>
                <a:effectLst>
                  <a:outerShdw blurRad="38100" dist="38100" dir="2700000" algn="tl">
                    <a:srgbClr val="000000">
                      <a:alpha val="43137"/>
                    </a:srgbClr>
                  </a:outerShdw>
                </a:effectLst>
              </a:rPr>
              <a:t>End</a:t>
            </a:r>
            <a:r>
              <a:rPr lang="en-US" sz="2800" dirty="0">
                <a:solidFill>
                  <a:prstClr val="white"/>
                </a:solidFill>
                <a:effectLst>
                  <a:outerShdw blurRad="38100" dist="38100" dir="2700000" algn="tl">
                    <a:srgbClr val="000000">
                      <a:alpha val="43137"/>
                    </a:srgbClr>
                  </a:outerShdw>
                </a:effectLst>
              </a:rPr>
              <a:t> </a:t>
            </a:r>
            <a:r>
              <a:rPr lang="en-US" sz="2800" dirty="0">
                <a:solidFill>
                  <a:prstClr val="white"/>
                </a:solidFill>
              </a:rPr>
              <a:t>of the 150 days!</a:t>
            </a:r>
          </a:p>
          <a:p>
            <a:pPr lvl="0"/>
            <a:r>
              <a:rPr lang="en-US" sz="2800" b="1" dirty="0">
                <a:solidFill>
                  <a:srgbClr val="00B0F0"/>
                </a:solidFill>
                <a:effectLst>
                  <a:outerShdw blurRad="38100" dist="38100" dir="2700000" algn="tl">
                    <a:srgbClr val="000000">
                      <a:alpha val="43137"/>
                    </a:srgbClr>
                  </a:outerShdw>
                </a:effectLst>
              </a:rPr>
              <a:t>Not </a:t>
            </a:r>
            <a:r>
              <a:rPr lang="en-US" sz="2800" b="1" u="sng" dirty="0">
                <a:solidFill>
                  <a:srgbClr val="00B0F0"/>
                </a:solidFill>
                <a:effectLst>
                  <a:outerShdw blurRad="38100" dist="38100" dir="2700000" algn="tl">
                    <a:srgbClr val="000000">
                      <a:alpha val="43137"/>
                    </a:srgbClr>
                  </a:outerShdw>
                </a:effectLst>
              </a:rPr>
              <a:t>nearing</a:t>
            </a:r>
            <a:r>
              <a:rPr lang="en-US" sz="2800" dirty="0">
                <a:solidFill>
                  <a:prstClr val="white"/>
                </a:solidFill>
                <a:effectLst>
                  <a:outerShdw blurRad="38100" dist="38100" dir="2700000" algn="tl">
                    <a:srgbClr val="000000">
                      <a:alpha val="43137"/>
                    </a:srgbClr>
                  </a:outerShdw>
                </a:effectLst>
              </a:rPr>
              <a:t> </a:t>
            </a:r>
            <a:r>
              <a:rPr lang="en-US" sz="2800" dirty="0">
                <a:solidFill>
                  <a:prstClr val="white"/>
                </a:solidFill>
              </a:rPr>
              <a:t>the END. </a:t>
            </a:r>
            <a:r>
              <a:rPr lang="en-US" sz="2800" b="1" dirty="0">
                <a:solidFill>
                  <a:srgbClr val="00B0F0"/>
                </a:solidFill>
                <a:effectLst>
                  <a:outerShdw blurRad="38100" dist="38100" dir="2700000" algn="tl">
                    <a:srgbClr val="000000">
                      <a:alpha val="43137"/>
                    </a:srgbClr>
                  </a:outerShdw>
                </a:effectLst>
              </a:rPr>
              <a:t>Not </a:t>
            </a:r>
            <a:r>
              <a:rPr lang="en-US" sz="2800" b="1" u="sng" dirty="0">
                <a:solidFill>
                  <a:srgbClr val="00B0F0"/>
                </a:solidFill>
                <a:effectLst>
                  <a:outerShdw blurRad="38100" dist="38100" dir="2700000" algn="tl">
                    <a:srgbClr val="000000">
                      <a:alpha val="43137"/>
                    </a:srgbClr>
                  </a:outerShdw>
                </a:effectLst>
              </a:rPr>
              <a:t>close to</a:t>
            </a:r>
            <a:r>
              <a:rPr lang="en-US" sz="2800" b="1" dirty="0">
                <a:solidFill>
                  <a:srgbClr val="00B0F0"/>
                </a:solidFill>
                <a:effectLst>
                  <a:outerShdw blurRad="38100" dist="38100" dir="2700000" algn="tl">
                    <a:srgbClr val="000000">
                      <a:alpha val="43137"/>
                    </a:srgbClr>
                  </a:outerShdw>
                </a:effectLst>
              </a:rPr>
              <a:t> </a:t>
            </a:r>
            <a:r>
              <a:rPr lang="en-US" sz="2800" dirty="0">
                <a:solidFill>
                  <a:prstClr val="white"/>
                </a:solidFill>
              </a:rPr>
              <a:t>the END, but –</a:t>
            </a:r>
          </a:p>
          <a:p>
            <a:pPr lvl="0" algn="ctr"/>
            <a:r>
              <a:rPr lang="en-US" sz="2800" dirty="0">
                <a:solidFill>
                  <a:prstClr val="white"/>
                </a:solidFill>
              </a:rPr>
              <a:t> </a:t>
            </a:r>
            <a:r>
              <a:rPr lang="en-US" sz="4800" b="1" dirty="0">
                <a:ln>
                  <a:solidFill>
                    <a:sysClr val="windowText" lastClr="000000"/>
                  </a:solidFill>
                </a:ln>
                <a:solidFill>
                  <a:srgbClr val="00B0F0"/>
                </a:solidFill>
                <a:effectLst>
                  <a:glow rad="228600">
                    <a:schemeClr val="accent3">
                      <a:satMod val="175000"/>
                      <a:alpha val="91000"/>
                    </a:schemeClr>
                  </a:glow>
                </a:effectLst>
              </a:rPr>
              <a:t>AT</a:t>
            </a:r>
            <a:r>
              <a:rPr lang="en-US" sz="4800" b="1" dirty="0">
                <a:solidFill>
                  <a:srgbClr val="00B0F0"/>
                </a:solidFill>
              </a:rPr>
              <a:t> </a:t>
            </a:r>
            <a:r>
              <a:rPr lang="en-US" sz="2800" b="1" u="sng" dirty="0">
                <a:solidFill>
                  <a:srgbClr val="00B0F0"/>
                </a:solidFill>
              </a:rPr>
              <a:t>THE</a:t>
            </a:r>
            <a:r>
              <a:rPr lang="en-US" sz="2800" b="1" dirty="0">
                <a:solidFill>
                  <a:srgbClr val="00B0F0"/>
                </a:solidFill>
              </a:rPr>
              <a:t> </a:t>
            </a:r>
            <a:r>
              <a:rPr lang="en-US" sz="2800" b="1" u="sng" dirty="0">
                <a:solidFill>
                  <a:srgbClr val="00B0F0"/>
                </a:solidFill>
              </a:rPr>
              <a:t>END</a:t>
            </a:r>
            <a:r>
              <a:rPr lang="en-US" sz="2800" b="1" dirty="0">
                <a:solidFill>
                  <a:srgbClr val="00B0F0"/>
                </a:solidFill>
              </a:rPr>
              <a:t>!</a:t>
            </a:r>
          </a:p>
          <a:p>
            <a:r>
              <a:rPr lang="en-US" b="1" dirty="0">
                <a:solidFill>
                  <a:srgbClr val="00FF99"/>
                </a:solidFill>
              </a:rPr>
              <a:t>The waters fulfilled the complete 150 days on the earth!</a:t>
            </a:r>
          </a:p>
        </p:txBody>
      </p:sp>
      <p:sp>
        <p:nvSpPr>
          <p:cNvPr id="4" name="Slide Number Placeholder 3"/>
          <p:cNvSpPr>
            <a:spLocks noGrp="1"/>
          </p:cNvSpPr>
          <p:nvPr>
            <p:ph type="sldNum" sz="quarter" idx="12"/>
          </p:nvPr>
        </p:nvSpPr>
        <p:spPr>
          <a:xfrm>
            <a:off x="10971210" y="6477000"/>
            <a:ext cx="1066802" cy="276228"/>
          </a:xfrm>
        </p:spPr>
        <p:txBody>
          <a:bodyPr/>
          <a:lstStyle/>
          <a:p>
            <a:fld id="{2A013F82-EE5E-44EE-A61D-E31C6657F26F}" type="slidenum">
              <a:rPr lang="en-US" b="1" smtClean="0"/>
              <a:t>25</a:t>
            </a:fld>
            <a:endParaRPr lang="en-US" b="1" dirty="0"/>
          </a:p>
        </p:txBody>
      </p:sp>
      <p:sp>
        <p:nvSpPr>
          <p:cNvPr id="7" name="Rectangle 6"/>
          <p:cNvSpPr/>
          <p:nvPr/>
        </p:nvSpPr>
        <p:spPr>
          <a:xfrm>
            <a:off x="9543495" y="465338"/>
            <a:ext cx="2077375" cy="7457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u="sng" dirty="0">
                <a:ln>
                  <a:solidFill>
                    <a:srgbClr val="FF53FF"/>
                  </a:solidFill>
                </a:ln>
                <a:solidFill>
                  <a:srgbClr val="CC00FF"/>
                </a:solidFill>
                <a:latin typeface="Arial Black" panose="020B0A04020102020204" pitchFamily="34" charset="0"/>
                <a:ea typeface="+mj-ea"/>
                <a:cs typeface="+mj-cs"/>
              </a:rPr>
              <a:t>When</a:t>
            </a:r>
            <a:r>
              <a:rPr lang="en-US" sz="4000" b="1" dirty="0">
                <a:ln>
                  <a:solidFill>
                    <a:srgbClr val="FF53FF"/>
                  </a:solidFill>
                </a:ln>
                <a:solidFill>
                  <a:srgbClr val="CC00FF"/>
                </a:solidFill>
                <a:latin typeface="Arial Black" panose="020B0A04020102020204" pitchFamily="34" charset="0"/>
                <a:ea typeface="+mj-ea"/>
                <a:cs typeface="+mj-cs"/>
              </a:rPr>
              <a:t>?</a:t>
            </a:r>
            <a:endParaRPr lang="en-CA" dirty="0"/>
          </a:p>
        </p:txBody>
      </p:sp>
    </p:spTree>
    <p:extLst>
      <p:ext uri="{BB962C8B-B14F-4D97-AF65-F5344CB8AC3E}">
        <p14:creationId xmlns:p14="http://schemas.microsoft.com/office/powerpoint/2010/main" val="2684504098"/>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ppt_x"/>
                                          </p:val>
                                        </p:tav>
                                        <p:tav tm="100000">
                                          <p:val>
                                            <p:strVal val="#ppt_x"/>
                                          </p:val>
                                        </p:tav>
                                      </p:tavLst>
                                    </p:anim>
                                    <p:anim calcmode="lin" valueType="num">
                                      <p:cBhvr additive="base">
                                        <p:cTn id="8" dur="7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100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250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1000"/>
                                        <p:tgtEl>
                                          <p:spTgt spid="3">
                                            <p:txEl>
                                              <p:pRg st="3" end="3"/>
                                            </p:txEl>
                                          </p:spTgt>
                                        </p:tgtEl>
                                      </p:cBhvr>
                                    </p:animEffect>
                                    <p:anim calcmode="lin" valueType="num">
                                      <p:cBhvr>
                                        <p:cTn id="3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550" y="244549"/>
            <a:ext cx="11674548" cy="6379535"/>
          </a:xfrm>
          <a:gradFill flip="none" rotWithShape="1">
            <a:gsLst>
              <a:gs pos="10000">
                <a:srgbClr val="21FB93">
                  <a:alpha val="56000"/>
                </a:srgbClr>
              </a:gs>
              <a:gs pos="88000">
                <a:srgbClr val="CC0099">
                  <a:alpha val="44000"/>
                </a:srgbClr>
              </a:gs>
              <a:gs pos="55000">
                <a:srgbClr val="FFFF00">
                  <a:alpha val="61000"/>
                </a:srgbClr>
              </a:gs>
            </a:gsLst>
            <a:lin ang="2700000" scaled="1"/>
            <a:tileRect/>
          </a:gradFill>
        </p:spPr>
        <p:txBody>
          <a:bodyPr>
            <a:normAutofit/>
          </a:bodyPr>
          <a:lstStyle/>
          <a:p>
            <a:r>
              <a:rPr lang="en-CA" sz="3200" dirty="0"/>
              <a:t>Do we understand the </a:t>
            </a:r>
            <a:r>
              <a:rPr lang="en-CA" sz="3200" b="1" u="sng" dirty="0"/>
              <a:t>serious difference</a:t>
            </a:r>
            <a:r>
              <a:rPr lang="en-CA" sz="3200" b="1" dirty="0"/>
              <a:t> </a:t>
            </a:r>
            <a:r>
              <a:rPr lang="en-CA" sz="3200" dirty="0"/>
              <a:t>in these words for their importance?</a:t>
            </a:r>
          </a:p>
          <a:p>
            <a:endParaRPr lang="en-CA" sz="3200" dirty="0"/>
          </a:p>
          <a:p>
            <a:r>
              <a:rPr lang="en-CA" sz="3200" dirty="0">
                <a:solidFill>
                  <a:srgbClr val="7030A0"/>
                </a:solidFill>
              </a:rPr>
              <a:t>H7725 </a:t>
            </a:r>
            <a:r>
              <a:rPr lang="en-CA" sz="3200" dirty="0" err="1">
                <a:solidFill>
                  <a:srgbClr val="7030A0"/>
                </a:solidFill>
              </a:rPr>
              <a:t>Shuwb</a:t>
            </a:r>
            <a:r>
              <a:rPr lang="en-CA" sz="3200" dirty="0">
                <a:solidFill>
                  <a:srgbClr val="7030A0"/>
                </a:solidFill>
              </a:rPr>
              <a:t> </a:t>
            </a:r>
            <a:r>
              <a:rPr lang="en-CA" sz="3200" dirty="0"/>
              <a:t>– </a:t>
            </a:r>
            <a:r>
              <a:rPr lang="en-CA" sz="3200" dirty="0">
                <a:solidFill>
                  <a:srgbClr val="002060"/>
                </a:solidFill>
              </a:rPr>
              <a:t>Strong’s</a:t>
            </a:r>
            <a:r>
              <a:rPr lang="en-CA" sz="3200" dirty="0"/>
              <a:t> – </a:t>
            </a:r>
            <a:r>
              <a:rPr lang="en-CA" sz="3200" b="1" u="sng" dirty="0">
                <a:solidFill>
                  <a:srgbClr val="7030A0"/>
                </a:solidFill>
              </a:rPr>
              <a:t>generally to retreat</a:t>
            </a:r>
            <a:r>
              <a:rPr lang="en-CA" sz="3200" b="1" dirty="0">
                <a:solidFill>
                  <a:srgbClr val="7030A0"/>
                </a:solidFill>
              </a:rPr>
              <a:t> </a:t>
            </a:r>
            <a:r>
              <a:rPr lang="en-CA" sz="3200" dirty="0"/>
              <a:t>– shows a 	lengthy process over many weeks.</a:t>
            </a:r>
          </a:p>
          <a:p>
            <a:endParaRPr lang="en-CA" sz="3200" dirty="0"/>
          </a:p>
          <a:p>
            <a:r>
              <a:rPr lang="en-CA" sz="3200" dirty="0">
                <a:solidFill>
                  <a:srgbClr val="7030A0"/>
                </a:solidFill>
              </a:rPr>
              <a:t>H2637 </a:t>
            </a:r>
            <a:r>
              <a:rPr lang="en-CA" sz="3200" dirty="0" err="1">
                <a:solidFill>
                  <a:srgbClr val="7030A0"/>
                </a:solidFill>
              </a:rPr>
              <a:t>Chacer</a:t>
            </a:r>
            <a:r>
              <a:rPr lang="en-CA" sz="3200" dirty="0">
                <a:solidFill>
                  <a:srgbClr val="7030A0"/>
                </a:solidFill>
              </a:rPr>
              <a:t> </a:t>
            </a:r>
            <a:r>
              <a:rPr lang="en-CA" sz="3200" dirty="0"/>
              <a:t>– </a:t>
            </a:r>
            <a:r>
              <a:rPr lang="en-CA" sz="3200" b="1" u="sng" dirty="0">
                <a:solidFill>
                  <a:srgbClr val="7030A0"/>
                </a:solidFill>
              </a:rPr>
              <a:t>to be devoid</a:t>
            </a:r>
            <a:r>
              <a:rPr lang="en-CA" sz="3200" b="1" dirty="0">
                <a:solidFill>
                  <a:srgbClr val="7030A0"/>
                </a:solidFill>
              </a:rPr>
              <a:t> </a:t>
            </a:r>
            <a:r>
              <a:rPr lang="en-CA" sz="3200" dirty="0"/>
              <a:t>- reveals </a:t>
            </a:r>
            <a:r>
              <a:rPr lang="en-CA" sz="3200" b="1" dirty="0" err="1">
                <a:solidFill>
                  <a:srgbClr val="0000FF"/>
                </a:solidFill>
              </a:rPr>
              <a:t>Yahuah’s</a:t>
            </a:r>
            <a:r>
              <a:rPr lang="en-CA" sz="3200" dirty="0"/>
              <a:t> direct 	intense action effort at the </a:t>
            </a:r>
            <a:r>
              <a:rPr lang="en-CA" sz="3200" b="1" dirty="0">
                <a:ln>
                  <a:solidFill>
                    <a:srgbClr val="0000FF"/>
                  </a:solidFill>
                </a:ln>
                <a:solidFill>
                  <a:srgbClr val="FF0000"/>
                </a:solidFill>
              </a:rPr>
              <a:t>end</a:t>
            </a:r>
            <a:r>
              <a:rPr lang="en-CA" sz="3200" dirty="0"/>
              <a:t> of the final 150</a:t>
            </a:r>
            <a:r>
              <a:rPr lang="en-CA" sz="3200" baseline="30000" dirty="0"/>
              <a:t>th</a:t>
            </a:r>
            <a:r>
              <a:rPr lang="en-CA" sz="3200" dirty="0"/>
              <a:t> 	cycle!</a:t>
            </a:r>
          </a:p>
        </p:txBody>
      </p:sp>
      <p:sp>
        <p:nvSpPr>
          <p:cNvPr id="4" name="Slide Number Placeholder 3"/>
          <p:cNvSpPr>
            <a:spLocks noGrp="1"/>
          </p:cNvSpPr>
          <p:nvPr>
            <p:ph type="sldNum" sz="quarter" idx="12"/>
          </p:nvPr>
        </p:nvSpPr>
        <p:spPr>
          <a:xfrm>
            <a:off x="11013741" y="6496493"/>
            <a:ext cx="1066802" cy="276228"/>
          </a:xfrm>
        </p:spPr>
        <p:txBody>
          <a:bodyPr/>
          <a:lstStyle/>
          <a:p>
            <a:fld id="{2A013F82-EE5E-44EE-A61D-E31C6657F26F}" type="slidenum">
              <a:rPr lang="en-CA" smtClean="0"/>
              <a:t>26</a:t>
            </a:fld>
            <a:endParaRPr lang="en-CA" dirty="0"/>
          </a:p>
        </p:txBody>
      </p:sp>
      <p:cxnSp>
        <p:nvCxnSpPr>
          <p:cNvPr id="6" name="Straight Connector 5"/>
          <p:cNvCxnSpPr/>
          <p:nvPr/>
        </p:nvCxnSpPr>
        <p:spPr>
          <a:xfrm flipV="1">
            <a:off x="592183" y="3056709"/>
            <a:ext cx="10946674" cy="34834"/>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592183" y="5477524"/>
            <a:ext cx="10946674" cy="34834"/>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63827" y="5688623"/>
            <a:ext cx="11835993" cy="9354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000" dirty="0"/>
              <a:t>Let’s remember the difference as we continue.</a:t>
            </a:r>
          </a:p>
        </p:txBody>
      </p:sp>
    </p:spTree>
    <p:extLst>
      <p:ext uri="{BB962C8B-B14F-4D97-AF65-F5344CB8AC3E}">
        <p14:creationId xmlns:p14="http://schemas.microsoft.com/office/powerpoint/2010/main" val="1572399191"/>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22" presetClass="exit" presetSubtype="8" fill="hold" nodeType="withEffect">
                                  <p:stCondLst>
                                    <p:cond delay="1250"/>
                                  </p:stCondLst>
                                  <p:childTnLst>
                                    <p:animEffect transition="out" filter="wipe(left)">
                                      <p:cBhvr>
                                        <p:cTn id="16" dur="7000"/>
                                        <p:tgtEl>
                                          <p:spTgt spid="6"/>
                                        </p:tgtEl>
                                      </p:cBhvr>
                                    </p:animEffect>
                                    <p:set>
                                      <p:cBhvr>
                                        <p:cTn id="17" dur="1" fill="hold">
                                          <p:stCondLst>
                                            <p:cond delay="69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22" presetClass="exit" presetSubtype="8" fill="hold" nodeType="withEffect">
                                  <p:stCondLst>
                                    <p:cond delay="5000"/>
                                  </p:stCondLst>
                                  <p:childTnLst>
                                    <p:animEffect transition="out" filter="wipe(left)">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0812" y="1077191"/>
            <a:ext cx="11811000" cy="5610228"/>
          </a:xfrm>
          <a:solidFill>
            <a:schemeClr val="tx1">
              <a:lumMod val="95000"/>
            </a:schemeClr>
          </a:solidFill>
          <a:ln w="38100">
            <a:solidFill>
              <a:srgbClr val="CC0099"/>
            </a:solidFill>
          </a:ln>
          <a:scene3d>
            <a:camera prst="orthographicFront"/>
            <a:lightRig rig="threePt" dir="t"/>
          </a:scene3d>
          <a:sp3d>
            <a:bevelT w="101600" prst="riblet"/>
          </a:sp3d>
        </p:spPr>
        <p:txBody>
          <a:bodyPr/>
          <a:lstStyle/>
          <a:p>
            <a:pPr marL="0" lvl="0" indent="0">
              <a:lnSpc>
                <a:spcPct val="100000"/>
              </a:lnSpc>
              <a:buNone/>
            </a:pPr>
            <a:r>
              <a:rPr lang="en-US" sz="2800" dirty="0">
                <a:solidFill>
                  <a:srgbClr val="008080"/>
                </a:solidFill>
                <a:latin typeface="Georgia" panose="02040502050405020303" pitchFamily="18" charset="0"/>
              </a:rPr>
              <a:t>Gen 8:3</a:t>
            </a:r>
            <a:r>
              <a:rPr lang="en-US" sz="2800" dirty="0">
                <a:solidFill>
                  <a:prstClr val="black"/>
                </a:solidFill>
                <a:latin typeface="Georgia" panose="02040502050405020303" pitchFamily="18" charset="0"/>
              </a:rPr>
              <a:t>  </a:t>
            </a:r>
            <a:r>
              <a:rPr lang="en-US" sz="2800" dirty="0">
                <a:solidFill>
                  <a:schemeClr val="tx1">
                    <a:lumMod val="65000"/>
                  </a:schemeClr>
                </a:solidFill>
                <a:latin typeface="Georgia" panose="02040502050405020303" pitchFamily="18" charset="0"/>
              </a:rPr>
              <a:t>And the waters receded steadily from the earth, </a:t>
            </a:r>
            <a:r>
              <a:rPr lang="en-US" sz="2800" dirty="0">
                <a:solidFill>
                  <a:srgbClr val="FF0000"/>
                </a:solidFill>
                <a:latin typeface="Georgia" panose="02040502050405020303" pitchFamily="18" charset="0"/>
              </a:rPr>
              <a:t>and </a:t>
            </a:r>
            <a:r>
              <a:rPr lang="en-US" sz="2800" dirty="0">
                <a:solidFill>
                  <a:srgbClr val="FF0000"/>
                </a:solidFill>
                <a:effectLst/>
                <a:latin typeface="Georgia" panose="02040502050405020303" pitchFamily="18" charset="0"/>
              </a:rPr>
              <a:t>at</a:t>
            </a:r>
            <a:r>
              <a:rPr lang="en-US" sz="2800" b="1" dirty="0">
                <a:solidFill>
                  <a:srgbClr val="FF0000"/>
                </a:solidFill>
                <a:effectLst/>
                <a:latin typeface="Georgia" panose="02040502050405020303" pitchFamily="18" charset="0"/>
              </a:rPr>
              <a:t> 			</a:t>
            </a:r>
            <a:r>
              <a:rPr lang="en-US" sz="2800" dirty="0">
                <a:solidFill>
                  <a:srgbClr val="FF0000"/>
                </a:solidFill>
                <a:effectLst/>
                <a:latin typeface="Georgia" panose="02040502050405020303" pitchFamily="18" charset="0"/>
              </a:rPr>
              <a:t>of the</a:t>
            </a:r>
            <a:r>
              <a:rPr lang="en-US" sz="2800" dirty="0">
                <a:solidFill>
                  <a:srgbClr val="FF0000"/>
                </a:solidFill>
                <a:effectLst>
                  <a:glow rad="127000">
                    <a:srgbClr val="21FB93"/>
                  </a:glow>
                </a:effectLst>
                <a:latin typeface="Georgia" panose="02040502050405020303" pitchFamily="18" charset="0"/>
              </a:rPr>
              <a:t> </a:t>
            </a:r>
            <a:r>
              <a:rPr lang="en-US" sz="2800" b="1" dirty="0">
                <a:solidFill>
                  <a:srgbClr val="FF0000"/>
                </a:solidFill>
                <a:effectLst>
                  <a:glow rad="127000">
                    <a:schemeClr val="bg1">
                      <a:lumMod val="95000"/>
                      <a:lumOff val="5000"/>
                    </a:schemeClr>
                  </a:glow>
                </a:effectLst>
                <a:latin typeface="Georgia" panose="02040502050405020303" pitchFamily="18" charset="0"/>
              </a:rPr>
              <a:t>hundred and fifty days </a:t>
            </a:r>
            <a:r>
              <a:rPr lang="en-US" sz="2800" b="1" dirty="0">
                <a:solidFill>
                  <a:srgbClr val="FF0000"/>
                </a:solidFill>
                <a:effectLst>
                  <a:glow rad="127000">
                    <a:srgbClr val="21FB93"/>
                  </a:glow>
                </a:effectLst>
                <a:latin typeface="Georgia" panose="02040502050405020303" pitchFamily="18" charset="0"/>
              </a:rPr>
              <a:t>the waters </a:t>
            </a:r>
            <a:r>
              <a:rPr lang="en-US" sz="2800" b="1" dirty="0">
                <a:ln>
                  <a:solidFill>
                    <a:srgbClr val="0000FF"/>
                  </a:solidFill>
                </a:ln>
                <a:solidFill>
                  <a:srgbClr val="FF0000"/>
                </a:solidFill>
                <a:effectLst>
                  <a:glow rad="127000">
                    <a:srgbClr val="21FB93"/>
                  </a:glow>
                </a:effectLst>
                <a:latin typeface="Georgia" panose="02040502050405020303" pitchFamily="18" charset="0"/>
              </a:rPr>
              <a:t>DIMINISHED.</a:t>
            </a:r>
            <a:endParaRPr lang="en-US" sz="2800" b="1" dirty="0">
              <a:ln>
                <a:solidFill>
                  <a:srgbClr val="0000FF"/>
                </a:solidFill>
              </a:ln>
              <a:solidFill>
                <a:srgbClr val="FF0000"/>
              </a:solidFill>
              <a:effectLst>
                <a:glow rad="127000">
                  <a:srgbClr val="21FB93"/>
                </a:glow>
              </a:effectLst>
            </a:endParaRPr>
          </a:p>
          <a:p>
            <a:pPr marL="0" lvl="0" indent="0">
              <a:buNone/>
            </a:pPr>
            <a:r>
              <a:rPr lang="en-US" sz="2800" b="1" dirty="0">
                <a:solidFill>
                  <a:srgbClr val="CC0000"/>
                </a:solidFill>
              </a:rPr>
              <a:t>The 							         after the rain began       is when the ark rested on hard ground.</a:t>
            </a:r>
          </a:p>
          <a:p>
            <a:pPr marL="0" lvl="0" indent="0">
              <a:buNone/>
            </a:pPr>
            <a:r>
              <a:rPr lang="en-US" sz="2800" dirty="0">
                <a:solidFill>
                  <a:prstClr val="black">
                    <a:lumMod val="95000"/>
                    <a:lumOff val="5000"/>
                  </a:prstClr>
                </a:solidFill>
              </a:rPr>
              <a:t>The </a:t>
            </a:r>
            <a:r>
              <a:rPr lang="en-US" sz="2800" b="1" dirty="0">
                <a:solidFill>
                  <a:srgbClr val="00B0F0"/>
                </a:solidFill>
                <a:effectLst>
                  <a:outerShdw blurRad="38100" dist="38100" dir="2700000" algn="tl">
                    <a:srgbClr val="000000">
                      <a:alpha val="43137"/>
                    </a:srgbClr>
                  </a:outerShdw>
                </a:effectLst>
              </a:rPr>
              <a:t>17</a:t>
            </a:r>
            <a:r>
              <a:rPr lang="en-US" sz="2800" b="1" baseline="30000" dirty="0">
                <a:solidFill>
                  <a:srgbClr val="00B0F0"/>
                </a:solidFill>
                <a:effectLst>
                  <a:outerShdw blurRad="38100" dist="38100" dir="2700000" algn="tl">
                    <a:srgbClr val="000000">
                      <a:alpha val="43137"/>
                    </a:srgbClr>
                  </a:outerShdw>
                </a:effectLst>
              </a:rPr>
              <a:t>th</a:t>
            </a:r>
            <a:r>
              <a:rPr lang="en-US" sz="2800" dirty="0">
                <a:solidFill>
                  <a:prstClr val="black">
                    <a:lumMod val="95000"/>
                    <a:lumOff val="5000"/>
                  </a:prstClr>
                </a:solidFill>
              </a:rPr>
              <a:t> day of the </a:t>
            </a:r>
            <a:r>
              <a:rPr lang="en-US" sz="2800" b="1" dirty="0">
                <a:solidFill>
                  <a:srgbClr val="00B0F0"/>
                </a:solidFill>
                <a:effectLst>
                  <a:outerShdw blurRad="38100" dist="38100" dir="2700000" algn="tl">
                    <a:srgbClr val="000000">
                      <a:alpha val="43137"/>
                    </a:srgbClr>
                  </a:outerShdw>
                </a:effectLst>
              </a:rPr>
              <a:t>7</a:t>
            </a:r>
            <a:r>
              <a:rPr lang="en-US" sz="2800" b="1" baseline="30000" dirty="0">
                <a:solidFill>
                  <a:srgbClr val="00B0F0"/>
                </a:solidFill>
                <a:effectLst>
                  <a:outerShdw blurRad="38100" dist="38100" dir="2700000" algn="tl">
                    <a:srgbClr val="000000">
                      <a:alpha val="43137"/>
                    </a:srgbClr>
                  </a:outerShdw>
                </a:effectLst>
              </a:rPr>
              <a:t>th</a:t>
            </a:r>
            <a:r>
              <a:rPr lang="en-US" sz="2800" dirty="0">
                <a:solidFill>
                  <a:prstClr val="black">
                    <a:lumMod val="95000"/>
                    <a:lumOff val="5000"/>
                  </a:prstClr>
                </a:solidFill>
              </a:rPr>
              <a:t> month is when </a:t>
            </a:r>
            <a:r>
              <a:rPr lang="en-US" sz="2800" b="1" dirty="0">
                <a:solidFill>
                  <a:srgbClr val="0000CC"/>
                </a:solidFill>
                <a:effectLst>
                  <a:outerShdw blurRad="38100" dist="38100" dir="2700000" algn="tl">
                    <a:srgbClr val="000000">
                      <a:alpha val="43137"/>
                    </a:srgbClr>
                  </a:outerShdw>
                </a:effectLst>
              </a:rPr>
              <a:t>Yahuah</a:t>
            </a:r>
            <a:r>
              <a:rPr lang="en-US" sz="2800" dirty="0">
                <a:solidFill>
                  <a:prstClr val="black">
                    <a:lumMod val="95000"/>
                    <a:lumOff val="5000"/>
                  </a:prstClr>
                </a:solidFill>
                <a:effectLst>
                  <a:outerShdw blurRad="38100" dist="38100" dir="2700000" algn="tl">
                    <a:srgbClr val="000000">
                      <a:alpha val="43137"/>
                    </a:srgbClr>
                  </a:outerShdw>
                </a:effectLst>
              </a:rPr>
              <a:t> </a:t>
            </a:r>
            <a:r>
              <a:rPr lang="en-US" sz="2800" dirty="0">
                <a:solidFill>
                  <a:prstClr val="black">
                    <a:lumMod val="95000"/>
                    <a:lumOff val="5000"/>
                  </a:prstClr>
                </a:solidFill>
              </a:rPr>
              <a:t>executed a  </a:t>
            </a:r>
            <a:br>
              <a:rPr lang="en-US" sz="2800" dirty="0">
                <a:solidFill>
                  <a:prstClr val="black">
                    <a:lumMod val="95000"/>
                    <a:lumOff val="5000"/>
                  </a:prstClr>
                </a:solidFill>
              </a:rPr>
            </a:br>
            <a:r>
              <a:rPr lang="en-US" sz="2800" b="1" i="1" u="sng" dirty="0">
                <a:solidFill>
                  <a:prstClr val="black">
                    <a:lumMod val="95000"/>
                    <a:lumOff val="5000"/>
                  </a:prstClr>
                </a:solidFill>
              </a:rPr>
              <a:t>concerted effort</a:t>
            </a:r>
            <a:r>
              <a:rPr lang="en-US" sz="2800" b="1" i="1" dirty="0">
                <a:solidFill>
                  <a:prstClr val="black">
                    <a:lumMod val="95000"/>
                    <a:lumOff val="5000"/>
                  </a:prstClr>
                </a:solidFill>
              </a:rPr>
              <a:t> </a:t>
            </a:r>
            <a:r>
              <a:rPr lang="en-US" sz="2800" dirty="0">
                <a:solidFill>
                  <a:prstClr val="black">
                    <a:lumMod val="95000"/>
                    <a:lumOff val="5000"/>
                  </a:prstClr>
                </a:solidFill>
              </a:rPr>
              <a:t>to have the ark rest.</a:t>
            </a:r>
          </a:p>
          <a:p>
            <a:pPr marL="0" lvl="0" indent="0">
              <a:buNone/>
            </a:pPr>
            <a:r>
              <a:rPr lang="en-US" sz="2800" dirty="0">
                <a:solidFill>
                  <a:prstClr val="black">
                    <a:lumMod val="95000"/>
                    <a:lumOff val="5000"/>
                  </a:prstClr>
                </a:solidFill>
              </a:rPr>
              <a:t>	     The </a:t>
            </a:r>
            <a:r>
              <a:rPr lang="en-US" sz="2800" b="1" dirty="0">
                <a:solidFill>
                  <a:srgbClr val="C00000"/>
                </a:solidFill>
                <a:effectLst>
                  <a:outerShdw blurRad="38100" dist="38100" dir="2700000" algn="tl">
                    <a:srgbClr val="000000">
                      <a:alpha val="43137"/>
                    </a:srgbClr>
                  </a:outerShdw>
                </a:effectLst>
              </a:rPr>
              <a:t>END</a:t>
            </a:r>
            <a:r>
              <a:rPr lang="en-US" sz="2800" dirty="0">
                <a:solidFill>
                  <a:prstClr val="black">
                    <a:lumMod val="95000"/>
                    <a:lumOff val="5000"/>
                  </a:prstClr>
                </a:solidFill>
                <a:effectLst>
                  <a:outerShdw blurRad="38100" dist="38100" dir="2700000" algn="tl">
                    <a:srgbClr val="000000">
                      <a:alpha val="43137"/>
                    </a:srgbClr>
                  </a:outerShdw>
                </a:effectLst>
              </a:rPr>
              <a:t> </a:t>
            </a:r>
            <a:r>
              <a:rPr lang="en-US" sz="2800" dirty="0">
                <a:solidFill>
                  <a:prstClr val="black">
                    <a:lumMod val="95000"/>
                    <a:lumOff val="5000"/>
                  </a:prstClr>
                </a:solidFill>
              </a:rPr>
              <a:t>of the 150 days is the </a:t>
            </a:r>
            <a:r>
              <a:rPr lang="en-US" sz="2800" b="1" dirty="0">
                <a:ln>
                  <a:solidFill>
                    <a:srgbClr val="0000FF"/>
                  </a:solidFill>
                </a:ln>
                <a:solidFill>
                  <a:srgbClr val="CC0099"/>
                </a:solidFill>
                <a:effectLst>
                  <a:glow rad="127000">
                    <a:srgbClr val="00FF99"/>
                  </a:glow>
                  <a:outerShdw blurRad="38100" dist="38100" dir="2700000" algn="tl">
                    <a:srgbClr val="000000">
                      <a:alpha val="43137"/>
                    </a:srgbClr>
                  </a:outerShdw>
                </a:effectLst>
              </a:rPr>
              <a:t>16</a:t>
            </a:r>
            <a:r>
              <a:rPr lang="en-US" sz="2800" b="1" baseline="30000" dirty="0">
                <a:ln>
                  <a:solidFill>
                    <a:srgbClr val="0000FF"/>
                  </a:solidFill>
                </a:ln>
                <a:solidFill>
                  <a:srgbClr val="CC0099"/>
                </a:solidFill>
                <a:effectLst>
                  <a:glow rad="127000">
                    <a:srgbClr val="00FF99"/>
                  </a:glow>
                  <a:outerShdw blurRad="38100" dist="38100" dir="2700000" algn="tl">
                    <a:srgbClr val="000000">
                      <a:alpha val="43137"/>
                    </a:srgbClr>
                  </a:outerShdw>
                </a:effectLst>
              </a:rPr>
              <a:t>th</a:t>
            </a:r>
            <a:r>
              <a:rPr lang="en-US" sz="2800" dirty="0">
                <a:solidFill>
                  <a:prstClr val="black">
                    <a:lumMod val="95000"/>
                    <a:lumOff val="5000"/>
                  </a:prstClr>
                </a:solidFill>
              </a:rPr>
              <a:t> of the 7</a:t>
            </a:r>
            <a:r>
              <a:rPr lang="en-US" sz="2800" baseline="30000" dirty="0">
                <a:solidFill>
                  <a:prstClr val="black">
                    <a:lumMod val="95000"/>
                    <a:lumOff val="5000"/>
                  </a:prstClr>
                </a:solidFill>
              </a:rPr>
              <a:t>th</a:t>
            </a:r>
            <a:r>
              <a:rPr lang="en-US" sz="2800" dirty="0">
                <a:solidFill>
                  <a:prstClr val="black">
                    <a:lumMod val="95000"/>
                    <a:lumOff val="5000"/>
                  </a:prstClr>
                </a:solidFill>
              </a:rPr>
              <a:t> month.</a:t>
            </a:r>
          </a:p>
          <a:p>
            <a:pPr marL="0" lvl="0" indent="0">
              <a:buNone/>
            </a:pPr>
            <a:endParaRPr lang="en-US" sz="2800" dirty="0">
              <a:solidFill>
                <a:prstClr val="black">
                  <a:lumMod val="95000"/>
                  <a:lumOff val="5000"/>
                </a:prstClr>
              </a:solidFill>
            </a:endParaRPr>
          </a:p>
          <a:p>
            <a:pPr marL="0" lvl="0" indent="0">
              <a:buNone/>
            </a:pPr>
            <a:endParaRPr lang="en-US" sz="2800" dirty="0">
              <a:solidFill>
                <a:prstClr val="black">
                  <a:lumMod val="95000"/>
                  <a:lumOff val="5000"/>
                </a:prstClr>
              </a:solidFill>
            </a:endParaRPr>
          </a:p>
          <a:p>
            <a:pPr marL="0" lvl="0" indent="0">
              <a:spcBef>
                <a:spcPts val="600"/>
              </a:spcBef>
              <a:buNone/>
            </a:pPr>
            <a:r>
              <a:rPr lang="en-US" sz="2800" dirty="0">
                <a:solidFill>
                  <a:prstClr val="black">
                    <a:lumMod val="95000"/>
                    <a:lumOff val="5000"/>
                  </a:prstClr>
                </a:solidFill>
              </a:rPr>
              <a:t>     </a:t>
            </a:r>
            <a:r>
              <a:rPr lang="en-US" sz="2800" b="1" dirty="0">
                <a:solidFill>
                  <a:srgbClr val="FF9900"/>
                </a:solidFill>
                <a:effectLst>
                  <a:outerShdw blurRad="38100" dist="38100" dir="2700000" algn="tl">
                    <a:srgbClr val="000000">
                      <a:alpha val="43137"/>
                    </a:srgbClr>
                  </a:outerShdw>
                </a:effectLst>
              </a:rPr>
              <a:t>1</a:t>
            </a:r>
            <a:r>
              <a:rPr lang="en-US" sz="2800" dirty="0">
                <a:solidFill>
                  <a:prstClr val="black">
                    <a:lumMod val="95000"/>
                    <a:lumOff val="5000"/>
                  </a:prstClr>
                </a:solidFill>
              </a:rPr>
              <a:t>/30	   </a:t>
            </a:r>
            <a:r>
              <a:rPr lang="en-US" sz="2800" b="1" dirty="0">
                <a:solidFill>
                  <a:srgbClr val="FF9900"/>
                </a:solidFill>
                <a:effectLst>
                  <a:outerShdw blurRad="38100" dist="38100" dir="2700000" algn="tl">
                    <a:srgbClr val="000000">
                      <a:alpha val="43137"/>
                    </a:srgbClr>
                  </a:outerShdw>
                </a:effectLst>
              </a:rPr>
              <a:t>2</a:t>
            </a:r>
            <a:r>
              <a:rPr lang="en-US" sz="2800" dirty="0">
                <a:solidFill>
                  <a:prstClr val="black">
                    <a:lumMod val="95000"/>
                    <a:lumOff val="5000"/>
                  </a:prstClr>
                </a:solidFill>
              </a:rPr>
              <a:t>/30       </a:t>
            </a:r>
            <a:r>
              <a:rPr lang="en-US" sz="2800" b="1" dirty="0">
                <a:solidFill>
                  <a:srgbClr val="FF9900"/>
                </a:solidFill>
                <a:effectLst>
                  <a:outerShdw blurRad="38100" dist="38100" dir="2700000" algn="tl">
                    <a:srgbClr val="000000">
                      <a:alpha val="43137"/>
                    </a:srgbClr>
                  </a:outerShdw>
                </a:effectLst>
              </a:rPr>
              <a:t>3</a:t>
            </a:r>
            <a:r>
              <a:rPr lang="en-US" sz="2800" dirty="0">
                <a:solidFill>
                  <a:prstClr val="black">
                    <a:lumMod val="95000"/>
                    <a:lumOff val="5000"/>
                  </a:prstClr>
                </a:solidFill>
              </a:rPr>
              <a:t>/30        </a:t>
            </a:r>
            <a:r>
              <a:rPr lang="en-US" sz="2800" b="1" dirty="0">
                <a:solidFill>
                  <a:srgbClr val="FF9900"/>
                </a:solidFill>
                <a:effectLst>
                  <a:outerShdw blurRad="38100" dist="38100" dir="2700000" algn="tl">
                    <a:srgbClr val="000000">
                      <a:alpha val="43137"/>
                    </a:srgbClr>
                  </a:outerShdw>
                </a:effectLst>
              </a:rPr>
              <a:t>4</a:t>
            </a:r>
            <a:r>
              <a:rPr lang="en-US" sz="2800" dirty="0">
                <a:solidFill>
                  <a:prstClr val="black">
                    <a:lumMod val="95000"/>
                    <a:lumOff val="5000"/>
                  </a:prstClr>
                </a:solidFill>
              </a:rPr>
              <a:t>/30        </a:t>
            </a:r>
            <a:r>
              <a:rPr lang="en-US" sz="2800" b="1" dirty="0">
                <a:solidFill>
                  <a:srgbClr val="FF9900"/>
                </a:solidFill>
                <a:effectLst>
                  <a:outerShdw blurRad="38100" dist="38100" dir="2700000" algn="tl">
                    <a:srgbClr val="000000">
                      <a:alpha val="43137"/>
                    </a:srgbClr>
                  </a:outerShdw>
                </a:effectLst>
              </a:rPr>
              <a:t>5</a:t>
            </a:r>
            <a:r>
              <a:rPr lang="en-US" sz="2800" dirty="0">
                <a:solidFill>
                  <a:prstClr val="black">
                    <a:lumMod val="95000"/>
                    <a:lumOff val="5000"/>
                  </a:prstClr>
                </a:solidFill>
              </a:rPr>
              <a:t>/30       </a:t>
            </a:r>
            <a:r>
              <a:rPr lang="en-US" sz="2800" dirty="0">
                <a:solidFill>
                  <a:prstClr val="black">
                    <a:lumMod val="95000"/>
                    <a:lumOff val="5000"/>
                  </a:prstClr>
                </a:solidFill>
                <a:effectLst>
                  <a:outerShdw blurRad="38100" dist="38100" dir="2700000" algn="tl">
                    <a:srgbClr val="000000">
                      <a:alpha val="43137"/>
                    </a:srgbClr>
                  </a:outerShdw>
                </a:effectLst>
              </a:rPr>
              <a:t> </a:t>
            </a:r>
            <a:r>
              <a:rPr lang="en-US" sz="2800" b="1" dirty="0">
                <a:solidFill>
                  <a:srgbClr val="FF9900"/>
                </a:solidFill>
                <a:effectLst>
                  <a:outerShdw blurRad="38100" dist="38100" dir="2700000" algn="tl">
                    <a:srgbClr val="000000">
                      <a:alpha val="43137"/>
                    </a:srgbClr>
                  </a:outerShdw>
                </a:effectLst>
              </a:rPr>
              <a:t>6</a:t>
            </a:r>
            <a:r>
              <a:rPr lang="en-US" sz="2800" dirty="0">
                <a:solidFill>
                  <a:prstClr val="black">
                    <a:lumMod val="95000"/>
                    <a:lumOff val="5000"/>
                  </a:prstClr>
                </a:solidFill>
              </a:rPr>
              <a:t>/30 </a:t>
            </a:r>
            <a:r>
              <a:rPr lang="en-US" sz="2800" dirty="0">
                <a:solidFill>
                  <a:prstClr val="black">
                    <a:lumMod val="95000"/>
                    <a:lumOff val="5000"/>
                  </a:prstClr>
                </a:solidFill>
                <a:effectLst>
                  <a:outerShdw blurRad="38100" dist="38100" dir="2700000" algn="tl">
                    <a:srgbClr val="000000">
                      <a:alpha val="43137"/>
                    </a:srgbClr>
                  </a:outerShdw>
                </a:effectLst>
              </a:rPr>
              <a:t>        </a:t>
            </a:r>
            <a:r>
              <a:rPr lang="en-US" sz="2800" b="1" dirty="0">
                <a:solidFill>
                  <a:srgbClr val="FF9900"/>
                </a:solidFill>
                <a:effectLst>
                  <a:outerShdw blurRad="38100" dist="38100" dir="2700000" algn="tl">
                    <a:srgbClr val="000000">
                      <a:alpha val="43137"/>
                    </a:srgbClr>
                  </a:outerShdw>
                </a:effectLst>
              </a:rPr>
              <a:t>7</a:t>
            </a:r>
            <a:r>
              <a:rPr lang="en-US" sz="2800" dirty="0">
                <a:solidFill>
                  <a:prstClr val="black">
                    <a:lumMod val="95000"/>
                    <a:lumOff val="5000"/>
                  </a:prstClr>
                </a:solidFill>
              </a:rPr>
              <a:t>/30</a:t>
            </a:r>
          </a:p>
          <a:p>
            <a:pPr marL="0" lvl="0" indent="0">
              <a:buNone/>
            </a:pPr>
            <a:endParaRPr lang="en-US" dirty="0">
              <a:solidFill>
                <a:prstClr val="white"/>
              </a:solidFill>
            </a:endParaRPr>
          </a:p>
          <a:p>
            <a:endParaRPr lang="en-US" dirty="0"/>
          </a:p>
        </p:txBody>
      </p:sp>
      <p:sp>
        <p:nvSpPr>
          <p:cNvPr id="4" name="Slide Number Placeholder 3"/>
          <p:cNvSpPr>
            <a:spLocks noGrp="1"/>
          </p:cNvSpPr>
          <p:nvPr>
            <p:ph type="sldNum" sz="quarter" idx="12"/>
          </p:nvPr>
        </p:nvSpPr>
        <p:spPr>
          <a:xfrm>
            <a:off x="10802168" y="6276972"/>
            <a:ext cx="1066802" cy="276228"/>
          </a:xfrm>
        </p:spPr>
        <p:txBody>
          <a:bodyPr/>
          <a:lstStyle/>
          <a:p>
            <a:fld id="{2A013F82-EE5E-44EE-A61D-E31C6657F26F}" type="slidenum">
              <a:rPr lang="en-US" b="1" smtClean="0">
                <a:solidFill>
                  <a:schemeClr val="bg1">
                    <a:lumMod val="95000"/>
                    <a:lumOff val="5000"/>
                  </a:schemeClr>
                </a:solidFill>
              </a:rPr>
              <a:t>27</a:t>
            </a:fld>
            <a:endParaRPr lang="en-US" b="1" dirty="0">
              <a:solidFill>
                <a:schemeClr val="bg1">
                  <a:lumMod val="95000"/>
                  <a:lumOff val="5000"/>
                </a:schemeClr>
              </a:solidFill>
            </a:endParaRPr>
          </a:p>
        </p:txBody>
      </p:sp>
      <p:sp>
        <p:nvSpPr>
          <p:cNvPr id="5" name="Title 1"/>
          <p:cNvSpPr>
            <a:spLocks noGrp="1"/>
          </p:cNvSpPr>
          <p:nvPr>
            <p:ph type="title"/>
          </p:nvPr>
        </p:nvSpPr>
        <p:spPr>
          <a:xfrm>
            <a:off x="1979612" y="76200"/>
            <a:ext cx="9144001" cy="838200"/>
          </a:xfrm>
          <a:solidFill>
            <a:schemeClr val="bg1">
              <a:lumMod val="75000"/>
              <a:lumOff val="25000"/>
            </a:schemeClr>
          </a:solidFill>
          <a:ln w="57150">
            <a:solidFill>
              <a:srgbClr val="FF9900"/>
            </a:solidFill>
          </a:ln>
          <a:scene3d>
            <a:camera prst="orthographicFront"/>
            <a:lightRig rig="threePt" dir="t"/>
          </a:scene3d>
          <a:sp3d>
            <a:bevelT w="114300" prst="artDeco"/>
          </a:sp3d>
        </p:spPr>
        <p:txBody>
          <a:bodyPr>
            <a:normAutofit/>
            <a:sp3d extrusionH="57150">
              <a:bevelT w="38100" h="38100"/>
            </a:sp3d>
          </a:bodyPr>
          <a:lstStyle/>
          <a:p>
            <a:pPr lvl="0" algn="ctr" defTabSz="1218987">
              <a:lnSpc>
                <a:spcPct val="115000"/>
              </a:lnSpc>
              <a:spcBef>
                <a:spcPts val="0"/>
              </a:spcBef>
              <a:spcAft>
                <a:spcPts val="1000"/>
              </a:spcAft>
            </a:pPr>
            <a:r>
              <a:rPr lang="en-US" sz="4400" b="1" dirty="0">
                <a:solidFill>
                  <a:srgbClr val="FF00FF"/>
                </a:solidFill>
                <a:latin typeface="Kristen ITC" panose="03050502040202030202" pitchFamily="66" charset="0"/>
                <a:ea typeface="TITUS Cyberbit Basic" panose="02020603050405020304" pitchFamily="18" charset="0"/>
                <a:cs typeface="Georgia" panose="02040502050405020303" pitchFamily="18" charset="0"/>
              </a:rPr>
              <a:t>Noah’s Flood Experience – </a:t>
            </a:r>
            <a:r>
              <a:rPr lang="en-US" sz="2400" b="1" dirty="0">
                <a:solidFill>
                  <a:srgbClr val="FF00FF"/>
                </a:solidFill>
                <a:latin typeface="Kristen ITC" panose="03050502040202030202" pitchFamily="66" charset="0"/>
                <a:ea typeface="TITUS Cyberbit Basic" panose="02020603050405020304" pitchFamily="18" charset="0"/>
                <a:cs typeface="Georgia" panose="02040502050405020303" pitchFamily="18" charset="0"/>
              </a:rPr>
              <a:t>(# 8)</a:t>
            </a:r>
            <a:endParaRPr lang="en-US" dirty="0"/>
          </a:p>
        </p:txBody>
      </p:sp>
      <p:sp>
        <p:nvSpPr>
          <p:cNvPr id="54" name="Right Bracket 53"/>
          <p:cNvSpPr/>
          <p:nvPr/>
        </p:nvSpPr>
        <p:spPr>
          <a:xfrm rot="16200000">
            <a:off x="6435635" y="1200190"/>
            <a:ext cx="460555" cy="7813776"/>
          </a:xfrm>
          <a:prstGeom prst="rightBracket">
            <a:avLst>
              <a:gd name="adj" fmla="val 120622"/>
            </a:avLst>
          </a:prstGeom>
          <a:solidFill>
            <a:schemeClr val="tx1">
              <a:lumMod val="75000"/>
            </a:schemeClr>
          </a:solidFill>
          <a:ln w="57150">
            <a:solidFill>
              <a:srgbClr val="21FB93"/>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58" name="Straight Connector 57"/>
          <p:cNvCxnSpPr/>
          <p:nvPr/>
        </p:nvCxnSpPr>
        <p:spPr>
          <a:xfrm flipH="1" flipV="1">
            <a:off x="11276012" y="5341673"/>
            <a:ext cx="10164" cy="473046"/>
          </a:xfrm>
          <a:prstGeom prst="line">
            <a:avLst/>
          </a:prstGeom>
          <a:ln w="57150">
            <a:solidFill>
              <a:srgbClr val="00B05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nvGrpSpPr>
          <p:cNvPr id="62" name="Group 61"/>
          <p:cNvGrpSpPr/>
          <p:nvPr/>
        </p:nvGrpSpPr>
        <p:grpSpPr>
          <a:xfrm>
            <a:off x="300520" y="4657960"/>
            <a:ext cx="11468508" cy="2138643"/>
            <a:chOff x="291310" y="4187938"/>
            <a:chExt cx="11468508" cy="2138643"/>
          </a:xfrm>
        </p:grpSpPr>
        <p:sp>
          <p:nvSpPr>
            <p:cNvPr id="53" name="Curved Up Arrow 52"/>
            <p:cNvSpPr/>
            <p:nvPr/>
          </p:nvSpPr>
          <p:spPr>
            <a:xfrm>
              <a:off x="9453761" y="5303133"/>
              <a:ext cx="2203252" cy="1023448"/>
            </a:xfrm>
            <a:prstGeom prst="curvedUpArrow">
              <a:avLst>
                <a:gd name="adj1" fmla="val 25000"/>
                <a:gd name="adj2" fmla="val 74268"/>
                <a:gd name="adj3" fmla="val 25000"/>
              </a:avLst>
            </a:prstGeom>
            <a:solidFill>
              <a:srgbClr val="00B0F0"/>
            </a:solidFill>
            <a:ln w="28575">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3" name="Group 32"/>
            <p:cNvGrpSpPr/>
            <p:nvPr/>
          </p:nvGrpSpPr>
          <p:grpSpPr>
            <a:xfrm>
              <a:off x="291310" y="4378857"/>
              <a:ext cx="11468508" cy="1638553"/>
              <a:chOff x="309195" y="4494521"/>
              <a:chExt cx="11468508" cy="1638553"/>
            </a:xfrm>
          </p:grpSpPr>
          <p:sp>
            <p:nvSpPr>
              <p:cNvPr id="34" name="Curved Up Arrow 33"/>
              <p:cNvSpPr/>
              <p:nvPr/>
            </p:nvSpPr>
            <p:spPr>
              <a:xfrm>
                <a:off x="3349986" y="5410559"/>
                <a:ext cx="1839626" cy="677716"/>
              </a:xfrm>
              <a:prstGeom prst="curvedUpArrow">
                <a:avLst>
                  <a:gd name="adj1" fmla="val 13451"/>
                  <a:gd name="adj2" fmla="val 68063"/>
                  <a:gd name="adj3" fmla="val 25000"/>
                </a:avLst>
              </a:prstGeom>
              <a:solidFill>
                <a:schemeClr val="bg1"/>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5" name="Group 34"/>
              <p:cNvGrpSpPr/>
              <p:nvPr/>
            </p:nvGrpSpPr>
            <p:grpSpPr>
              <a:xfrm>
                <a:off x="309195" y="4494521"/>
                <a:ext cx="11468508" cy="1638553"/>
                <a:chOff x="478369" y="4774567"/>
                <a:chExt cx="11468508" cy="1638553"/>
              </a:xfrm>
            </p:grpSpPr>
            <p:cxnSp>
              <p:nvCxnSpPr>
                <p:cNvPr id="36" name="Straight Connector 35"/>
                <p:cNvCxnSpPr/>
                <p:nvPr/>
              </p:nvCxnSpPr>
              <p:spPr>
                <a:xfrm flipV="1">
                  <a:off x="6652937" y="5266881"/>
                  <a:ext cx="0" cy="385637"/>
                </a:xfrm>
                <a:prstGeom prst="line">
                  <a:avLst/>
                </a:prstGeom>
                <a:ln w="57150">
                  <a:solidFill>
                    <a:srgbClr val="00B05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8176937" y="5267361"/>
                  <a:ext cx="0" cy="426721"/>
                </a:xfrm>
                <a:prstGeom prst="line">
                  <a:avLst/>
                </a:prstGeom>
                <a:ln w="57150">
                  <a:solidFill>
                    <a:srgbClr val="00B05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9700937" y="5270871"/>
                  <a:ext cx="0" cy="450907"/>
                </a:xfrm>
                <a:prstGeom prst="line">
                  <a:avLst/>
                </a:prstGeom>
                <a:ln w="57150">
                  <a:solidFill>
                    <a:srgbClr val="00B05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nvGrpSpPr>
                <p:cNvPr id="39" name="Group 38"/>
                <p:cNvGrpSpPr/>
                <p:nvPr/>
              </p:nvGrpSpPr>
              <p:grpSpPr>
                <a:xfrm>
                  <a:off x="478369" y="4774567"/>
                  <a:ext cx="11468508" cy="1638553"/>
                  <a:chOff x="462131" y="4739776"/>
                  <a:chExt cx="11468508" cy="1638553"/>
                </a:xfrm>
              </p:grpSpPr>
              <p:grpSp>
                <p:nvGrpSpPr>
                  <p:cNvPr id="40" name="Group 39"/>
                  <p:cNvGrpSpPr/>
                  <p:nvPr/>
                </p:nvGrpSpPr>
                <p:grpSpPr>
                  <a:xfrm>
                    <a:off x="462131" y="4739776"/>
                    <a:ext cx="11468508" cy="1638553"/>
                    <a:chOff x="461723" y="4752839"/>
                    <a:chExt cx="11468508" cy="1638553"/>
                  </a:xfrm>
                </p:grpSpPr>
                <p:sp>
                  <p:nvSpPr>
                    <p:cNvPr id="43" name="Curved Up Arrow 42"/>
                    <p:cNvSpPr/>
                    <p:nvPr/>
                  </p:nvSpPr>
                  <p:spPr>
                    <a:xfrm>
                      <a:off x="2012675" y="5651863"/>
                      <a:ext cx="1809687" cy="739529"/>
                    </a:xfrm>
                    <a:prstGeom prst="curvedUpArrow">
                      <a:avLst>
                        <a:gd name="adj1" fmla="val 10888"/>
                        <a:gd name="adj2" fmla="val 64059"/>
                        <a:gd name="adj3" fmla="val 25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4" name="Straight Connector 43"/>
                    <p:cNvCxnSpPr/>
                    <p:nvPr/>
                  </p:nvCxnSpPr>
                  <p:spPr>
                    <a:xfrm>
                      <a:off x="5112291" y="5246322"/>
                      <a:ext cx="0" cy="426032"/>
                    </a:xfrm>
                    <a:prstGeom prst="line">
                      <a:avLst/>
                    </a:prstGeom>
                    <a:ln w="57150">
                      <a:solidFill>
                        <a:srgbClr val="00B05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a:off x="461723" y="4752839"/>
                      <a:ext cx="11468508" cy="1632830"/>
                      <a:chOff x="462539" y="4549140"/>
                      <a:chExt cx="11468508" cy="1632830"/>
                    </a:xfrm>
                  </p:grpSpPr>
                  <p:cxnSp>
                    <p:nvCxnSpPr>
                      <p:cNvPr id="46" name="Straight Connector 45"/>
                      <p:cNvCxnSpPr/>
                      <p:nvPr/>
                    </p:nvCxnSpPr>
                    <p:spPr>
                      <a:xfrm flipH="1" flipV="1">
                        <a:off x="2103844" y="5042362"/>
                        <a:ext cx="1" cy="457200"/>
                      </a:xfrm>
                      <a:prstGeom prst="line">
                        <a:avLst/>
                      </a:prstGeom>
                      <a:ln w="57150">
                        <a:solidFill>
                          <a:srgbClr val="009242"/>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2903631" y="5021579"/>
                        <a:ext cx="0" cy="457201"/>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3589107" y="5042361"/>
                        <a:ext cx="0" cy="457201"/>
                      </a:xfrm>
                      <a:prstGeom prst="line">
                        <a:avLst/>
                      </a:prstGeom>
                      <a:ln w="57150">
                        <a:solidFill>
                          <a:srgbClr val="009242"/>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493712" y="4549140"/>
                        <a:ext cx="0" cy="960122"/>
                      </a:xfrm>
                      <a:prstGeom prst="line">
                        <a:avLst/>
                      </a:prstGeom>
                      <a:ln w="76200">
                        <a:solidFill>
                          <a:srgbClr val="CC0099"/>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51" name="Curved Down Arrow 50"/>
                      <p:cNvSpPr/>
                      <p:nvPr/>
                    </p:nvSpPr>
                    <p:spPr>
                      <a:xfrm rot="10800000" flipH="1">
                        <a:off x="474441" y="5483768"/>
                        <a:ext cx="1861892" cy="665790"/>
                      </a:xfrm>
                      <a:prstGeom prst="curvedDownArrow">
                        <a:avLst>
                          <a:gd name="adj1" fmla="val 5738"/>
                          <a:gd name="adj2" fmla="val 75782"/>
                          <a:gd name="adj3" fmla="val 35904"/>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Curved Up Arrow 51"/>
                      <p:cNvSpPr/>
                      <p:nvPr/>
                    </p:nvSpPr>
                    <p:spPr>
                      <a:xfrm>
                        <a:off x="5028488" y="5493908"/>
                        <a:ext cx="1930385" cy="688062"/>
                      </a:xfrm>
                      <a:prstGeom prst="curvedUpArrow">
                        <a:avLst>
                          <a:gd name="adj1" fmla="val 5938"/>
                          <a:gd name="adj2" fmla="val 80143"/>
                          <a:gd name="adj3" fmla="val 20283"/>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9" name="Straight Connector 48"/>
                      <p:cNvCxnSpPr/>
                      <p:nvPr/>
                    </p:nvCxnSpPr>
                    <p:spPr>
                      <a:xfrm>
                        <a:off x="462539" y="5448164"/>
                        <a:ext cx="11468508" cy="20076"/>
                      </a:xfrm>
                      <a:prstGeom prst="line">
                        <a:avLst/>
                      </a:prstGeom>
                      <a:ln w="76200">
                        <a:solidFill>
                          <a:srgbClr val="0000CC"/>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grpSp>
              <p:sp>
                <p:nvSpPr>
                  <p:cNvPr id="41" name="Curved Up Arrow 40"/>
                  <p:cNvSpPr/>
                  <p:nvPr/>
                </p:nvSpPr>
                <p:spPr>
                  <a:xfrm>
                    <a:off x="8123942" y="5669417"/>
                    <a:ext cx="1805897" cy="670778"/>
                  </a:xfrm>
                  <a:prstGeom prst="curvedUpArrow">
                    <a:avLst>
                      <a:gd name="adj1" fmla="val 5552"/>
                      <a:gd name="adj2" fmla="val 72828"/>
                      <a:gd name="adj3" fmla="val 25000"/>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Curved Up Arrow 41"/>
                  <p:cNvSpPr/>
                  <p:nvPr/>
                </p:nvSpPr>
                <p:spPr>
                  <a:xfrm>
                    <a:off x="6567372" y="5643395"/>
                    <a:ext cx="1823175" cy="702165"/>
                  </a:xfrm>
                  <a:prstGeom prst="curvedUpArrow">
                    <a:avLst>
                      <a:gd name="adj1" fmla="val 3105"/>
                      <a:gd name="adj2" fmla="val 66200"/>
                      <a:gd name="adj3" fmla="val 25000"/>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55" name="Rectangle 54"/>
            <p:cNvSpPr/>
            <p:nvPr/>
          </p:nvSpPr>
          <p:spPr>
            <a:xfrm>
              <a:off x="3233176" y="4499769"/>
              <a:ext cx="6789271" cy="337945"/>
            </a:xfrm>
            <a:prstGeom prst="rect">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n>
                    <a:solidFill>
                      <a:srgbClr val="0000FF"/>
                    </a:solidFill>
                  </a:ln>
                </a:rPr>
                <a:t>150</a:t>
              </a:r>
              <a:r>
                <a:rPr lang="en-US" sz="2000" dirty="0">
                  <a:ln>
                    <a:solidFill>
                      <a:srgbClr val="0000FF"/>
                    </a:solidFill>
                  </a:ln>
                </a:rPr>
                <a:t> </a:t>
              </a:r>
              <a:r>
                <a:rPr lang="en-US" sz="2000" b="1" dirty="0">
                  <a:ln>
                    <a:solidFill>
                      <a:srgbClr val="0000FF"/>
                    </a:solidFill>
                  </a:ln>
                </a:rPr>
                <a:t>days from 17</a:t>
              </a:r>
              <a:r>
                <a:rPr lang="en-US" sz="2000" b="1" baseline="30000" dirty="0">
                  <a:ln>
                    <a:solidFill>
                      <a:srgbClr val="0000FF"/>
                    </a:solidFill>
                  </a:ln>
                </a:rPr>
                <a:t>th</a:t>
              </a:r>
              <a:r>
                <a:rPr lang="en-US" sz="2000" b="1" dirty="0">
                  <a:ln>
                    <a:solidFill>
                      <a:srgbClr val="0000FF"/>
                    </a:solidFill>
                  </a:ln>
                </a:rPr>
                <a:t>, 2</a:t>
              </a:r>
              <a:r>
                <a:rPr lang="en-US" sz="2000" b="1" baseline="30000" dirty="0">
                  <a:ln>
                    <a:solidFill>
                      <a:srgbClr val="0000FF"/>
                    </a:solidFill>
                  </a:ln>
                </a:rPr>
                <a:t>nd</a:t>
              </a:r>
              <a:r>
                <a:rPr lang="en-US" sz="2000" b="1" dirty="0">
                  <a:ln>
                    <a:solidFill>
                      <a:srgbClr val="0000FF"/>
                    </a:solidFill>
                  </a:ln>
                </a:rPr>
                <a:t> month to 16</a:t>
              </a:r>
              <a:r>
                <a:rPr lang="en-US" sz="2000" b="1" baseline="30000" dirty="0">
                  <a:ln>
                    <a:solidFill>
                      <a:srgbClr val="0000FF"/>
                    </a:solidFill>
                  </a:ln>
                </a:rPr>
                <a:t>th</a:t>
              </a:r>
              <a:r>
                <a:rPr lang="en-US" sz="2000" b="1" dirty="0">
                  <a:ln>
                    <a:solidFill>
                      <a:srgbClr val="0000FF"/>
                    </a:solidFill>
                  </a:ln>
                </a:rPr>
                <a:t> of the 7</a:t>
              </a:r>
              <a:r>
                <a:rPr lang="en-US" sz="2000" b="1" baseline="30000" dirty="0">
                  <a:ln>
                    <a:solidFill>
                      <a:srgbClr val="0000FF"/>
                    </a:solidFill>
                  </a:ln>
                </a:rPr>
                <a:t>th</a:t>
              </a:r>
              <a:r>
                <a:rPr lang="en-US" sz="2000" b="1" dirty="0">
                  <a:ln>
                    <a:solidFill>
                      <a:srgbClr val="0000FF"/>
                    </a:solidFill>
                  </a:ln>
                </a:rPr>
                <a:t> month </a:t>
              </a:r>
            </a:p>
          </p:txBody>
        </p:sp>
        <p:cxnSp>
          <p:nvCxnSpPr>
            <p:cNvPr id="59" name="Straight Arrow Connector 58"/>
            <p:cNvCxnSpPr/>
            <p:nvPr/>
          </p:nvCxnSpPr>
          <p:spPr>
            <a:xfrm>
              <a:off x="6842407" y="4187938"/>
              <a:ext cx="3663402" cy="3062"/>
            </a:xfrm>
            <a:prstGeom prst="straightConnector1">
              <a:avLst/>
            </a:prstGeom>
            <a:ln w="57150">
              <a:solidFill>
                <a:srgbClr val="CC0099"/>
              </a:solidFill>
              <a:tailEnd type="triangle"/>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10563589" y="4817468"/>
              <a:ext cx="9210" cy="426652"/>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cxnSp>
        <p:nvCxnSpPr>
          <p:cNvPr id="70" name="Straight Connector 69"/>
          <p:cNvCxnSpPr/>
          <p:nvPr/>
        </p:nvCxnSpPr>
        <p:spPr>
          <a:xfrm flipH="1" flipV="1">
            <a:off x="10590213" y="3505200"/>
            <a:ext cx="68366" cy="2208942"/>
          </a:xfrm>
          <a:prstGeom prst="line">
            <a:avLst/>
          </a:prstGeom>
          <a:ln w="76200">
            <a:solidFill>
              <a:srgbClr val="FF990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6" name="Elbow Connector 5"/>
          <p:cNvCxnSpPr/>
          <p:nvPr/>
        </p:nvCxnSpPr>
        <p:spPr>
          <a:xfrm rot="5400000">
            <a:off x="9956616" y="2175641"/>
            <a:ext cx="1963158" cy="695965"/>
          </a:xfrm>
          <a:prstGeom prst="bentConnector3">
            <a:avLst>
              <a:gd name="adj1" fmla="val 60801"/>
            </a:avLst>
          </a:prstGeom>
          <a:ln w="76200">
            <a:solidFill>
              <a:srgbClr val="CC00FF"/>
            </a:solidFill>
            <a:tailEnd type="triangle"/>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0285412" y="1098126"/>
            <a:ext cx="1583558" cy="441330"/>
          </a:xfrm>
          <a:prstGeom prst="rect">
            <a:avLst/>
          </a:prstGeom>
          <a:gradFill>
            <a:gsLst>
              <a:gs pos="46000">
                <a:schemeClr val="bg2">
                  <a:lumMod val="50000"/>
                  <a:lumOff val="50000"/>
                </a:schemeClr>
              </a:gs>
              <a:gs pos="100000">
                <a:srgbClr val="134251"/>
              </a:gs>
              <a:gs pos="65000">
                <a:srgbClr val="134251"/>
              </a:gs>
            </a:gsLst>
            <a:lin ang="8400000" scaled="0"/>
          </a:gradFill>
          <a:ln w="28575">
            <a:solidFill>
              <a:srgbClr val="FF000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a:solidFill>
                  <a:srgbClr val="FF0000"/>
                </a:solidFill>
                <a:effectLst>
                  <a:glow rad="127000">
                    <a:srgbClr val="21FB93"/>
                  </a:glow>
                </a:effectLst>
                <a:latin typeface="Georgia" panose="02040502050405020303" pitchFamily="18" charset="0"/>
              </a:rPr>
              <a:t>the end</a:t>
            </a:r>
            <a:endParaRPr lang="en-US" dirty="0"/>
          </a:p>
        </p:txBody>
      </p:sp>
      <p:cxnSp>
        <p:nvCxnSpPr>
          <p:cNvPr id="15" name="Straight Connector 14"/>
          <p:cNvCxnSpPr/>
          <p:nvPr/>
        </p:nvCxnSpPr>
        <p:spPr>
          <a:xfrm flipH="1" flipV="1">
            <a:off x="10547505" y="4530436"/>
            <a:ext cx="33498" cy="1192918"/>
          </a:xfrm>
          <a:prstGeom prst="line">
            <a:avLst/>
          </a:prstGeom>
          <a:ln w="76200">
            <a:solidFill>
              <a:srgbClr val="009999"/>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836612" y="2147782"/>
            <a:ext cx="6781800" cy="4355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B0F0"/>
                </a:solidFill>
                <a:effectLst>
                  <a:outerShdw blurRad="38100" dist="38100" dir="2700000" algn="tl">
                    <a:srgbClr val="000000">
                      <a:alpha val="43137"/>
                    </a:srgbClr>
                  </a:outerShdw>
                </a:effectLst>
              </a:rPr>
              <a:t>17</a:t>
            </a:r>
            <a:r>
              <a:rPr lang="en-US" sz="2800" b="1" baseline="30000" dirty="0">
                <a:solidFill>
                  <a:srgbClr val="00B0F0"/>
                </a:solidFill>
                <a:effectLst>
                  <a:outerShdw blurRad="38100" dist="38100" dir="2700000" algn="tl">
                    <a:srgbClr val="000000">
                      <a:alpha val="43137"/>
                    </a:srgbClr>
                  </a:outerShdw>
                </a:effectLst>
              </a:rPr>
              <a:t>th</a:t>
            </a:r>
            <a:r>
              <a:rPr lang="en-US" sz="2800" b="1" dirty="0">
                <a:solidFill>
                  <a:srgbClr val="CC0000"/>
                </a:solidFill>
              </a:rPr>
              <a:t> day of the </a:t>
            </a:r>
            <a:r>
              <a:rPr lang="en-US" sz="2800" b="1" dirty="0">
                <a:solidFill>
                  <a:srgbClr val="00B0F0"/>
                </a:solidFill>
                <a:effectLst>
                  <a:outerShdw blurRad="38100" dist="38100" dir="2700000" algn="tl">
                    <a:srgbClr val="000000">
                      <a:alpha val="43137"/>
                    </a:srgbClr>
                  </a:outerShdw>
                </a:effectLst>
              </a:rPr>
              <a:t>7</a:t>
            </a:r>
            <a:r>
              <a:rPr lang="en-US" sz="2800" b="1" baseline="30000" dirty="0">
                <a:solidFill>
                  <a:srgbClr val="00B0F0"/>
                </a:solidFill>
                <a:effectLst>
                  <a:outerShdw blurRad="38100" dist="38100" dir="2700000" algn="tl">
                    <a:srgbClr val="000000">
                      <a:alpha val="43137"/>
                    </a:srgbClr>
                  </a:outerShdw>
                </a:effectLst>
              </a:rPr>
              <a:t>th</a:t>
            </a:r>
            <a:r>
              <a:rPr lang="en-US" sz="2800" b="1" dirty="0">
                <a:solidFill>
                  <a:srgbClr val="CC0000"/>
                </a:solidFill>
              </a:rPr>
              <a:t> month, the </a:t>
            </a:r>
            <a:r>
              <a:rPr lang="en-US" sz="2800" b="1" dirty="0">
                <a:ln>
                  <a:solidFill>
                    <a:srgbClr val="0000FF"/>
                  </a:solidFill>
                </a:ln>
                <a:solidFill>
                  <a:srgbClr val="00B0F0"/>
                </a:solidFill>
                <a:effectLst>
                  <a:glow rad="228600">
                    <a:schemeClr val="accent3">
                      <a:satMod val="175000"/>
                      <a:alpha val="40000"/>
                    </a:schemeClr>
                  </a:glow>
                  <a:outerShdw blurRad="38100" dist="38100" dir="2700000" algn="tl">
                    <a:srgbClr val="000000">
                      <a:alpha val="43137"/>
                    </a:srgbClr>
                  </a:outerShdw>
                </a:effectLst>
              </a:rPr>
              <a:t>15</a:t>
            </a:r>
            <a:r>
              <a:rPr lang="en-US" sz="2800" b="1" u="sng" dirty="0">
                <a:ln>
                  <a:solidFill>
                    <a:srgbClr val="0000FF"/>
                  </a:solidFill>
                </a:ln>
                <a:solidFill>
                  <a:srgbClr val="00B0F0"/>
                </a:solidFill>
                <a:effectLst>
                  <a:glow rad="228600">
                    <a:schemeClr val="accent3">
                      <a:satMod val="175000"/>
                      <a:alpha val="40000"/>
                    </a:schemeClr>
                  </a:glow>
                  <a:outerShdw blurRad="38100" dist="38100" dir="2700000" algn="tl">
                    <a:srgbClr val="000000">
                      <a:alpha val="43137"/>
                    </a:srgbClr>
                  </a:outerShdw>
                </a:effectLst>
              </a:rPr>
              <a:t>1</a:t>
            </a:r>
            <a:r>
              <a:rPr lang="en-US" sz="2800" b="1" baseline="30000" dirty="0">
                <a:ln>
                  <a:solidFill>
                    <a:srgbClr val="0000FF"/>
                  </a:solidFill>
                </a:ln>
                <a:solidFill>
                  <a:srgbClr val="00B0F0"/>
                </a:solidFill>
                <a:effectLst>
                  <a:glow rad="228600">
                    <a:schemeClr val="accent3">
                      <a:satMod val="175000"/>
                      <a:alpha val="40000"/>
                    </a:schemeClr>
                  </a:glow>
                  <a:outerShdw blurRad="38100" dist="38100" dir="2700000" algn="tl">
                    <a:srgbClr val="000000">
                      <a:alpha val="43137"/>
                    </a:srgbClr>
                  </a:outerShdw>
                </a:effectLst>
              </a:rPr>
              <a:t>st</a:t>
            </a:r>
            <a:r>
              <a:rPr lang="en-US" sz="2800" b="1" dirty="0">
                <a:solidFill>
                  <a:srgbClr val="CC0000"/>
                </a:solidFill>
              </a:rPr>
              <a:t> day</a:t>
            </a:r>
            <a:endParaRPr lang="en-US" dirty="0"/>
          </a:p>
        </p:txBody>
      </p:sp>
      <p:cxnSp>
        <p:nvCxnSpPr>
          <p:cNvPr id="25" name="Straight Connector 24"/>
          <p:cNvCxnSpPr/>
          <p:nvPr/>
        </p:nvCxnSpPr>
        <p:spPr>
          <a:xfrm flipV="1">
            <a:off x="4341812" y="5347749"/>
            <a:ext cx="0" cy="368690"/>
          </a:xfrm>
          <a:prstGeom prst="line">
            <a:avLst/>
          </a:prstGeom>
          <a:ln w="76200">
            <a:solidFill>
              <a:srgbClr val="FF000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741612" y="5486400"/>
            <a:ext cx="1600200" cy="0"/>
          </a:xfrm>
          <a:prstGeom prst="straightConnector1">
            <a:avLst/>
          </a:prstGeom>
          <a:ln w="57150">
            <a:solidFill>
              <a:srgbClr val="FF0000"/>
            </a:solidFill>
            <a:headEnd type="triangle"/>
            <a:tailEnd type="triangle"/>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2676233"/>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100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anim calcmode="lin" valueType="num">
                                      <p:cBhvr>
                                        <p:cTn id="8"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2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31"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1000" fill="hold"/>
                                        <p:tgtEl>
                                          <p:spTgt spid="19"/>
                                        </p:tgtEl>
                                        <p:attrNameLst>
                                          <p:attrName>ppt_w</p:attrName>
                                        </p:attrNameLst>
                                      </p:cBhvr>
                                      <p:tavLst>
                                        <p:tav tm="0">
                                          <p:val>
                                            <p:fltVal val="0"/>
                                          </p:val>
                                        </p:tav>
                                        <p:tav tm="100000">
                                          <p:val>
                                            <p:strVal val="#ppt_w"/>
                                          </p:val>
                                        </p:tav>
                                      </p:tavLst>
                                    </p:anim>
                                    <p:anim calcmode="lin" valueType="num">
                                      <p:cBhvr>
                                        <p:cTn id="13" dur="1000" fill="hold"/>
                                        <p:tgtEl>
                                          <p:spTgt spid="19"/>
                                        </p:tgtEl>
                                        <p:attrNameLst>
                                          <p:attrName>ppt_h</p:attrName>
                                        </p:attrNameLst>
                                      </p:cBhvr>
                                      <p:tavLst>
                                        <p:tav tm="0">
                                          <p:val>
                                            <p:fltVal val="0"/>
                                          </p:val>
                                        </p:tav>
                                        <p:tav tm="100000">
                                          <p:val>
                                            <p:strVal val="#ppt_h"/>
                                          </p:val>
                                        </p:tav>
                                      </p:tavLst>
                                    </p:anim>
                                    <p:anim calcmode="lin" valueType="num">
                                      <p:cBhvr>
                                        <p:cTn id="14" dur="1000" fill="hold"/>
                                        <p:tgtEl>
                                          <p:spTgt spid="19"/>
                                        </p:tgtEl>
                                        <p:attrNameLst>
                                          <p:attrName>style.rotation</p:attrName>
                                        </p:attrNameLst>
                                      </p:cBhvr>
                                      <p:tavLst>
                                        <p:tav tm="0">
                                          <p:val>
                                            <p:fltVal val="90"/>
                                          </p:val>
                                        </p:tav>
                                        <p:tav tm="100000">
                                          <p:val>
                                            <p:fltVal val="0"/>
                                          </p:val>
                                        </p:tav>
                                      </p:tavLst>
                                    </p:anim>
                                    <p:animEffect transition="in" filter="fade">
                                      <p:cBhvr>
                                        <p:cTn id="15" dur="10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circle(in)">
                                      <p:cBhvr>
                                        <p:cTn id="20" dur="20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left)">
                                      <p:cBhvr>
                                        <p:cTn id="25"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17813" y="152400"/>
            <a:ext cx="7315199" cy="762000"/>
          </a:xfrm>
          <a:blipFill>
            <a:blip r:embed="rId3"/>
            <a:tile tx="0" ty="0" sx="100000" sy="100000" flip="none" algn="tl"/>
          </a:blipFill>
          <a:ln w="38100">
            <a:solidFill>
              <a:schemeClr val="tx1"/>
            </a:solidFill>
          </a:ln>
          <a:scene3d>
            <a:camera prst="orthographicFront"/>
            <a:lightRig rig="threePt" dir="t"/>
          </a:scene3d>
          <a:sp3d>
            <a:bevelT w="114300" prst="artDeco"/>
          </a:sp3d>
        </p:spPr>
        <p:txBody>
          <a:bodyPr>
            <a:noAutofit/>
          </a:bodyPr>
          <a:lstStyle/>
          <a:p>
            <a:pPr algn="ctr"/>
            <a:r>
              <a:rPr lang="en-US" sz="4400" b="1" dirty="0">
                <a:solidFill>
                  <a:srgbClr val="C00000"/>
                </a:solidFill>
                <a:effectLst>
                  <a:outerShdw blurRad="38100" dist="38100" dir="2700000" algn="tl">
                    <a:srgbClr val="000000">
                      <a:alpha val="43137"/>
                    </a:srgbClr>
                  </a:outerShdw>
                </a:effectLst>
              </a:rPr>
              <a:t>Water Levels on the Earth</a:t>
            </a:r>
            <a:endParaRPr lang="en-US" sz="2400"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61329" y="1143000"/>
            <a:ext cx="11811000" cy="5473337"/>
          </a:xfrm>
          <a:solidFill>
            <a:schemeClr val="tx1"/>
          </a:solidFill>
          <a:ln w="76200">
            <a:solidFill>
              <a:srgbClr val="FF9900"/>
            </a:solidFill>
          </a:ln>
          <a:effectLst>
            <a:glow rad="228600">
              <a:schemeClr val="accent1">
                <a:satMod val="175000"/>
                <a:alpha val="40000"/>
              </a:schemeClr>
            </a:glow>
          </a:effectLst>
          <a:scene3d>
            <a:camera prst="orthographicFront"/>
            <a:lightRig rig="threePt" dir="t"/>
          </a:scene3d>
          <a:sp3d>
            <a:bevelT prst="relaxedInset"/>
          </a:sp3d>
        </p:spPr>
        <p:txBody>
          <a:bodyPr>
            <a:normAutofit fontScale="92500" lnSpcReduction="10000"/>
          </a:bodyPr>
          <a:lstStyle/>
          <a:p>
            <a:pPr marL="0" indent="0">
              <a:lnSpc>
                <a:spcPct val="110000"/>
              </a:lnSpc>
              <a:buNone/>
            </a:pPr>
            <a:r>
              <a:rPr lang="en-US" sz="3600" b="1" dirty="0">
                <a:solidFill>
                  <a:srgbClr val="FF9900"/>
                </a:solidFill>
              </a:rPr>
              <a:t>	Last of the </a:t>
            </a:r>
            <a:r>
              <a:rPr lang="en-US" sz="3600" b="1" dirty="0">
                <a:solidFill>
                  <a:srgbClr val="FF9900"/>
                </a:solidFill>
                <a:effectLst>
                  <a:outerShdw blurRad="38100" dist="38100" dir="2700000" algn="tl">
                    <a:srgbClr val="000000">
                      <a:alpha val="43137"/>
                    </a:srgbClr>
                  </a:outerShdw>
                </a:effectLst>
              </a:rPr>
              <a:t>150</a:t>
            </a:r>
            <a:r>
              <a:rPr lang="en-US" sz="3600" b="1" dirty="0">
                <a:solidFill>
                  <a:srgbClr val="FF9900"/>
                </a:solidFill>
              </a:rPr>
              <a:t> days, the </a:t>
            </a:r>
            <a:r>
              <a:rPr lang="en-US" sz="3600" b="1" dirty="0">
                <a:ln>
                  <a:solidFill>
                    <a:srgbClr val="0000FF"/>
                  </a:solidFill>
                </a:ln>
                <a:solidFill>
                  <a:srgbClr val="CC0099"/>
                </a:solidFill>
                <a:effectLst>
                  <a:glow rad="127000">
                    <a:srgbClr val="00FF99"/>
                  </a:glow>
                  <a:outerShdw blurRad="38100" dist="38100" dir="2700000" algn="tl">
                    <a:srgbClr val="000000">
                      <a:alpha val="43137"/>
                    </a:srgbClr>
                  </a:outerShdw>
                </a:effectLst>
              </a:rPr>
              <a:t>16</a:t>
            </a:r>
            <a:r>
              <a:rPr lang="en-US" sz="3600" b="1" baseline="30000" dirty="0">
                <a:ln>
                  <a:solidFill>
                    <a:srgbClr val="0000FF"/>
                  </a:solidFill>
                </a:ln>
                <a:solidFill>
                  <a:srgbClr val="CC0099"/>
                </a:solidFill>
                <a:effectLst>
                  <a:glow rad="127000">
                    <a:srgbClr val="00FF99"/>
                  </a:glow>
                  <a:outerShdw blurRad="38100" dist="38100" dir="2700000" algn="tl">
                    <a:srgbClr val="000000">
                      <a:alpha val="43137"/>
                    </a:srgbClr>
                  </a:outerShdw>
                </a:effectLst>
              </a:rPr>
              <a:t>th</a:t>
            </a:r>
            <a:r>
              <a:rPr lang="en-US" sz="3600" b="1" dirty="0">
                <a:solidFill>
                  <a:srgbClr val="FF9900"/>
                </a:solidFill>
              </a:rPr>
              <a:t> day of the </a:t>
            </a:r>
            <a:r>
              <a:rPr lang="en-US" sz="3600" b="1" dirty="0">
                <a:solidFill>
                  <a:srgbClr val="FF9900"/>
                </a:solidFill>
                <a:effectLst>
                  <a:outerShdw blurRad="38100" dist="38100" dir="2700000" algn="tl">
                    <a:srgbClr val="000000">
                      <a:alpha val="43137"/>
                    </a:srgbClr>
                  </a:outerShdw>
                </a:effectLst>
              </a:rPr>
              <a:t>7</a:t>
            </a:r>
            <a:r>
              <a:rPr lang="en-US" sz="3600" b="1" baseline="30000" dirty="0">
                <a:solidFill>
                  <a:srgbClr val="FF9900"/>
                </a:solidFill>
                <a:effectLst>
                  <a:outerShdw blurRad="38100" dist="38100" dir="2700000" algn="tl">
                    <a:srgbClr val="000000">
                      <a:alpha val="43137"/>
                    </a:srgbClr>
                  </a:outerShdw>
                </a:effectLst>
              </a:rPr>
              <a:t>th</a:t>
            </a:r>
            <a:r>
              <a:rPr lang="en-US" sz="3600" b="1" dirty="0">
                <a:solidFill>
                  <a:srgbClr val="FF9900"/>
                </a:solidFill>
              </a:rPr>
              <a:t> month</a:t>
            </a:r>
          </a:p>
          <a:p>
            <a:pPr marL="0" lvl="0" indent="0">
              <a:lnSpc>
                <a:spcPct val="110000"/>
              </a:lnSpc>
              <a:buNone/>
            </a:pPr>
            <a:r>
              <a:rPr lang="en-US" sz="3100" dirty="0">
                <a:solidFill>
                  <a:srgbClr val="008080"/>
                </a:solidFill>
                <a:latin typeface="Georgia" panose="02040502050405020303" pitchFamily="18" charset="0"/>
              </a:rPr>
              <a:t>Gen 8:3</a:t>
            </a:r>
            <a:r>
              <a:rPr lang="en-US" sz="3100" dirty="0">
                <a:solidFill>
                  <a:prstClr val="black"/>
                </a:solidFill>
                <a:latin typeface="Georgia" panose="02040502050405020303" pitchFamily="18" charset="0"/>
              </a:rPr>
              <a:t>  </a:t>
            </a:r>
            <a:r>
              <a:rPr lang="en-US" sz="2200" dirty="0">
                <a:solidFill>
                  <a:srgbClr val="C00000"/>
                </a:solidFill>
                <a:latin typeface="Georgia" panose="02040502050405020303" pitchFamily="18" charset="0"/>
              </a:rPr>
              <a:t>(A)  </a:t>
            </a:r>
            <a:r>
              <a:rPr lang="en-US" sz="3200" dirty="0">
                <a:solidFill>
                  <a:srgbClr val="CC00FF"/>
                </a:solidFill>
                <a:latin typeface="Georgia" panose="02040502050405020303" pitchFamily="18" charset="0"/>
              </a:rPr>
              <a:t>And the waters </a:t>
            </a:r>
            <a:r>
              <a:rPr lang="en-US" sz="3200" b="1" dirty="0">
                <a:ln>
                  <a:solidFill>
                    <a:sysClr val="windowText" lastClr="000000"/>
                  </a:solidFill>
                </a:ln>
                <a:solidFill>
                  <a:srgbClr val="CC00FF"/>
                </a:solidFill>
                <a:effectLst>
                  <a:glow rad="228600">
                    <a:schemeClr val="accent3">
                      <a:satMod val="175000"/>
                      <a:alpha val="87000"/>
                    </a:schemeClr>
                  </a:glow>
                </a:effectLst>
                <a:latin typeface="Georgia" panose="02040502050405020303" pitchFamily="18" charset="0"/>
              </a:rPr>
              <a:t>receded</a:t>
            </a:r>
            <a:r>
              <a:rPr lang="en-US" sz="3200" dirty="0">
                <a:solidFill>
                  <a:srgbClr val="CC00FF"/>
                </a:solidFill>
                <a:latin typeface="Georgia" panose="02040502050405020303" pitchFamily="18" charset="0"/>
              </a:rPr>
              <a:t> steadily from the earth,  ...</a:t>
            </a:r>
            <a:endParaRPr lang="en-US" sz="2800" b="1" dirty="0">
              <a:solidFill>
                <a:srgbClr val="FF9900"/>
              </a:solidFill>
            </a:endParaRPr>
          </a:p>
          <a:p>
            <a:pPr marL="0" lvl="0" indent="0">
              <a:lnSpc>
                <a:spcPct val="120000"/>
              </a:lnSpc>
              <a:buNone/>
            </a:pPr>
            <a:r>
              <a:rPr lang="en-US" sz="2800" b="1" dirty="0">
                <a:solidFill>
                  <a:srgbClr val="FF9900"/>
                </a:solidFill>
              </a:rPr>
              <a:t>   </a:t>
            </a:r>
          </a:p>
          <a:p>
            <a:pPr marL="0" indent="0">
              <a:buNone/>
            </a:pPr>
            <a:r>
              <a:rPr lang="en-US" sz="2800" b="1" dirty="0">
                <a:solidFill>
                  <a:srgbClr val="FF9900"/>
                </a:solidFill>
              </a:rPr>
              <a:t>    </a:t>
            </a:r>
          </a:p>
          <a:p>
            <a:pPr marL="0" indent="0">
              <a:buNone/>
            </a:pPr>
            <a:endParaRPr lang="en-US" sz="2800" b="1" dirty="0">
              <a:solidFill>
                <a:srgbClr val="FF9900"/>
              </a:solidFill>
            </a:endParaRPr>
          </a:p>
          <a:p>
            <a:pPr marL="0" indent="0">
              <a:buNone/>
            </a:pPr>
            <a:endParaRPr lang="en-US" sz="2800" b="1" dirty="0">
              <a:solidFill>
                <a:srgbClr val="FF9900"/>
              </a:solidFill>
            </a:endParaRPr>
          </a:p>
          <a:p>
            <a:pPr marL="0" indent="0">
              <a:buNone/>
            </a:pPr>
            <a:endParaRPr lang="en-US" sz="2800" b="1" dirty="0">
              <a:solidFill>
                <a:srgbClr val="FF9900"/>
              </a:solidFill>
            </a:endParaRPr>
          </a:p>
          <a:p>
            <a:pPr marL="0" indent="0">
              <a:buNone/>
            </a:pPr>
            <a:endParaRPr lang="en-US" sz="2800" b="1" dirty="0">
              <a:solidFill>
                <a:srgbClr val="FF9900"/>
              </a:solidFill>
            </a:endParaRPr>
          </a:p>
          <a:p>
            <a:pPr marL="0" indent="0">
              <a:buNone/>
            </a:pPr>
            <a:r>
              <a:rPr lang="en-US" sz="2800" b="1" dirty="0">
                <a:solidFill>
                  <a:srgbClr val="FF9900"/>
                </a:solidFill>
              </a:rPr>
              <a:t>   </a:t>
            </a:r>
            <a:r>
              <a:rPr lang="en-US" sz="2800" b="1" dirty="0">
                <a:solidFill>
                  <a:srgbClr val="FF9900"/>
                </a:solidFill>
                <a:effectLst>
                  <a:outerShdw blurRad="38100" dist="38100" dir="2700000" algn="tl">
                    <a:srgbClr val="000000">
                      <a:alpha val="43137"/>
                    </a:srgbClr>
                  </a:outerShdw>
                </a:effectLst>
              </a:rPr>
              <a:t>1</a:t>
            </a:r>
            <a:r>
              <a:rPr lang="en-US" sz="2800" dirty="0">
                <a:solidFill>
                  <a:prstClr val="black">
                    <a:lumMod val="95000"/>
                    <a:lumOff val="5000"/>
                  </a:prstClr>
                </a:solidFill>
              </a:rPr>
              <a:t>/30	   </a:t>
            </a:r>
            <a:r>
              <a:rPr lang="en-US" sz="2800" b="1" dirty="0">
                <a:solidFill>
                  <a:srgbClr val="FF9900"/>
                </a:solidFill>
                <a:effectLst>
                  <a:outerShdw blurRad="38100" dist="38100" dir="2700000" algn="tl">
                    <a:srgbClr val="000000">
                      <a:alpha val="43137"/>
                    </a:srgbClr>
                  </a:outerShdw>
                </a:effectLst>
              </a:rPr>
              <a:t>2</a:t>
            </a:r>
            <a:r>
              <a:rPr lang="en-US" sz="2800" dirty="0">
                <a:solidFill>
                  <a:prstClr val="black">
                    <a:lumMod val="95000"/>
                    <a:lumOff val="5000"/>
                  </a:prstClr>
                </a:solidFill>
              </a:rPr>
              <a:t>/30       </a:t>
            </a:r>
            <a:r>
              <a:rPr lang="en-US" sz="2800" b="1" dirty="0">
                <a:solidFill>
                  <a:srgbClr val="FF9900"/>
                </a:solidFill>
                <a:effectLst>
                  <a:outerShdw blurRad="38100" dist="38100" dir="2700000" algn="tl">
                    <a:srgbClr val="000000">
                      <a:alpha val="43137"/>
                    </a:srgbClr>
                  </a:outerShdw>
                </a:effectLst>
              </a:rPr>
              <a:t>3</a:t>
            </a:r>
            <a:r>
              <a:rPr lang="en-US" sz="2800" dirty="0">
                <a:solidFill>
                  <a:prstClr val="black">
                    <a:lumMod val="95000"/>
                    <a:lumOff val="5000"/>
                  </a:prstClr>
                </a:solidFill>
              </a:rPr>
              <a:t>/30          </a:t>
            </a:r>
            <a:r>
              <a:rPr lang="en-US" sz="2800" b="1" dirty="0">
                <a:solidFill>
                  <a:srgbClr val="FF9900"/>
                </a:solidFill>
                <a:effectLst>
                  <a:outerShdw blurRad="38100" dist="38100" dir="2700000" algn="tl">
                    <a:srgbClr val="000000">
                      <a:alpha val="43137"/>
                    </a:srgbClr>
                  </a:outerShdw>
                </a:effectLst>
              </a:rPr>
              <a:t>4</a:t>
            </a:r>
            <a:r>
              <a:rPr lang="en-US" sz="2800" dirty="0">
                <a:solidFill>
                  <a:prstClr val="black">
                    <a:lumMod val="95000"/>
                    <a:lumOff val="5000"/>
                  </a:prstClr>
                </a:solidFill>
              </a:rPr>
              <a:t>/30         </a:t>
            </a:r>
            <a:r>
              <a:rPr lang="en-US" sz="2800" b="1" dirty="0">
                <a:solidFill>
                  <a:srgbClr val="FF9900"/>
                </a:solidFill>
                <a:effectLst>
                  <a:outerShdw blurRad="38100" dist="38100" dir="2700000" algn="tl">
                    <a:srgbClr val="000000">
                      <a:alpha val="43137"/>
                    </a:srgbClr>
                  </a:outerShdw>
                </a:effectLst>
              </a:rPr>
              <a:t>5</a:t>
            </a:r>
            <a:r>
              <a:rPr lang="en-US" sz="2800" dirty="0">
                <a:solidFill>
                  <a:prstClr val="black">
                    <a:lumMod val="95000"/>
                    <a:lumOff val="5000"/>
                  </a:prstClr>
                </a:solidFill>
              </a:rPr>
              <a:t>/30         </a:t>
            </a:r>
            <a:r>
              <a:rPr lang="en-US" sz="2800" b="1" dirty="0">
                <a:solidFill>
                  <a:srgbClr val="FF9900"/>
                </a:solidFill>
                <a:effectLst>
                  <a:outerShdw blurRad="38100" dist="38100" dir="2700000" algn="tl">
                    <a:srgbClr val="000000">
                      <a:alpha val="43137"/>
                    </a:srgbClr>
                  </a:outerShdw>
                </a:effectLst>
              </a:rPr>
              <a:t>6</a:t>
            </a:r>
            <a:r>
              <a:rPr lang="en-US" sz="2800" dirty="0">
                <a:solidFill>
                  <a:prstClr val="black">
                    <a:lumMod val="95000"/>
                    <a:lumOff val="5000"/>
                  </a:prstClr>
                </a:solidFill>
              </a:rPr>
              <a:t>/30           </a:t>
            </a:r>
            <a:r>
              <a:rPr lang="en-US" sz="2800" b="1" dirty="0">
                <a:solidFill>
                  <a:srgbClr val="FF9900"/>
                </a:solidFill>
                <a:effectLst>
                  <a:outerShdw blurRad="38100" dist="38100" dir="2700000" algn="tl">
                    <a:srgbClr val="000000">
                      <a:alpha val="43137"/>
                    </a:srgbClr>
                  </a:outerShdw>
                </a:effectLst>
              </a:rPr>
              <a:t>7</a:t>
            </a:r>
            <a:r>
              <a:rPr lang="en-US" sz="2800" dirty="0">
                <a:solidFill>
                  <a:prstClr val="black">
                    <a:lumMod val="95000"/>
                    <a:lumOff val="5000"/>
                  </a:prstClr>
                </a:solidFill>
              </a:rPr>
              <a:t>/30</a:t>
            </a:r>
            <a:endParaRPr lang="en-US" dirty="0"/>
          </a:p>
        </p:txBody>
      </p:sp>
      <p:sp>
        <p:nvSpPr>
          <p:cNvPr id="4" name="Slide Number Placeholder 3"/>
          <p:cNvSpPr>
            <a:spLocks noGrp="1"/>
          </p:cNvSpPr>
          <p:nvPr>
            <p:ph type="sldNum" sz="quarter" idx="12"/>
          </p:nvPr>
        </p:nvSpPr>
        <p:spPr>
          <a:xfrm>
            <a:off x="10818812" y="6248400"/>
            <a:ext cx="1066802" cy="276228"/>
          </a:xfrm>
        </p:spPr>
        <p:txBody>
          <a:bodyPr/>
          <a:lstStyle/>
          <a:p>
            <a:fld id="{2A013F82-EE5E-44EE-A61D-E31C6657F26F}" type="slidenum">
              <a:rPr lang="en-US" b="1" smtClean="0">
                <a:solidFill>
                  <a:schemeClr val="bg1"/>
                </a:solidFill>
              </a:rPr>
              <a:t>28</a:t>
            </a:fld>
            <a:endParaRPr lang="en-US" b="1" dirty="0">
              <a:solidFill>
                <a:schemeClr val="bg1"/>
              </a:solidFill>
            </a:endParaRPr>
          </a:p>
        </p:txBody>
      </p:sp>
      <p:grpSp>
        <p:nvGrpSpPr>
          <p:cNvPr id="31" name="Group 30"/>
          <p:cNvGrpSpPr/>
          <p:nvPr/>
        </p:nvGrpSpPr>
        <p:grpSpPr>
          <a:xfrm>
            <a:off x="264704" y="1703306"/>
            <a:ext cx="11468508" cy="5057712"/>
            <a:chOff x="273914" y="1676400"/>
            <a:chExt cx="11468508" cy="5057712"/>
          </a:xfrm>
        </p:grpSpPr>
        <p:sp>
          <p:nvSpPr>
            <p:cNvPr id="30" name="Right Bracket 29"/>
            <p:cNvSpPr/>
            <p:nvPr/>
          </p:nvSpPr>
          <p:spPr>
            <a:xfrm rot="16200000">
              <a:off x="6435635" y="1200190"/>
              <a:ext cx="460555" cy="7813776"/>
            </a:xfrm>
            <a:prstGeom prst="rightBracket">
              <a:avLst>
                <a:gd name="adj" fmla="val 120622"/>
              </a:avLst>
            </a:prstGeom>
            <a:solidFill>
              <a:schemeClr val="tx1">
                <a:lumMod val="75000"/>
              </a:schemeClr>
            </a:solidFill>
            <a:ln w="57150">
              <a:solidFill>
                <a:srgbClr val="21FB93"/>
              </a:solidFill>
            </a:ln>
            <a:scene3d>
              <a:camera prst="orthographicFront"/>
              <a:lightRig rig="threePt" dir="t"/>
            </a:scene3d>
            <a:sp3d>
              <a:bevelT prst="slope"/>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5" name="Group 4"/>
            <p:cNvGrpSpPr/>
            <p:nvPr/>
          </p:nvGrpSpPr>
          <p:grpSpPr>
            <a:xfrm>
              <a:off x="273914" y="1676400"/>
              <a:ext cx="11468508" cy="5057712"/>
              <a:chOff x="264704" y="1206378"/>
              <a:chExt cx="11468508" cy="5057712"/>
            </a:xfrm>
          </p:grpSpPr>
          <p:sp>
            <p:nvSpPr>
              <p:cNvPr id="7" name="Curved Up Arrow 6"/>
              <p:cNvSpPr/>
              <p:nvPr/>
            </p:nvSpPr>
            <p:spPr>
              <a:xfrm>
                <a:off x="9453761" y="5358551"/>
                <a:ext cx="2203252" cy="905539"/>
              </a:xfrm>
              <a:prstGeom prst="curvedUpArrow">
                <a:avLst>
                  <a:gd name="adj1" fmla="val 25000"/>
                  <a:gd name="adj2" fmla="val 74268"/>
                  <a:gd name="adj3" fmla="val 25000"/>
                </a:avLst>
              </a:prstGeom>
              <a:solidFill>
                <a:srgbClr val="00B0F0"/>
              </a:solidFill>
              <a:ln w="28575">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6" name="Group 5"/>
              <p:cNvGrpSpPr/>
              <p:nvPr/>
            </p:nvGrpSpPr>
            <p:grpSpPr>
              <a:xfrm>
                <a:off x="264704" y="4303672"/>
                <a:ext cx="11468508" cy="1752600"/>
                <a:chOff x="282589" y="4419336"/>
                <a:chExt cx="11468508" cy="1752600"/>
              </a:xfrm>
            </p:grpSpPr>
            <p:sp>
              <p:nvSpPr>
                <p:cNvPr id="11" name="Curved Up Arrow 10"/>
                <p:cNvSpPr/>
                <p:nvPr/>
              </p:nvSpPr>
              <p:spPr>
                <a:xfrm>
                  <a:off x="3360377" y="5473438"/>
                  <a:ext cx="1839626" cy="677716"/>
                </a:xfrm>
                <a:prstGeom prst="curvedUpArrow">
                  <a:avLst>
                    <a:gd name="adj1" fmla="val 13451"/>
                    <a:gd name="adj2" fmla="val 68063"/>
                    <a:gd name="adj3" fmla="val 25000"/>
                  </a:avLst>
                </a:prstGeom>
                <a:solidFill>
                  <a:schemeClr val="bg1"/>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2" name="Group 11"/>
                <p:cNvGrpSpPr/>
                <p:nvPr/>
              </p:nvGrpSpPr>
              <p:grpSpPr>
                <a:xfrm>
                  <a:off x="282589" y="4419336"/>
                  <a:ext cx="11468508" cy="1752600"/>
                  <a:chOff x="451763" y="4699382"/>
                  <a:chExt cx="11468508" cy="1752600"/>
                </a:xfrm>
              </p:grpSpPr>
              <p:cxnSp>
                <p:nvCxnSpPr>
                  <p:cNvPr id="13" name="Straight Connector 12"/>
                  <p:cNvCxnSpPr/>
                  <p:nvPr/>
                </p:nvCxnSpPr>
                <p:spPr>
                  <a:xfrm flipV="1">
                    <a:off x="6652937" y="5266880"/>
                    <a:ext cx="0" cy="426721"/>
                  </a:xfrm>
                  <a:prstGeom prst="line">
                    <a:avLst/>
                  </a:prstGeom>
                  <a:ln w="57150">
                    <a:solidFill>
                      <a:srgbClr val="00B05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8176937" y="5256970"/>
                    <a:ext cx="0" cy="426721"/>
                  </a:xfrm>
                  <a:prstGeom prst="line">
                    <a:avLst/>
                  </a:prstGeom>
                  <a:ln w="57150">
                    <a:solidFill>
                      <a:srgbClr val="00B05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9700937" y="5270871"/>
                    <a:ext cx="0" cy="450907"/>
                  </a:xfrm>
                  <a:prstGeom prst="line">
                    <a:avLst/>
                  </a:prstGeom>
                  <a:ln w="57150">
                    <a:solidFill>
                      <a:srgbClr val="00B05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451763" y="4699382"/>
                    <a:ext cx="11468508" cy="1752600"/>
                    <a:chOff x="435525" y="4664591"/>
                    <a:chExt cx="11468508" cy="1752600"/>
                  </a:xfrm>
                </p:grpSpPr>
                <p:grpSp>
                  <p:nvGrpSpPr>
                    <p:cNvPr id="17" name="Group 16"/>
                    <p:cNvGrpSpPr/>
                    <p:nvPr/>
                  </p:nvGrpSpPr>
                  <p:grpSpPr>
                    <a:xfrm>
                      <a:off x="435525" y="4664591"/>
                      <a:ext cx="11468508" cy="1752600"/>
                      <a:chOff x="435117" y="4677654"/>
                      <a:chExt cx="11468508" cy="1752600"/>
                    </a:xfrm>
                  </p:grpSpPr>
                  <p:sp>
                    <p:nvSpPr>
                      <p:cNvPr id="20" name="Curved Up Arrow 19"/>
                      <p:cNvSpPr/>
                      <p:nvPr/>
                    </p:nvSpPr>
                    <p:spPr>
                      <a:xfrm>
                        <a:off x="2082246" y="5690725"/>
                        <a:ext cx="1719334" cy="739529"/>
                      </a:xfrm>
                      <a:prstGeom prst="curvedUpArrow">
                        <a:avLst>
                          <a:gd name="adj1" fmla="val 10888"/>
                          <a:gd name="adj2" fmla="val 64059"/>
                          <a:gd name="adj3" fmla="val 25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1" name="Straight Connector 20"/>
                      <p:cNvCxnSpPr/>
                      <p:nvPr/>
                    </p:nvCxnSpPr>
                    <p:spPr>
                      <a:xfrm>
                        <a:off x="5112291" y="5235931"/>
                        <a:ext cx="0" cy="426032"/>
                      </a:xfrm>
                      <a:prstGeom prst="line">
                        <a:avLst/>
                      </a:prstGeom>
                      <a:ln w="57150">
                        <a:solidFill>
                          <a:srgbClr val="00B05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435117" y="4677654"/>
                        <a:ext cx="11468508" cy="1752600"/>
                        <a:chOff x="435933" y="4473955"/>
                        <a:chExt cx="11468508" cy="1752600"/>
                      </a:xfrm>
                    </p:grpSpPr>
                    <p:cxnSp>
                      <p:nvCxnSpPr>
                        <p:cNvPr id="23" name="Straight Connector 22"/>
                        <p:cNvCxnSpPr/>
                        <p:nvPr/>
                      </p:nvCxnSpPr>
                      <p:spPr>
                        <a:xfrm flipH="1" flipV="1">
                          <a:off x="2103844" y="5021580"/>
                          <a:ext cx="1" cy="457200"/>
                        </a:xfrm>
                        <a:prstGeom prst="line">
                          <a:avLst/>
                        </a:prstGeom>
                        <a:ln w="57150">
                          <a:solidFill>
                            <a:srgbClr val="009242"/>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2903631" y="5021579"/>
                          <a:ext cx="0" cy="457201"/>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3589107" y="5031970"/>
                          <a:ext cx="0" cy="457201"/>
                        </a:xfrm>
                        <a:prstGeom prst="line">
                          <a:avLst/>
                        </a:prstGeom>
                        <a:ln w="57150">
                          <a:solidFill>
                            <a:srgbClr val="009242"/>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493712" y="4473955"/>
                          <a:ext cx="0" cy="960122"/>
                        </a:xfrm>
                        <a:prstGeom prst="line">
                          <a:avLst/>
                        </a:prstGeom>
                        <a:ln w="76200">
                          <a:solidFill>
                            <a:srgbClr val="CC0099"/>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28" name="Curved Down Arrow 27"/>
                        <p:cNvSpPr/>
                        <p:nvPr/>
                      </p:nvSpPr>
                      <p:spPr>
                        <a:xfrm rot="10800000" flipH="1">
                          <a:off x="474441" y="5519973"/>
                          <a:ext cx="1861892" cy="665790"/>
                        </a:xfrm>
                        <a:prstGeom prst="curvedDownArrow">
                          <a:avLst>
                            <a:gd name="adj1" fmla="val 5738"/>
                            <a:gd name="adj2" fmla="val 75782"/>
                            <a:gd name="adj3" fmla="val 35904"/>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Curved Up Arrow 28"/>
                        <p:cNvSpPr/>
                        <p:nvPr/>
                      </p:nvSpPr>
                      <p:spPr>
                        <a:xfrm>
                          <a:off x="5113107" y="5538493"/>
                          <a:ext cx="1845766" cy="688062"/>
                        </a:xfrm>
                        <a:prstGeom prst="curvedUpArrow">
                          <a:avLst>
                            <a:gd name="adj1" fmla="val 5938"/>
                            <a:gd name="adj2" fmla="val 80143"/>
                            <a:gd name="adj3" fmla="val 20283"/>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6" name="Straight Connector 25"/>
                        <p:cNvCxnSpPr/>
                        <p:nvPr/>
                      </p:nvCxnSpPr>
                      <p:spPr>
                        <a:xfrm>
                          <a:off x="435933" y="5448164"/>
                          <a:ext cx="11468508" cy="20076"/>
                        </a:xfrm>
                        <a:prstGeom prst="line">
                          <a:avLst/>
                        </a:prstGeom>
                        <a:ln w="76200">
                          <a:solidFill>
                            <a:srgbClr val="0000CC"/>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grpSp>
                <p:sp>
                  <p:nvSpPr>
                    <p:cNvPr id="18" name="Curved Up Arrow 17"/>
                    <p:cNvSpPr/>
                    <p:nvPr/>
                  </p:nvSpPr>
                  <p:spPr>
                    <a:xfrm>
                      <a:off x="8123942" y="5725631"/>
                      <a:ext cx="1805897" cy="670778"/>
                    </a:xfrm>
                    <a:prstGeom prst="curvedUpArrow">
                      <a:avLst>
                        <a:gd name="adj1" fmla="val 5552"/>
                        <a:gd name="adj2" fmla="val 72828"/>
                        <a:gd name="adj3" fmla="val 25000"/>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Curved Up Arrow 18"/>
                    <p:cNvSpPr/>
                    <p:nvPr/>
                  </p:nvSpPr>
                  <p:spPr>
                    <a:xfrm>
                      <a:off x="6636699" y="5715026"/>
                      <a:ext cx="1753848" cy="702165"/>
                    </a:xfrm>
                    <a:prstGeom prst="curvedUpArrow">
                      <a:avLst>
                        <a:gd name="adj1" fmla="val 3105"/>
                        <a:gd name="adj2" fmla="val 66200"/>
                        <a:gd name="adj3" fmla="val 25000"/>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8" name="Rectangle 7"/>
              <p:cNvSpPr/>
              <p:nvPr/>
            </p:nvSpPr>
            <p:spPr>
              <a:xfrm>
                <a:off x="3233176" y="4468149"/>
                <a:ext cx="6789271" cy="369565"/>
              </a:xfrm>
              <a:prstGeom prst="rect">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rPr>
                  <a:t>150</a:t>
                </a:r>
                <a:r>
                  <a:rPr lang="en-US" sz="2000" dirty="0"/>
                  <a:t> </a:t>
                </a:r>
                <a:r>
                  <a:rPr lang="en-US" sz="2000" b="1" dirty="0"/>
                  <a:t>days from </a:t>
                </a:r>
                <a:r>
                  <a:rPr lang="en-US" sz="2000" b="1" dirty="0">
                    <a:effectLst>
                      <a:outerShdw blurRad="38100" dist="38100" dir="2700000" algn="tl">
                        <a:srgbClr val="000000">
                          <a:alpha val="43137"/>
                        </a:srgbClr>
                      </a:outerShdw>
                    </a:effectLst>
                  </a:rPr>
                  <a:t>17</a:t>
                </a:r>
                <a:r>
                  <a:rPr lang="en-US" sz="2000" b="1" baseline="30000" dirty="0">
                    <a:effectLst>
                      <a:outerShdw blurRad="38100" dist="38100" dir="2700000" algn="tl">
                        <a:srgbClr val="000000">
                          <a:alpha val="43137"/>
                        </a:srgbClr>
                      </a:outerShdw>
                    </a:effectLst>
                  </a:rPr>
                  <a:t>th</a:t>
                </a:r>
                <a:r>
                  <a:rPr lang="en-US" sz="2000" b="1" dirty="0">
                    <a:effectLst>
                      <a:outerShdw blurRad="38100" dist="38100" dir="2700000" algn="tl">
                        <a:srgbClr val="000000">
                          <a:alpha val="43137"/>
                        </a:srgbClr>
                      </a:outerShdw>
                    </a:effectLst>
                  </a:rPr>
                  <a:t>, 2</a:t>
                </a:r>
                <a:r>
                  <a:rPr lang="en-US" sz="2000" b="1" baseline="30000" dirty="0">
                    <a:effectLst>
                      <a:outerShdw blurRad="38100" dist="38100" dir="2700000" algn="tl">
                        <a:srgbClr val="000000">
                          <a:alpha val="43137"/>
                        </a:srgbClr>
                      </a:outerShdw>
                    </a:effectLst>
                  </a:rPr>
                  <a:t>nd</a:t>
                </a:r>
                <a:r>
                  <a:rPr lang="en-US" sz="2000" b="1" dirty="0"/>
                  <a:t> month to</a:t>
                </a:r>
                <a:r>
                  <a:rPr lang="en-US" sz="2000" b="1" dirty="0">
                    <a:effectLst>
                      <a:outerShdw blurRad="38100" dist="38100" dir="2700000" algn="tl">
                        <a:srgbClr val="000000">
                          <a:alpha val="43137"/>
                        </a:srgbClr>
                      </a:outerShdw>
                    </a:effectLst>
                  </a:rPr>
                  <a:t> 16</a:t>
                </a:r>
                <a:r>
                  <a:rPr lang="en-US" sz="2000" b="1" baseline="30000" dirty="0">
                    <a:effectLst>
                      <a:outerShdw blurRad="38100" dist="38100" dir="2700000" algn="tl">
                        <a:srgbClr val="000000">
                          <a:alpha val="43137"/>
                        </a:srgbClr>
                      </a:outerShdw>
                    </a:effectLst>
                  </a:rPr>
                  <a:t>th</a:t>
                </a:r>
                <a:r>
                  <a:rPr lang="en-US" sz="2000" b="1" dirty="0">
                    <a:effectLst>
                      <a:outerShdw blurRad="38100" dist="38100" dir="2700000" algn="tl">
                        <a:srgbClr val="000000">
                          <a:alpha val="43137"/>
                        </a:srgbClr>
                      </a:outerShdw>
                    </a:effectLst>
                  </a:rPr>
                  <a:t> </a:t>
                </a:r>
                <a:r>
                  <a:rPr lang="en-US" sz="2000" b="1" dirty="0"/>
                  <a:t>of the </a:t>
                </a:r>
                <a:r>
                  <a:rPr lang="en-US" sz="2000" b="1" dirty="0">
                    <a:effectLst>
                      <a:outerShdw blurRad="38100" dist="38100" dir="2700000" algn="tl">
                        <a:srgbClr val="000000">
                          <a:alpha val="43137"/>
                        </a:srgbClr>
                      </a:outerShdw>
                    </a:effectLst>
                  </a:rPr>
                  <a:t>7</a:t>
                </a:r>
                <a:r>
                  <a:rPr lang="en-US" sz="2000" b="1" baseline="30000" dirty="0">
                    <a:effectLst>
                      <a:outerShdw blurRad="38100" dist="38100" dir="2700000" algn="tl">
                        <a:srgbClr val="000000">
                          <a:alpha val="43137"/>
                        </a:srgbClr>
                      </a:outerShdw>
                    </a:effectLst>
                  </a:rPr>
                  <a:t>th</a:t>
                </a:r>
                <a:r>
                  <a:rPr lang="en-US" sz="2000" b="1" dirty="0"/>
                  <a:t> month </a:t>
                </a:r>
              </a:p>
            </p:txBody>
          </p:sp>
          <p:cxnSp>
            <p:nvCxnSpPr>
              <p:cNvPr id="10" name="Straight Connector 9"/>
              <p:cNvCxnSpPr/>
              <p:nvPr/>
            </p:nvCxnSpPr>
            <p:spPr>
              <a:xfrm flipH="1" flipV="1">
                <a:off x="10492031" y="1206378"/>
                <a:ext cx="71560" cy="4050430"/>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791022" y="1341532"/>
                <a:ext cx="3663402" cy="3062"/>
              </a:xfrm>
              <a:prstGeom prst="straightConnector1">
                <a:avLst/>
              </a:prstGeom>
              <a:ln w="57150">
                <a:solidFill>
                  <a:srgbClr val="CC0099"/>
                </a:solidFill>
                <a:tailEnd type="triangle"/>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grpSp>
      <p:sp>
        <p:nvSpPr>
          <p:cNvPr id="36" name="Bent Arrow 35"/>
          <p:cNvSpPr/>
          <p:nvPr/>
        </p:nvSpPr>
        <p:spPr>
          <a:xfrm>
            <a:off x="4947826" y="2622506"/>
            <a:ext cx="5553414" cy="2259417"/>
          </a:xfrm>
          <a:prstGeom prst="bentArrow">
            <a:avLst>
              <a:gd name="adj1" fmla="val 3081"/>
              <a:gd name="adj2" fmla="val 9350"/>
              <a:gd name="adj3" fmla="val 17188"/>
              <a:gd name="adj4" fmla="val 33030"/>
            </a:avLst>
          </a:prstGeom>
          <a:solidFill>
            <a:srgbClr val="CC00FF"/>
          </a:solidFill>
          <a:ln w="19050">
            <a:solidFill>
              <a:srgbClr val="009242"/>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Bent Arrow 36"/>
          <p:cNvSpPr/>
          <p:nvPr/>
        </p:nvSpPr>
        <p:spPr>
          <a:xfrm>
            <a:off x="6167350" y="3045717"/>
            <a:ext cx="4344490" cy="1833013"/>
          </a:xfrm>
          <a:prstGeom prst="bentArrow">
            <a:avLst>
              <a:gd name="adj1" fmla="val 3027"/>
              <a:gd name="adj2" fmla="val 10433"/>
              <a:gd name="adj3" fmla="val 21337"/>
              <a:gd name="adj4" fmla="val 43750"/>
            </a:avLst>
          </a:prstGeom>
          <a:solidFill>
            <a:srgbClr val="CC00FF"/>
          </a:solidFill>
          <a:ln w="19050">
            <a:solidFill>
              <a:srgbClr val="009242"/>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Bent Arrow 37"/>
          <p:cNvSpPr/>
          <p:nvPr/>
        </p:nvSpPr>
        <p:spPr>
          <a:xfrm>
            <a:off x="7462749" y="3441319"/>
            <a:ext cx="3045911" cy="1441747"/>
          </a:xfrm>
          <a:prstGeom prst="bentArrow">
            <a:avLst>
              <a:gd name="adj1" fmla="val 3956"/>
              <a:gd name="adj2" fmla="val 12932"/>
              <a:gd name="adj3" fmla="val 26143"/>
              <a:gd name="adj4" fmla="val 43750"/>
            </a:avLst>
          </a:prstGeom>
          <a:solidFill>
            <a:srgbClr val="CC00FF"/>
          </a:solidFill>
          <a:ln w="19050">
            <a:solidFill>
              <a:srgbClr val="009242"/>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Bent Arrow 38"/>
          <p:cNvSpPr/>
          <p:nvPr/>
        </p:nvSpPr>
        <p:spPr>
          <a:xfrm>
            <a:off x="8682386" y="3828614"/>
            <a:ext cx="1832633" cy="1042944"/>
          </a:xfrm>
          <a:prstGeom prst="bentArrow">
            <a:avLst>
              <a:gd name="adj1" fmla="val 5361"/>
              <a:gd name="adj2" fmla="val 16286"/>
              <a:gd name="adj3" fmla="val 35835"/>
              <a:gd name="adj4" fmla="val 43750"/>
            </a:avLst>
          </a:prstGeom>
          <a:solidFill>
            <a:srgbClr val="CC00FF"/>
          </a:solidFill>
          <a:ln w="19050">
            <a:solidFill>
              <a:srgbClr val="009242"/>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3" name="Straight Connector 42"/>
          <p:cNvCxnSpPr/>
          <p:nvPr/>
        </p:nvCxnSpPr>
        <p:spPr>
          <a:xfrm flipV="1">
            <a:off x="4341812" y="5348226"/>
            <a:ext cx="0" cy="405510"/>
          </a:xfrm>
          <a:prstGeom prst="line">
            <a:avLst/>
          </a:prstGeom>
          <a:ln w="76200">
            <a:solidFill>
              <a:srgbClr val="FF000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40" name="Bent Arrow 39"/>
          <p:cNvSpPr/>
          <p:nvPr/>
        </p:nvSpPr>
        <p:spPr>
          <a:xfrm>
            <a:off x="9764963" y="4169889"/>
            <a:ext cx="743697" cy="708842"/>
          </a:xfrm>
          <a:prstGeom prst="bentArrow">
            <a:avLst>
              <a:gd name="adj1" fmla="val 6537"/>
              <a:gd name="adj2" fmla="val 23759"/>
              <a:gd name="adj3" fmla="val 50000"/>
              <a:gd name="adj4" fmla="val 43750"/>
            </a:avLst>
          </a:prstGeom>
          <a:solidFill>
            <a:srgbClr val="CC00FF"/>
          </a:solidFill>
          <a:ln w="19050">
            <a:solidFill>
              <a:srgbClr val="009242"/>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5" name="Straight Arrow Connector 44"/>
          <p:cNvCxnSpPr/>
          <p:nvPr/>
        </p:nvCxnSpPr>
        <p:spPr>
          <a:xfrm>
            <a:off x="2741612" y="5486400"/>
            <a:ext cx="1600200" cy="0"/>
          </a:xfrm>
          <a:prstGeom prst="straightConnector1">
            <a:avLst/>
          </a:prstGeom>
          <a:ln w="57150">
            <a:solidFill>
              <a:srgbClr val="FF0000"/>
            </a:solidFill>
            <a:headEnd type="triangle"/>
            <a:tailEnd type="triangle"/>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41" name="Oval Callout 40"/>
          <p:cNvSpPr/>
          <p:nvPr/>
        </p:nvSpPr>
        <p:spPr>
          <a:xfrm>
            <a:off x="701105" y="2752805"/>
            <a:ext cx="4081013" cy="1882486"/>
          </a:xfrm>
          <a:prstGeom prst="wedgeEllipseCallout">
            <a:avLst>
              <a:gd name="adj1" fmla="val 62597"/>
              <a:gd name="adj2" fmla="val -62976"/>
            </a:avLst>
          </a:prstGeom>
          <a:blipFill>
            <a:blip r:embed="rId4"/>
            <a:tile tx="0" ty="0" sx="100000" sy="100000" flip="none" algn="tl"/>
          </a:blipFill>
          <a:ln w="76200">
            <a:solidFill>
              <a:srgbClr val="00B0F0"/>
            </a:solidFill>
          </a:ln>
          <a:effectLst>
            <a:glow rad="228600">
              <a:schemeClr val="accent1">
                <a:satMod val="175000"/>
                <a:alpha val="40000"/>
              </a:schemeClr>
            </a:glo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en-US" sz="2800" dirty="0">
                <a:solidFill>
                  <a:prstClr val="black"/>
                </a:solidFill>
                <a:effectLst>
                  <a:outerShdw blurRad="38100" dist="38100" dir="2700000" algn="tl">
                    <a:srgbClr val="000000">
                      <a:alpha val="43137"/>
                    </a:srgbClr>
                  </a:outerShdw>
                </a:effectLst>
                <a:latin typeface="Georgia" panose="02040502050405020303" pitchFamily="18" charset="0"/>
              </a:rPr>
              <a:t>H7725 - </a:t>
            </a:r>
            <a:r>
              <a:rPr lang="en-US" sz="4000" dirty="0" err="1">
                <a:ln>
                  <a:solidFill>
                    <a:sysClr val="windowText" lastClr="000000"/>
                  </a:solidFill>
                </a:ln>
                <a:solidFill>
                  <a:srgbClr val="FF53FF"/>
                </a:solidFill>
                <a:effectLst>
                  <a:glow rad="127000">
                    <a:srgbClr val="FFFF00"/>
                  </a:glow>
                </a:effectLst>
                <a:latin typeface="Georgia" panose="02040502050405020303" pitchFamily="18" charset="0"/>
              </a:rPr>
              <a:t>Shuwb</a:t>
            </a:r>
            <a:endParaRPr lang="en-US" sz="4000" dirty="0">
              <a:ln>
                <a:solidFill>
                  <a:sysClr val="windowText" lastClr="000000"/>
                </a:solidFill>
              </a:ln>
              <a:solidFill>
                <a:srgbClr val="FF53FF"/>
              </a:solidFill>
              <a:effectLst>
                <a:glow rad="127000">
                  <a:srgbClr val="FFFF00"/>
                </a:glow>
              </a:effectLst>
              <a:latin typeface="Georgia" panose="02040502050405020303" pitchFamily="18" charset="0"/>
            </a:endParaRPr>
          </a:p>
          <a:p>
            <a:pPr algn="ctr"/>
            <a:r>
              <a:rPr lang="en-US" sz="3600" dirty="0">
                <a:ln>
                  <a:solidFill>
                    <a:sysClr val="windowText" lastClr="000000"/>
                  </a:solidFill>
                </a:ln>
                <a:solidFill>
                  <a:srgbClr val="FF53FF"/>
                </a:solidFill>
                <a:effectLst>
                  <a:glow rad="127000">
                    <a:srgbClr val="FFFF00"/>
                  </a:glow>
                </a:effectLst>
                <a:latin typeface="Georgia" panose="02040502050405020303" pitchFamily="18" charset="0"/>
              </a:rPr>
              <a:t>Receded!</a:t>
            </a:r>
            <a:endParaRPr lang="en-US" sz="3600" dirty="0">
              <a:ln>
                <a:solidFill>
                  <a:sysClr val="windowText" lastClr="000000"/>
                </a:solidFill>
              </a:ln>
              <a:solidFill>
                <a:srgbClr val="FF53FF"/>
              </a:solidFill>
              <a:effectLst>
                <a:glow rad="127000">
                  <a:srgbClr val="FFFF00"/>
                </a:glow>
              </a:effectLst>
            </a:endParaRPr>
          </a:p>
        </p:txBody>
      </p:sp>
      <p:cxnSp>
        <p:nvCxnSpPr>
          <p:cNvPr id="44" name="Straight Connector 43"/>
          <p:cNvCxnSpPr/>
          <p:nvPr/>
        </p:nvCxnSpPr>
        <p:spPr>
          <a:xfrm flipH="1" flipV="1">
            <a:off x="6551612" y="1686060"/>
            <a:ext cx="228600" cy="152400"/>
          </a:xfrm>
          <a:prstGeom prst="line">
            <a:avLst/>
          </a:prstGeom>
          <a:ln w="57150">
            <a:solidFill>
              <a:srgbClr val="CC0099"/>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1177310"/>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1" end="1"/>
                                            </p:txEl>
                                          </p:spTgt>
                                        </p:tgtEl>
                                      </p:cBhvr>
                                    </p:animEffect>
                                  </p:childTnLst>
                                </p:cTn>
                              </p:par>
                            </p:childTnLst>
                          </p:cTn>
                        </p:par>
                        <p:par>
                          <p:cTn id="16" fill="hold">
                            <p:stCondLst>
                              <p:cond delay="1000"/>
                            </p:stCondLst>
                            <p:childTnLst>
                              <p:par>
                                <p:cTn id="17" presetID="42" presetClass="entr" presetSubtype="0" fill="hold" grpId="0" nodeType="afterEffect">
                                  <p:stCondLst>
                                    <p:cond delay="100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1500"/>
                                        <p:tgtEl>
                                          <p:spTgt spid="41"/>
                                        </p:tgtEl>
                                      </p:cBhvr>
                                    </p:animEffect>
                                    <p:anim calcmode="lin" valueType="num">
                                      <p:cBhvr>
                                        <p:cTn id="20" dur="1500" fill="hold"/>
                                        <p:tgtEl>
                                          <p:spTgt spid="41"/>
                                        </p:tgtEl>
                                        <p:attrNameLst>
                                          <p:attrName>ppt_x</p:attrName>
                                        </p:attrNameLst>
                                      </p:cBhvr>
                                      <p:tavLst>
                                        <p:tav tm="0">
                                          <p:val>
                                            <p:strVal val="#ppt_x"/>
                                          </p:val>
                                        </p:tav>
                                        <p:tav tm="100000">
                                          <p:val>
                                            <p:strVal val="#ppt_x"/>
                                          </p:val>
                                        </p:tav>
                                      </p:tavLst>
                                    </p:anim>
                                    <p:anim calcmode="lin" valueType="num">
                                      <p:cBhvr>
                                        <p:cTn id="21" dur="1500" fill="hold"/>
                                        <p:tgtEl>
                                          <p:spTgt spid="41"/>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2" presetClass="entr" presetSubtype="8" fill="hold" grpId="0" nodeType="afterEffect">
                                  <p:stCondLst>
                                    <p:cond delay="1000"/>
                                  </p:stCondLst>
                                  <p:childTnLst>
                                    <p:set>
                                      <p:cBhvr>
                                        <p:cTn id="24" dur="1" fill="hold">
                                          <p:stCondLst>
                                            <p:cond delay="0"/>
                                          </p:stCondLst>
                                        </p:cTn>
                                        <p:tgtEl>
                                          <p:spTgt spid="36"/>
                                        </p:tgtEl>
                                        <p:attrNameLst>
                                          <p:attrName>style.visibility</p:attrName>
                                        </p:attrNameLst>
                                      </p:cBhvr>
                                      <p:to>
                                        <p:strVal val="visible"/>
                                      </p:to>
                                    </p:set>
                                    <p:animEffect transition="in" filter="wipe(left)">
                                      <p:cBhvr>
                                        <p:cTn id="25" dur="1250"/>
                                        <p:tgtEl>
                                          <p:spTgt spid="36"/>
                                        </p:tgtEl>
                                      </p:cBhvr>
                                    </p:animEffect>
                                  </p:childTnLst>
                                </p:cTn>
                              </p:par>
                            </p:childTnLst>
                          </p:cTn>
                        </p:par>
                        <p:par>
                          <p:cTn id="26" fill="hold">
                            <p:stCondLst>
                              <p:cond delay="5750"/>
                            </p:stCondLst>
                            <p:childTnLst>
                              <p:par>
                                <p:cTn id="27" presetID="22" presetClass="entr" presetSubtype="8" fill="hold" grpId="0" nodeType="afterEffect">
                                  <p:stCondLst>
                                    <p:cond delay="1000"/>
                                  </p:stCondLst>
                                  <p:childTnLst>
                                    <p:set>
                                      <p:cBhvr>
                                        <p:cTn id="28" dur="1" fill="hold">
                                          <p:stCondLst>
                                            <p:cond delay="0"/>
                                          </p:stCondLst>
                                        </p:cTn>
                                        <p:tgtEl>
                                          <p:spTgt spid="37"/>
                                        </p:tgtEl>
                                        <p:attrNameLst>
                                          <p:attrName>style.visibility</p:attrName>
                                        </p:attrNameLst>
                                      </p:cBhvr>
                                      <p:to>
                                        <p:strVal val="visible"/>
                                      </p:to>
                                    </p:set>
                                    <p:animEffect transition="in" filter="wipe(left)">
                                      <p:cBhvr>
                                        <p:cTn id="29" dur="1250"/>
                                        <p:tgtEl>
                                          <p:spTgt spid="37"/>
                                        </p:tgtEl>
                                      </p:cBhvr>
                                    </p:animEffect>
                                  </p:childTnLst>
                                </p:cTn>
                              </p:par>
                            </p:childTnLst>
                          </p:cTn>
                        </p:par>
                        <p:par>
                          <p:cTn id="30" fill="hold">
                            <p:stCondLst>
                              <p:cond delay="8000"/>
                            </p:stCondLst>
                            <p:childTnLst>
                              <p:par>
                                <p:cTn id="31" presetID="22" presetClass="entr" presetSubtype="8" fill="hold" grpId="0" nodeType="afterEffect">
                                  <p:stCondLst>
                                    <p:cond delay="1000"/>
                                  </p:stCondLst>
                                  <p:childTnLst>
                                    <p:set>
                                      <p:cBhvr>
                                        <p:cTn id="32" dur="1" fill="hold">
                                          <p:stCondLst>
                                            <p:cond delay="0"/>
                                          </p:stCondLst>
                                        </p:cTn>
                                        <p:tgtEl>
                                          <p:spTgt spid="38"/>
                                        </p:tgtEl>
                                        <p:attrNameLst>
                                          <p:attrName>style.visibility</p:attrName>
                                        </p:attrNameLst>
                                      </p:cBhvr>
                                      <p:to>
                                        <p:strVal val="visible"/>
                                      </p:to>
                                    </p:set>
                                    <p:animEffect transition="in" filter="wipe(left)">
                                      <p:cBhvr>
                                        <p:cTn id="33" dur="1250"/>
                                        <p:tgtEl>
                                          <p:spTgt spid="38"/>
                                        </p:tgtEl>
                                      </p:cBhvr>
                                    </p:animEffect>
                                  </p:childTnLst>
                                </p:cTn>
                              </p:par>
                            </p:childTnLst>
                          </p:cTn>
                        </p:par>
                        <p:par>
                          <p:cTn id="34" fill="hold">
                            <p:stCondLst>
                              <p:cond delay="10250"/>
                            </p:stCondLst>
                            <p:childTnLst>
                              <p:par>
                                <p:cTn id="35" presetID="22" presetClass="entr" presetSubtype="8" fill="hold" grpId="0" nodeType="afterEffect">
                                  <p:stCondLst>
                                    <p:cond delay="100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250"/>
                                        <p:tgtEl>
                                          <p:spTgt spid="39"/>
                                        </p:tgtEl>
                                      </p:cBhvr>
                                    </p:animEffect>
                                  </p:childTnLst>
                                </p:cTn>
                              </p:par>
                            </p:childTnLst>
                          </p:cTn>
                        </p:par>
                        <p:par>
                          <p:cTn id="38" fill="hold">
                            <p:stCondLst>
                              <p:cond delay="12500"/>
                            </p:stCondLst>
                            <p:childTnLst>
                              <p:par>
                                <p:cTn id="39" presetID="22" presetClass="entr" presetSubtype="8" fill="hold" grpId="0" nodeType="afterEffect">
                                  <p:stCondLst>
                                    <p:cond delay="1000"/>
                                  </p:stCondLst>
                                  <p:childTnLst>
                                    <p:set>
                                      <p:cBhvr>
                                        <p:cTn id="40" dur="1" fill="hold">
                                          <p:stCondLst>
                                            <p:cond delay="0"/>
                                          </p:stCondLst>
                                        </p:cTn>
                                        <p:tgtEl>
                                          <p:spTgt spid="40"/>
                                        </p:tgtEl>
                                        <p:attrNameLst>
                                          <p:attrName>style.visibility</p:attrName>
                                        </p:attrNameLst>
                                      </p:cBhvr>
                                      <p:to>
                                        <p:strVal val="visible"/>
                                      </p:to>
                                    </p:set>
                                    <p:animEffect transition="in" filter="wipe(left)">
                                      <p:cBhvr>
                                        <p:cTn id="41" dur="12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40" grpId="0" animBg="1"/>
      <p:bldP spid="4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7012" y="838200"/>
            <a:ext cx="11734800" cy="5838828"/>
          </a:xfrm>
          <a:solidFill>
            <a:schemeClr val="tx1">
              <a:lumMod val="95000"/>
            </a:schemeClr>
          </a:solidFill>
          <a:ln w="38100">
            <a:solidFill>
              <a:srgbClr val="0070C0"/>
            </a:solidFill>
          </a:ln>
          <a:scene3d>
            <a:camera prst="orthographicFront"/>
            <a:lightRig rig="threePt" dir="t"/>
          </a:scene3d>
          <a:sp3d>
            <a:bevelT w="139700" h="139700" prst="divot"/>
          </a:sp3d>
        </p:spPr>
        <p:txBody>
          <a:bodyPr>
            <a:normAutofit/>
          </a:bodyPr>
          <a:lstStyle/>
          <a:p>
            <a:pPr marL="0" lvl="0" indent="0">
              <a:lnSpc>
                <a:spcPct val="150000"/>
              </a:lnSpc>
              <a:buNone/>
            </a:pPr>
            <a:r>
              <a:rPr lang="en-US" sz="2800" b="1" dirty="0">
                <a:solidFill>
                  <a:srgbClr val="FF9900"/>
                </a:solidFill>
              </a:rPr>
              <a:t>			     the </a:t>
            </a:r>
            <a:r>
              <a:rPr lang="en-US" sz="2800" b="1" dirty="0">
                <a:solidFill>
                  <a:srgbClr val="FF9900"/>
                </a:solidFill>
                <a:effectLst>
                  <a:outerShdw blurRad="38100" dist="38100" dir="2700000" algn="tl">
                    <a:srgbClr val="000000">
                      <a:alpha val="43137"/>
                    </a:srgbClr>
                  </a:outerShdw>
                </a:effectLst>
              </a:rPr>
              <a:t>150</a:t>
            </a:r>
            <a:r>
              <a:rPr lang="en-US" sz="2800" b="1" dirty="0">
                <a:solidFill>
                  <a:srgbClr val="FF9900"/>
                </a:solidFill>
              </a:rPr>
              <a:t> days, the </a:t>
            </a:r>
            <a:r>
              <a:rPr lang="en-US" sz="2800" b="1" dirty="0">
                <a:solidFill>
                  <a:schemeClr val="bg1"/>
                </a:solidFill>
                <a:effectLst>
                  <a:glow rad="114300">
                    <a:srgbClr val="21FB93"/>
                  </a:glow>
                  <a:outerShdw blurRad="38100" dist="38100" dir="2700000" algn="tl">
                    <a:srgbClr val="000000">
                      <a:alpha val="43137"/>
                    </a:srgbClr>
                  </a:outerShdw>
                </a:effectLst>
              </a:rPr>
              <a:t>17</a:t>
            </a:r>
            <a:r>
              <a:rPr lang="en-US" sz="2800" b="1" baseline="30000" dirty="0">
                <a:solidFill>
                  <a:schemeClr val="bg1"/>
                </a:solidFill>
                <a:effectLst>
                  <a:glow rad="114300">
                    <a:srgbClr val="21FB93"/>
                  </a:glow>
                  <a:outerShdw blurRad="38100" dist="38100" dir="2700000" algn="tl">
                    <a:srgbClr val="000000">
                      <a:alpha val="43137"/>
                    </a:srgbClr>
                  </a:outerShdw>
                </a:effectLst>
              </a:rPr>
              <a:t>th</a:t>
            </a:r>
            <a:r>
              <a:rPr lang="en-US" sz="2800" b="1" dirty="0">
                <a:solidFill>
                  <a:srgbClr val="FF9900"/>
                </a:solidFill>
              </a:rPr>
              <a:t> day of the </a:t>
            </a:r>
            <a:r>
              <a:rPr lang="en-US" sz="2800" b="1" dirty="0">
                <a:solidFill>
                  <a:srgbClr val="FF9900"/>
                </a:solidFill>
                <a:effectLst>
                  <a:outerShdw blurRad="38100" dist="38100" dir="2700000" algn="tl">
                    <a:srgbClr val="000000">
                      <a:alpha val="43137"/>
                    </a:srgbClr>
                  </a:outerShdw>
                </a:effectLst>
              </a:rPr>
              <a:t>7</a:t>
            </a:r>
            <a:r>
              <a:rPr lang="en-US" sz="2800" b="1" baseline="30000" dirty="0">
                <a:solidFill>
                  <a:srgbClr val="FF9900"/>
                </a:solidFill>
                <a:effectLst>
                  <a:outerShdw blurRad="38100" dist="38100" dir="2700000" algn="tl">
                    <a:srgbClr val="000000">
                      <a:alpha val="43137"/>
                    </a:srgbClr>
                  </a:outerShdw>
                </a:effectLst>
              </a:rPr>
              <a:t>th</a:t>
            </a:r>
            <a:r>
              <a:rPr lang="en-US" sz="2800" b="1" dirty="0">
                <a:solidFill>
                  <a:srgbClr val="FF9900"/>
                </a:solidFill>
              </a:rPr>
              <a:t> month</a:t>
            </a:r>
          </a:p>
          <a:p>
            <a:pPr marL="0" lvl="0" indent="0">
              <a:lnSpc>
                <a:spcPct val="110000"/>
              </a:lnSpc>
              <a:buNone/>
            </a:pPr>
            <a:r>
              <a:rPr lang="en-US" sz="2800" dirty="0">
                <a:solidFill>
                  <a:srgbClr val="008080"/>
                </a:solidFill>
                <a:latin typeface="Georgia" panose="02040502050405020303" pitchFamily="18" charset="0"/>
              </a:rPr>
              <a:t>Gen 8:3</a:t>
            </a:r>
            <a:r>
              <a:rPr lang="en-US" sz="2800" dirty="0">
                <a:solidFill>
                  <a:prstClr val="black"/>
                </a:solidFill>
                <a:latin typeface="Georgia" panose="02040502050405020303" pitchFamily="18" charset="0"/>
              </a:rPr>
              <a:t> (B) </a:t>
            </a:r>
            <a:r>
              <a:rPr lang="en-US" sz="3000" dirty="0">
                <a:solidFill>
                  <a:prstClr val="black"/>
                </a:solidFill>
                <a:latin typeface="Georgia" panose="02040502050405020303" pitchFamily="18" charset="0"/>
              </a:rPr>
              <a:t>... </a:t>
            </a:r>
            <a:r>
              <a:rPr lang="en-US" sz="3000" dirty="0">
                <a:solidFill>
                  <a:srgbClr val="FF0000"/>
                </a:solidFill>
                <a:latin typeface="Georgia" panose="02040502050405020303" pitchFamily="18" charset="0"/>
              </a:rPr>
              <a:t>and </a:t>
            </a:r>
            <a:r>
              <a:rPr lang="en-US" sz="3000" b="1" dirty="0">
                <a:solidFill>
                  <a:srgbClr val="FF0000"/>
                </a:solidFill>
                <a:effectLst>
                  <a:glow rad="127000">
                    <a:srgbClr val="21FB93"/>
                  </a:glow>
                  <a:outerShdw blurRad="38100" dist="38100" dir="2700000" algn="tl">
                    <a:srgbClr val="000000">
                      <a:alpha val="43137"/>
                    </a:srgbClr>
                  </a:outerShdw>
                </a:effectLst>
                <a:latin typeface="Georgia" panose="02040502050405020303" pitchFamily="18" charset="0"/>
              </a:rPr>
              <a:t>at 		    of the hundred and fifty                   days the waters </a:t>
            </a:r>
            <a:r>
              <a:rPr lang="en-US" sz="3000" b="1" dirty="0">
                <a:ln>
                  <a:solidFill>
                    <a:sysClr val="windowText" lastClr="000000"/>
                  </a:solidFill>
                </a:ln>
                <a:solidFill>
                  <a:srgbClr val="FF0000"/>
                </a:solidFill>
                <a:effectLst>
                  <a:glow rad="127000">
                    <a:srgbClr val="21FB93"/>
                  </a:glow>
                  <a:outerShdw blurRad="38100" dist="38100" dir="2700000" algn="tl">
                    <a:srgbClr val="000000">
                      <a:alpha val="43137"/>
                    </a:srgbClr>
                  </a:outerShdw>
                </a:effectLst>
                <a:latin typeface="Georgia" panose="02040502050405020303" pitchFamily="18" charset="0"/>
              </a:rPr>
              <a:t>DIMINISHED.</a:t>
            </a:r>
            <a:endParaRPr lang="en-US" sz="3000" b="1" dirty="0">
              <a:ln>
                <a:solidFill>
                  <a:sysClr val="windowText" lastClr="000000"/>
                </a:solidFill>
              </a:ln>
              <a:solidFill>
                <a:srgbClr val="FF0000"/>
              </a:solidFill>
              <a:effectLst>
                <a:glow rad="127000">
                  <a:srgbClr val="21FB93"/>
                </a:glow>
                <a:outerShdw blurRad="38100" dist="38100" dir="2700000" algn="tl">
                  <a:srgbClr val="000000">
                    <a:alpha val="43137"/>
                  </a:srgbClr>
                </a:outerShdw>
              </a:effectLst>
            </a:endParaRPr>
          </a:p>
          <a:p>
            <a:pPr lvl="0">
              <a:lnSpc>
                <a:spcPct val="150000"/>
              </a:lnSpc>
            </a:pPr>
            <a:endParaRPr lang="en-US" sz="2800" b="1" dirty="0">
              <a:solidFill>
                <a:srgbClr val="FF9900"/>
              </a:solidFill>
            </a:endParaRPr>
          </a:p>
          <a:p>
            <a:pPr marL="0" lvl="0" indent="0">
              <a:buNone/>
            </a:pPr>
            <a:r>
              <a:rPr lang="en-US" sz="2800" b="1" dirty="0">
                <a:solidFill>
                  <a:srgbClr val="FF9900"/>
                </a:solidFill>
              </a:rPr>
              <a:t>    </a:t>
            </a:r>
          </a:p>
          <a:p>
            <a:pPr marL="0" lvl="0" indent="0">
              <a:buNone/>
            </a:pPr>
            <a:endParaRPr lang="en-US" sz="2800" b="1" dirty="0">
              <a:solidFill>
                <a:srgbClr val="FF9900"/>
              </a:solidFill>
            </a:endParaRPr>
          </a:p>
          <a:p>
            <a:pPr marL="0" lvl="0" indent="0">
              <a:lnSpc>
                <a:spcPct val="150000"/>
              </a:lnSpc>
              <a:buNone/>
            </a:pPr>
            <a:endParaRPr lang="en-US" sz="2800" b="1" dirty="0">
              <a:solidFill>
                <a:srgbClr val="FF9900"/>
              </a:solidFill>
            </a:endParaRPr>
          </a:p>
          <a:p>
            <a:pPr marL="0" lvl="0" indent="0">
              <a:buNone/>
            </a:pPr>
            <a:r>
              <a:rPr lang="en-US" sz="2800" b="1" dirty="0">
                <a:solidFill>
                  <a:srgbClr val="FF9900"/>
                </a:solidFill>
              </a:rPr>
              <a:t>    </a:t>
            </a:r>
            <a:r>
              <a:rPr lang="en-US" sz="2800" b="1" dirty="0">
                <a:solidFill>
                  <a:srgbClr val="FF9900"/>
                </a:solidFill>
                <a:effectLst>
                  <a:outerShdw blurRad="38100" dist="38100" dir="2700000" algn="tl">
                    <a:srgbClr val="000000">
                      <a:alpha val="43137"/>
                    </a:srgbClr>
                  </a:outerShdw>
                </a:effectLst>
              </a:rPr>
              <a:t>1</a:t>
            </a:r>
            <a:r>
              <a:rPr lang="en-US" sz="2800" dirty="0">
                <a:solidFill>
                  <a:prstClr val="black">
                    <a:lumMod val="95000"/>
                    <a:lumOff val="5000"/>
                  </a:prstClr>
                </a:solidFill>
              </a:rPr>
              <a:t>/30	  </a:t>
            </a:r>
            <a:r>
              <a:rPr lang="en-US" sz="2800" b="1" dirty="0">
                <a:solidFill>
                  <a:srgbClr val="FF9900"/>
                </a:solidFill>
                <a:effectLst>
                  <a:outerShdw blurRad="38100" dist="38100" dir="2700000" algn="tl">
                    <a:srgbClr val="000000">
                      <a:alpha val="43137"/>
                    </a:srgbClr>
                  </a:outerShdw>
                </a:effectLst>
              </a:rPr>
              <a:t>2</a:t>
            </a:r>
            <a:r>
              <a:rPr lang="en-US" sz="2800" dirty="0">
                <a:solidFill>
                  <a:prstClr val="black">
                    <a:lumMod val="95000"/>
                    <a:lumOff val="5000"/>
                  </a:prstClr>
                </a:solidFill>
              </a:rPr>
              <a:t>/30       </a:t>
            </a:r>
            <a:r>
              <a:rPr lang="en-US" sz="2800" b="1" dirty="0">
                <a:solidFill>
                  <a:srgbClr val="FF9900"/>
                </a:solidFill>
                <a:effectLst>
                  <a:outerShdw blurRad="38100" dist="38100" dir="2700000" algn="tl">
                    <a:srgbClr val="000000">
                      <a:alpha val="43137"/>
                    </a:srgbClr>
                  </a:outerShdw>
                </a:effectLst>
              </a:rPr>
              <a:t>3</a:t>
            </a:r>
            <a:r>
              <a:rPr lang="en-US" sz="2800" dirty="0">
                <a:solidFill>
                  <a:prstClr val="black">
                    <a:lumMod val="95000"/>
                    <a:lumOff val="5000"/>
                  </a:prstClr>
                </a:solidFill>
              </a:rPr>
              <a:t>/30        </a:t>
            </a:r>
            <a:r>
              <a:rPr lang="en-US" sz="2800" b="1" dirty="0">
                <a:solidFill>
                  <a:srgbClr val="FF9900"/>
                </a:solidFill>
                <a:effectLst>
                  <a:outerShdw blurRad="38100" dist="38100" dir="2700000" algn="tl">
                    <a:srgbClr val="000000">
                      <a:alpha val="43137"/>
                    </a:srgbClr>
                  </a:outerShdw>
                </a:effectLst>
              </a:rPr>
              <a:t>4</a:t>
            </a:r>
            <a:r>
              <a:rPr lang="en-US" sz="2800" dirty="0">
                <a:solidFill>
                  <a:prstClr val="black">
                    <a:lumMod val="95000"/>
                    <a:lumOff val="5000"/>
                  </a:prstClr>
                </a:solidFill>
              </a:rPr>
              <a:t>/30        </a:t>
            </a:r>
            <a:r>
              <a:rPr lang="en-US" sz="2800" b="1" dirty="0">
                <a:solidFill>
                  <a:srgbClr val="FF9900"/>
                </a:solidFill>
                <a:effectLst>
                  <a:outerShdw blurRad="38100" dist="38100" dir="2700000" algn="tl">
                    <a:srgbClr val="000000">
                      <a:alpha val="43137"/>
                    </a:srgbClr>
                  </a:outerShdw>
                </a:effectLst>
              </a:rPr>
              <a:t>5</a:t>
            </a:r>
            <a:r>
              <a:rPr lang="en-US" sz="2800" dirty="0">
                <a:solidFill>
                  <a:prstClr val="black">
                    <a:lumMod val="95000"/>
                    <a:lumOff val="5000"/>
                  </a:prstClr>
                </a:solidFill>
              </a:rPr>
              <a:t>/30        </a:t>
            </a:r>
            <a:r>
              <a:rPr lang="en-US" sz="2800" b="1" dirty="0">
                <a:solidFill>
                  <a:srgbClr val="FF9900"/>
                </a:solidFill>
                <a:effectLst>
                  <a:outerShdw blurRad="38100" dist="38100" dir="2700000" algn="tl">
                    <a:srgbClr val="000000">
                      <a:alpha val="43137"/>
                    </a:srgbClr>
                  </a:outerShdw>
                </a:effectLst>
              </a:rPr>
              <a:t>6</a:t>
            </a:r>
            <a:r>
              <a:rPr lang="en-US" sz="2800" dirty="0">
                <a:solidFill>
                  <a:prstClr val="black">
                    <a:lumMod val="95000"/>
                    <a:lumOff val="5000"/>
                  </a:prstClr>
                </a:solidFill>
              </a:rPr>
              <a:t>/30         </a:t>
            </a:r>
            <a:r>
              <a:rPr lang="en-US" sz="2800" b="1" dirty="0">
                <a:solidFill>
                  <a:srgbClr val="FF9900"/>
                </a:solidFill>
                <a:effectLst>
                  <a:outerShdw blurRad="38100" dist="38100" dir="2700000" algn="tl">
                    <a:srgbClr val="000000">
                      <a:alpha val="43137"/>
                    </a:srgbClr>
                  </a:outerShdw>
                </a:effectLst>
              </a:rPr>
              <a:t>7</a:t>
            </a:r>
            <a:r>
              <a:rPr lang="en-US" sz="2800" dirty="0">
                <a:solidFill>
                  <a:prstClr val="black">
                    <a:lumMod val="95000"/>
                    <a:lumOff val="5000"/>
                  </a:prstClr>
                </a:solidFill>
              </a:rPr>
              <a:t>/30</a:t>
            </a:r>
            <a:endParaRPr lang="en-US" dirty="0">
              <a:solidFill>
                <a:prstClr val="white"/>
              </a:solidFill>
            </a:endParaRPr>
          </a:p>
          <a:p>
            <a:endParaRPr lang="en-US" dirty="0"/>
          </a:p>
        </p:txBody>
      </p:sp>
      <p:sp>
        <p:nvSpPr>
          <p:cNvPr id="4" name="Slide Number Placeholder 3"/>
          <p:cNvSpPr>
            <a:spLocks noGrp="1"/>
          </p:cNvSpPr>
          <p:nvPr>
            <p:ph type="sldNum" sz="quarter" idx="12"/>
          </p:nvPr>
        </p:nvSpPr>
        <p:spPr>
          <a:xfrm>
            <a:off x="10818812" y="6324600"/>
            <a:ext cx="1066802" cy="276228"/>
          </a:xfrm>
        </p:spPr>
        <p:txBody>
          <a:bodyPr/>
          <a:lstStyle/>
          <a:p>
            <a:fld id="{2A013F82-EE5E-44EE-A61D-E31C6657F26F}" type="slidenum">
              <a:rPr lang="en-US" b="1" smtClean="0">
                <a:solidFill>
                  <a:schemeClr val="bg1"/>
                </a:solidFill>
              </a:rPr>
              <a:t>29</a:t>
            </a:fld>
            <a:endParaRPr lang="en-US" b="1" dirty="0">
              <a:solidFill>
                <a:schemeClr val="bg1"/>
              </a:solidFill>
            </a:endParaRPr>
          </a:p>
        </p:txBody>
      </p:sp>
      <p:sp>
        <p:nvSpPr>
          <p:cNvPr id="5" name="Title 1"/>
          <p:cNvSpPr>
            <a:spLocks noGrp="1"/>
          </p:cNvSpPr>
          <p:nvPr>
            <p:ph type="title"/>
          </p:nvPr>
        </p:nvSpPr>
        <p:spPr>
          <a:xfrm>
            <a:off x="1217612" y="108990"/>
            <a:ext cx="10439399" cy="653879"/>
          </a:xfrm>
          <a:blipFill>
            <a:blip r:embed="rId2"/>
            <a:tile tx="0" ty="0" sx="100000" sy="100000" flip="none" algn="tl"/>
          </a:blipFill>
          <a:ln w="38100">
            <a:solidFill>
              <a:schemeClr val="tx1"/>
            </a:solidFill>
          </a:ln>
          <a:scene3d>
            <a:camera prst="orthographicFront"/>
            <a:lightRig rig="threePt" dir="t"/>
          </a:scene3d>
          <a:sp3d>
            <a:bevelT w="114300" prst="artDeco"/>
          </a:sp3d>
        </p:spPr>
        <p:txBody>
          <a:bodyPr anchor="ctr">
            <a:noAutofit/>
          </a:bodyPr>
          <a:lstStyle/>
          <a:p>
            <a:pPr algn="ctr"/>
            <a:r>
              <a:rPr lang="en-US" sz="4400" b="1" dirty="0">
                <a:solidFill>
                  <a:srgbClr val="0000CC"/>
                </a:solidFill>
                <a:effectLst>
                  <a:outerShdw blurRad="38100" dist="38100" dir="2700000" algn="tl">
                    <a:srgbClr val="000000">
                      <a:alpha val="43137"/>
                    </a:srgbClr>
                  </a:outerShdw>
                </a:effectLst>
              </a:rPr>
              <a:t>Yahuah</a:t>
            </a:r>
            <a:r>
              <a:rPr lang="en-US" sz="4400" b="1" dirty="0">
                <a:solidFill>
                  <a:srgbClr val="C00000"/>
                </a:solidFill>
                <a:effectLst>
                  <a:outerShdw blurRad="38100" dist="38100" dir="2700000" algn="tl">
                    <a:srgbClr val="000000">
                      <a:alpha val="43137"/>
                    </a:srgbClr>
                  </a:outerShdw>
                </a:effectLst>
              </a:rPr>
              <a:t> </a:t>
            </a:r>
            <a:r>
              <a:rPr lang="en-US" sz="4400" b="1" dirty="0">
                <a:solidFill>
                  <a:srgbClr val="C00000"/>
                </a:solidFill>
                <a:effectLst>
                  <a:glow rad="228600">
                    <a:schemeClr val="accent3">
                      <a:satMod val="175000"/>
                      <a:alpha val="94000"/>
                    </a:schemeClr>
                  </a:glow>
                  <a:outerShdw blurRad="38100" dist="38100" dir="2700000" algn="tl">
                    <a:srgbClr val="000000">
                      <a:alpha val="43137"/>
                    </a:srgbClr>
                  </a:outerShdw>
                </a:effectLst>
              </a:rPr>
              <a:t>actively withdraws</a:t>
            </a:r>
            <a:r>
              <a:rPr lang="en-US" sz="4400" b="1" dirty="0">
                <a:solidFill>
                  <a:srgbClr val="C00000"/>
                </a:solidFill>
                <a:effectLst>
                  <a:outerShdw blurRad="38100" dist="38100" dir="2700000" algn="tl">
                    <a:srgbClr val="000000">
                      <a:alpha val="43137"/>
                    </a:srgbClr>
                  </a:outerShdw>
                </a:effectLst>
              </a:rPr>
              <a:t> the Water</a:t>
            </a:r>
            <a:endParaRPr lang="en-US" sz="2400" b="1" dirty="0">
              <a:solidFill>
                <a:srgbClr val="C00000"/>
              </a:solidFill>
              <a:effectLst>
                <a:outerShdw blurRad="38100" dist="38100" dir="2700000" algn="tl">
                  <a:srgbClr val="000000">
                    <a:alpha val="43137"/>
                  </a:srgbClr>
                </a:outerShdw>
              </a:effectLst>
            </a:endParaRPr>
          </a:p>
        </p:txBody>
      </p:sp>
      <p:sp>
        <p:nvSpPr>
          <p:cNvPr id="7" name="Right Bracket 6"/>
          <p:cNvSpPr/>
          <p:nvPr/>
        </p:nvSpPr>
        <p:spPr>
          <a:xfrm rot="16200000">
            <a:off x="6435635" y="1200190"/>
            <a:ext cx="460555" cy="7813776"/>
          </a:xfrm>
          <a:prstGeom prst="rightBracket">
            <a:avLst>
              <a:gd name="adj" fmla="val 120622"/>
            </a:avLst>
          </a:prstGeom>
          <a:solidFill>
            <a:schemeClr val="tx1">
              <a:lumMod val="75000"/>
            </a:schemeClr>
          </a:solidFill>
          <a:ln w="57150">
            <a:solidFill>
              <a:srgbClr val="21FB93"/>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8" name="Group 7"/>
          <p:cNvGrpSpPr/>
          <p:nvPr/>
        </p:nvGrpSpPr>
        <p:grpSpPr>
          <a:xfrm>
            <a:off x="312422" y="2524991"/>
            <a:ext cx="11487779" cy="4271612"/>
            <a:chOff x="303212" y="2054969"/>
            <a:chExt cx="11487779" cy="4271612"/>
          </a:xfrm>
        </p:grpSpPr>
        <p:sp>
          <p:nvSpPr>
            <p:cNvPr id="10" name="Curved Up Arrow 9"/>
            <p:cNvSpPr/>
            <p:nvPr/>
          </p:nvSpPr>
          <p:spPr>
            <a:xfrm>
              <a:off x="9453761" y="5303133"/>
              <a:ext cx="2203252" cy="1023448"/>
            </a:xfrm>
            <a:prstGeom prst="curvedUpArrow">
              <a:avLst>
                <a:gd name="adj1" fmla="val 25000"/>
                <a:gd name="adj2" fmla="val 74268"/>
                <a:gd name="adj3" fmla="val 25000"/>
              </a:avLst>
            </a:prstGeom>
            <a:solidFill>
              <a:srgbClr val="00B0F0"/>
            </a:solidFill>
            <a:ln w="28575">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9" name="Group 8"/>
            <p:cNvGrpSpPr/>
            <p:nvPr/>
          </p:nvGrpSpPr>
          <p:grpSpPr>
            <a:xfrm>
              <a:off x="303212" y="4330578"/>
              <a:ext cx="11487779" cy="1686832"/>
              <a:chOff x="321097" y="4446242"/>
              <a:chExt cx="11487779" cy="1686832"/>
            </a:xfrm>
          </p:grpSpPr>
          <p:sp>
            <p:nvSpPr>
              <p:cNvPr id="14" name="Curved Up Arrow 13"/>
              <p:cNvSpPr/>
              <p:nvPr/>
            </p:nvSpPr>
            <p:spPr>
              <a:xfrm>
                <a:off x="3435762" y="5410558"/>
                <a:ext cx="1753849" cy="722515"/>
              </a:xfrm>
              <a:prstGeom prst="curvedUpArrow">
                <a:avLst>
                  <a:gd name="adj1" fmla="val 13451"/>
                  <a:gd name="adj2" fmla="val 68063"/>
                  <a:gd name="adj3" fmla="val 25000"/>
                </a:avLst>
              </a:prstGeom>
              <a:solidFill>
                <a:schemeClr val="bg1"/>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5" name="Group 14"/>
              <p:cNvGrpSpPr/>
              <p:nvPr/>
            </p:nvGrpSpPr>
            <p:grpSpPr>
              <a:xfrm>
                <a:off x="321097" y="4446242"/>
                <a:ext cx="11487779" cy="1686832"/>
                <a:chOff x="490271" y="4726288"/>
                <a:chExt cx="11487779" cy="1686832"/>
              </a:xfrm>
            </p:grpSpPr>
            <p:cxnSp>
              <p:nvCxnSpPr>
                <p:cNvPr id="16" name="Straight Connector 15"/>
                <p:cNvCxnSpPr/>
                <p:nvPr/>
              </p:nvCxnSpPr>
              <p:spPr>
                <a:xfrm flipV="1">
                  <a:off x="6652937" y="5266880"/>
                  <a:ext cx="0" cy="426721"/>
                </a:xfrm>
                <a:prstGeom prst="line">
                  <a:avLst/>
                </a:prstGeom>
                <a:ln w="57150">
                  <a:solidFill>
                    <a:srgbClr val="00B05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8176937" y="5256970"/>
                  <a:ext cx="0" cy="426721"/>
                </a:xfrm>
                <a:prstGeom prst="line">
                  <a:avLst/>
                </a:prstGeom>
                <a:ln w="57150">
                  <a:solidFill>
                    <a:srgbClr val="00B05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9700937" y="5270871"/>
                  <a:ext cx="0" cy="450907"/>
                </a:xfrm>
                <a:prstGeom prst="line">
                  <a:avLst/>
                </a:prstGeom>
                <a:ln w="57150">
                  <a:solidFill>
                    <a:srgbClr val="00B05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490271" y="4726288"/>
                  <a:ext cx="11487779" cy="1686832"/>
                  <a:chOff x="474033" y="4691497"/>
                  <a:chExt cx="11487779" cy="1686832"/>
                </a:xfrm>
              </p:grpSpPr>
              <p:grpSp>
                <p:nvGrpSpPr>
                  <p:cNvPr id="20" name="Group 19"/>
                  <p:cNvGrpSpPr/>
                  <p:nvPr/>
                </p:nvGrpSpPr>
                <p:grpSpPr>
                  <a:xfrm>
                    <a:off x="474033" y="4691497"/>
                    <a:ext cx="11487779" cy="1686832"/>
                    <a:chOff x="473625" y="4704560"/>
                    <a:chExt cx="11487779" cy="1686832"/>
                  </a:xfrm>
                </p:grpSpPr>
                <p:sp>
                  <p:nvSpPr>
                    <p:cNvPr id="23" name="Curved Up Arrow 22"/>
                    <p:cNvSpPr/>
                    <p:nvPr/>
                  </p:nvSpPr>
                  <p:spPr>
                    <a:xfrm>
                      <a:off x="2103028" y="5651863"/>
                      <a:ext cx="1719334" cy="739529"/>
                    </a:xfrm>
                    <a:prstGeom prst="curvedUpArrow">
                      <a:avLst>
                        <a:gd name="adj1" fmla="val 10888"/>
                        <a:gd name="adj2" fmla="val 64059"/>
                        <a:gd name="adj3" fmla="val 25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p:cNvCxnSpPr/>
                    <p:nvPr/>
                  </p:nvCxnSpPr>
                  <p:spPr>
                    <a:xfrm>
                      <a:off x="5112291" y="5235931"/>
                      <a:ext cx="0" cy="426032"/>
                    </a:xfrm>
                    <a:prstGeom prst="line">
                      <a:avLst/>
                    </a:prstGeom>
                    <a:ln w="57150">
                      <a:solidFill>
                        <a:srgbClr val="00B05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473625" y="4704560"/>
                      <a:ext cx="11487779" cy="1681109"/>
                      <a:chOff x="474441" y="4500861"/>
                      <a:chExt cx="11487779" cy="1681109"/>
                    </a:xfrm>
                  </p:grpSpPr>
                  <p:cxnSp>
                    <p:nvCxnSpPr>
                      <p:cNvPr id="26" name="Straight Connector 25"/>
                      <p:cNvCxnSpPr/>
                      <p:nvPr/>
                    </p:nvCxnSpPr>
                    <p:spPr>
                      <a:xfrm flipH="1" flipV="1">
                        <a:off x="2103844" y="5042362"/>
                        <a:ext cx="1" cy="457200"/>
                      </a:xfrm>
                      <a:prstGeom prst="line">
                        <a:avLst/>
                      </a:prstGeom>
                      <a:ln w="57150">
                        <a:solidFill>
                          <a:srgbClr val="009242"/>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2903631" y="5031971"/>
                        <a:ext cx="0" cy="395120"/>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3589107" y="5042361"/>
                        <a:ext cx="0" cy="457201"/>
                      </a:xfrm>
                      <a:prstGeom prst="line">
                        <a:avLst/>
                      </a:prstGeom>
                      <a:ln w="57150">
                        <a:solidFill>
                          <a:srgbClr val="009242"/>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493712" y="4500861"/>
                        <a:ext cx="0" cy="960122"/>
                      </a:xfrm>
                      <a:prstGeom prst="line">
                        <a:avLst/>
                      </a:prstGeom>
                      <a:ln w="76200">
                        <a:solidFill>
                          <a:srgbClr val="CC0099"/>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31" name="Curved Down Arrow 30"/>
                      <p:cNvSpPr/>
                      <p:nvPr/>
                    </p:nvSpPr>
                    <p:spPr>
                      <a:xfrm rot="10800000" flipH="1">
                        <a:off x="474441" y="5483768"/>
                        <a:ext cx="1861892" cy="665790"/>
                      </a:xfrm>
                      <a:prstGeom prst="curvedDownArrow">
                        <a:avLst>
                          <a:gd name="adj1" fmla="val 5738"/>
                          <a:gd name="adj2" fmla="val 75782"/>
                          <a:gd name="adj3" fmla="val 35904"/>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urved Up Arrow 31"/>
                      <p:cNvSpPr/>
                      <p:nvPr/>
                    </p:nvSpPr>
                    <p:spPr>
                      <a:xfrm>
                        <a:off x="5109845" y="5493908"/>
                        <a:ext cx="1849028" cy="688062"/>
                      </a:xfrm>
                      <a:prstGeom prst="curvedUpArrow">
                        <a:avLst>
                          <a:gd name="adj1" fmla="val 5938"/>
                          <a:gd name="adj2" fmla="val 80143"/>
                          <a:gd name="adj3" fmla="val 20283"/>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9" name="Straight Connector 28"/>
                      <p:cNvCxnSpPr/>
                      <p:nvPr/>
                    </p:nvCxnSpPr>
                    <p:spPr>
                      <a:xfrm>
                        <a:off x="493712" y="5448164"/>
                        <a:ext cx="11468508" cy="20076"/>
                      </a:xfrm>
                      <a:prstGeom prst="line">
                        <a:avLst/>
                      </a:prstGeom>
                      <a:ln w="76200">
                        <a:solidFill>
                          <a:srgbClr val="0000CC"/>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grpSp>
              <p:sp>
                <p:nvSpPr>
                  <p:cNvPr id="21" name="Curved Up Arrow 20"/>
                  <p:cNvSpPr/>
                  <p:nvPr/>
                </p:nvSpPr>
                <p:spPr>
                  <a:xfrm>
                    <a:off x="8123942" y="5697119"/>
                    <a:ext cx="1805897" cy="681210"/>
                  </a:xfrm>
                  <a:prstGeom prst="curvedUpArrow">
                    <a:avLst>
                      <a:gd name="adj1" fmla="val 5552"/>
                      <a:gd name="adj2" fmla="val 72828"/>
                      <a:gd name="adj3" fmla="val 25000"/>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Curved Up Arrow 21"/>
                  <p:cNvSpPr/>
                  <p:nvPr/>
                </p:nvSpPr>
                <p:spPr>
                  <a:xfrm>
                    <a:off x="6636699" y="5665732"/>
                    <a:ext cx="1753848" cy="702165"/>
                  </a:xfrm>
                  <a:prstGeom prst="curvedUpArrow">
                    <a:avLst>
                      <a:gd name="adj1" fmla="val 3105"/>
                      <a:gd name="adj2" fmla="val 66200"/>
                      <a:gd name="adj3" fmla="val 25000"/>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11" name="Rectangle 10"/>
            <p:cNvSpPr/>
            <p:nvPr/>
          </p:nvSpPr>
          <p:spPr>
            <a:xfrm>
              <a:off x="3233176" y="4499769"/>
              <a:ext cx="6789271" cy="337945"/>
            </a:xfrm>
            <a:prstGeom prst="rect">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150</a:t>
              </a:r>
              <a:r>
                <a:rPr lang="en-US" sz="2000" dirty="0"/>
                <a:t> </a:t>
              </a:r>
              <a:r>
                <a:rPr lang="en-US" sz="2000" b="1" dirty="0"/>
                <a:t>days from 17</a:t>
              </a:r>
              <a:r>
                <a:rPr lang="en-US" sz="2000" b="1" baseline="30000" dirty="0"/>
                <a:t>th</a:t>
              </a:r>
              <a:r>
                <a:rPr lang="en-US" sz="2000" b="1" dirty="0"/>
                <a:t>, 2</a:t>
              </a:r>
              <a:r>
                <a:rPr lang="en-US" sz="2000" b="1" baseline="30000" dirty="0"/>
                <a:t>nd</a:t>
              </a:r>
              <a:r>
                <a:rPr lang="en-US" sz="2000" b="1" dirty="0"/>
                <a:t> month to 16</a:t>
              </a:r>
              <a:r>
                <a:rPr lang="en-US" sz="2000" b="1" baseline="30000" dirty="0"/>
                <a:t>th</a:t>
              </a:r>
              <a:r>
                <a:rPr lang="en-US" sz="2000" b="1" dirty="0"/>
                <a:t> of the 7</a:t>
              </a:r>
              <a:r>
                <a:rPr lang="en-US" sz="2000" b="1" baseline="30000" dirty="0"/>
                <a:t>th</a:t>
              </a:r>
              <a:r>
                <a:rPr lang="en-US" sz="2000" b="1" dirty="0"/>
                <a:t> month </a:t>
              </a:r>
            </a:p>
          </p:txBody>
        </p:sp>
        <p:cxnSp>
          <p:nvCxnSpPr>
            <p:cNvPr id="13" name="Straight Connector 12"/>
            <p:cNvCxnSpPr/>
            <p:nvPr/>
          </p:nvCxnSpPr>
          <p:spPr>
            <a:xfrm flipH="1" flipV="1">
              <a:off x="10499450" y="2054969"/>
              <a:ext cx="73349" cy="3199543"/>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sp>
        <p:nvSpPr>
          <p:cNvPr id="33" name="Bent Arrow 32"/>
          <p:cNvSpPr/>
          <p:nvPr/>
        </p:nvSpPr>
        <p:spPr>
          <a:xfrm>
            <a:off x="4947826" y="2580942"/>
            <a:ext cx="5553414" cy="2259417"/>
          </a:xfrm>
          <a:prstGeom prst="bentArrow">
            <a:avLst>
              <a:gd name="adj1" fmla="val 3081"/>
              <a:gd name="adj2" fmla="val 9350"/>
              <a:gd name="adj3" fmla="val 17188"/>
              <a:gd name="adj4" fmla="val 33030"/>
            </a:avLst>
          </a:prstGeom>
          <a:solidFill>
            <a:srgbClr val="CC00FF"/>
          </a:solidFill>
          <a:ln w="19050">
            <a:solidFill>
              <a:srgbClr val="009242"/>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6167350" y="3004153"/>
            <a:ext cx="4344490" cy="1833013"/>
          </a:xfrm>
          <a:prstGeom prst="bentArrow">
            <a:avLst>
              <a:gd name="adj1" fmla="val 3027"/>
              <a:gd name="adj2" fmla="val 10433"/>
              <a:gd name="adj3" fmla="val 21337"/>
              <a:gd name="adj4" fmla="val 43750"/>
            </a:avLst>
          </a:prstGeom>
          <a:solidFill>
            <a:srgbClr val="CC00FF"/>
          </a:solidFill>
          <a:ln w="19050">
            <a:solidFill>
              <a:srgbClr val="009242"/>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a:off x="7462749" y="3399755"/>
            <a:ext cx="3045911" cy="1441747"/>
          </a:xfrm>
          <a:prstGeom prst="bentArrow">
            <a:avLst>
              <a:gd name="adj1" fmla="val 3956"/>
              <a:gd name="adj2" fmla="val 12932"/>
              <a:gd name="adj3" fmla="val 26143"/>
              <a:gd name="adj4" fmla="val 43750"/>
            </a:avLst>
          </a:prstGeom>
          <a:solidFill>
            <a:srgbClr val="CC00FF"/>
          </a:solidFill>
          <a:ln w="19050">
            <a:solidFill>
              <a:srgbClr val="009242"/>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Bent Arrow 35"/>
          <p:cNvSpPr/>
          <p:nvPr/>
        </p:nvSpPr>
        <p:spPr>
          <a:xfrm>
            <a:off x="8682386" y="3787050"/>
            <a:ext cx="1832633" cy="1042944"/>
          </a:xfrm>
          <a:prstGeom prst="bentArrow">
            <a:avLst>
              <a:gd name="adj1" fmla="val 5361"/>
              <a:gd name="adj2" fmla="val 16286"/>
              <a:gd name="adj3" fmla="val 35835"/>
              <a:gd name="adj4" fmla="val 43750"/>
            </a:avLst>
          </a:prstGeom>
          <a:solidFill>
            <a:srgbClr val="CC00FF"/>
          </a:solidFill>
          <a:ln w="19050">
            <a:solidFill>
              <a:srgbClr val="009242"/>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Bent Arrow 36"/>
          <p:cNvSpPr/>
          <p:nvPr/>
        </p:nvSpPr>
        <p:spPr>
          <a:xfrm>
            <a:off x="9764963" y="4128325"/>
            <a:ext cx="743697" cy="708842"/>
          </a:xfrm>
          <a:prstGeom prst="bentArrow">
            <a:avLst>
              <a:gd name="adj1" fmla="val 6537"/>
              <a:gd name="adj2" fmla="val 23759"/>
              <a:gd name="adj3" fmla="val 50000"/>
              <a:gd name="adj4" fmla="val 43750"/>
            </a:avLst>
          </a:prstGeom>
          <a:solidFill>
            <a:srgbClr val="CC00FF"/>
          </a:solidFill>
          <a:ln w="19050">
            <a:solidFill>
              <a:srgbClr val="009242"/>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0" name="Straight Connector 39"/>
          <p:cNvCxnSpPr/>
          <p:nvPr/>
        </p:nvCxnSpPr>
        <p:spPr>
          <a:xfrm flipH="1" flipV="1">
            <a:off x="10624236" y="1513609"/>
            <a:ext cx="73349" cy="4202830"/>
          </a:xfrm>
          <a:prstGeom prst="line">
            <a:avLst/>
          </a:prstGeom>
          <a:ln w="76200">
            <a:solidFill>
              <a:srgbClr val="CC0099"/>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44" name="Bent Arrow 43"/>
          <p:cNvSpPr/>
          <p:nvPr/>
        </p:nvSpPr>
        <p:spPr>
          <a:xfrm flipV="1">
            <a:off x="6932612" y="1376260"/>
            <a:ext cx="3631985" cy="502633"/>
          </a:xfrm>
          <a:prstGeom prst="bentArrow">
            <a:avLst>
              <a:gd name="adj1" fmla="val 25000"/>
              <a:gd name="adj2" fmla="val 50000"/>
              <a:gd name="adj3" fmla="val 50000"/>
              <a:gd name="adj4" fmla="val 62500"/>
            </a:avLst>
          </a:prstGeom>
          <a:solidFill>
            <a:srgbClr val="21FB93"/>
          </a:solidFill>
          <a:ln w="28575">
            <a:solidFill>
              <a:srgbClr val="FF53FF"/>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Rectangle 44"/>
          <p:cNvSpPr/>
          <p:nvPr/>
        </p:nvSpPr>
        <p:spPr>
          <a:xfrm>
            <a:off x="295469" y="914400"/>
            <a:ext cx="326739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prstClr val="black"/>
                </a:solidFill>
                <a:effectLst>
                  <a:glow rad="228600">
                    <a:srgbClr val="21FB93"/>
                  </a:glow>
                  <a:outerShdw blurRad="38100" dist="38100" dir="2700000" algn="tl">
                    <a:srgbClr val="000000">
                      <a:alpha val="43137"/>
                    </a:srgbClr>
                  </a:outerShdw>
                </a:effectLst>
              </a:rPr>
              <a:t>AT THE END  </a:t>
            </a:r>
            <a:r>
              <a:rPr lang="en-US" sz="2600" b="1" dirty="0">
                <a:solidFill>
                  <a:srgbClr val="CC0099"/>
                </a:solidFill>
                <a:effectLst>
                  <a:outerShdw blurRad="38100" dist="38100" dir="2700000" algn="tl">
                    <a:srgbClr val="000000">
                      <a:alpha val="43137"/>
                    </a:srgbClr>
                  </a:outerShdw>
                </a:effectLst>
              </a:rPr>
              <a:t>{AFTER}</a:t>
            </a:r>
            <a:endParaRPr lang="en-US" dirty="0">
              <a:effectLst>
                <a:outerShdw blurRad="38100" dist="38100" dir="2700000" algn="tl">
                  <a:srgbClr val="000000">
                    <a:alpha val="43137"/>
                  </a:srgbClr>
                </a:outerShdw>
              </a:effectLst>
            </a:endParaRPr>
          </a:p>
        </p:txBody>
      </p:sp>
      <p:sp>
        <p:nvSpPr>
          <p:cNvPr id="46" name="Rectangle 45"/>
          <p:cNvSpPr/>
          <p:nvPr/>
        </p:nvSpPr>
        <p:spPr>
          <a:xfrm>
            <a:off x="3732212" y="1780544"/>
            <a:ext cx="1583558" cy="441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effectLst>
                  <a:glow rad="127000">
                    <a:srgbClr val="21FB93"/>
                  </a:glow>
                  <a:outerShdw blurRad="38100" dist="38100" dir="2700000" algn="tl">
                    <a:srgbClr val="000000">
                      <a:alpha val="43137"/>
                    </a:srgbClr>
                  </a:outerShdw>
                </a:effectLst>
                <a:latin typeface="Georgia" panose="02040502050405020303" pitchFamily="18" charset="0"/>
              </a:rPr>
              <a:t>the end</a:t>
            </a:r>
            <a:endParaRPr lang="en-US" dirty="0">
              <a:effectLst>
                <a:glow rad="127000">
                  <a:srgbClr val="21FB93"/>
                </a:glow>
                <a:outerShdw blurRad="38100" dist="38100" dir="2700000" algn="tl">
                  <a:srgbClr val="000000">
                    <a:alpha val="43137"/>
                  </a:srgbClr>
                </a:outerShdw>
              </a:effectLst>
            </a:endParaRPr>
          </a:p>
        </p:txBody>
      </p:sp>
      <p:sp>
        <p:nvSpPr>
          <p:cNvPr id="48" name="Oval Callout 47"/>
          <p:cNvSpPr/>
          <p:nvPr/>
        </p:nvSpPr>
        <p:spPr>
          <a:xfrm>
            <a:off x="80616" y="2863553"/>
            <a:ext cx="4341812" cy="2268169"/>
          </a:xfrm>
          <a:prstGeom prst="wedgeEllipseCallout">
            <a:avLst>
              <a:gd name="adj1" fmla="val 53096"/>
              <a:gd name="adj2" fmla="val -55773"/>
            </a:avLst>
          </a:prstGeom>
          <a:gradFill>
            <a:gsLst>
              <a:gs pos="45000">
                <a:srgbClr val="CC0000"/>
              </a:gs>
              <a:gs pos="100000">
                <a:srgbClr val="134251"/>
              </a:gs>
              <a:gs pos="65000">
                <a:srgbClr val="134251"/>
              </a:gs>
            </a:gsLst>
            <a:lin ang="8100000" scaled="1"/>
          </a:gradFill>
          <a:ln w="57150">
            <a:solidFill>
              <a:srgbClr val="00B0F0"/>
            </a:solidFill>
          </a:ln>
          <a:effectLst>
            <a:glow rad="228600">
              <a:schemeClr val="accent4">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dirty="0">
                <a:solidFill>
                  <a:prstClr val="black"/>
                </a:solidFill>
                <a:effectLst>
                  <a:outerShdw blurRad="38100" dist="38100" dir="2700000" algn="tl">
                    <a:srgbClr val="000000">
                      <a:alpha val="43137"/>
                    </a:srgbClr>
                  </a:outerShdw>
                </a:effectLst>
              </a:rPr>
              <a:t>H2637-</a:t>
            </a:r>
            <a:r>
              <a:rPr lang="en-US" sz="2800" dirty="0">
                <a:solidFill>
                  <a:srgbClr val="FF0000"/>
                </a:solidFill>
              </a:rPr>
              <a:t> </a:t>
            </a:r>
            <a:r>
              <a:rPr lang="en-US" sz="2800" b="1" dirty="0" err="1">
                <a:ln>
                  <a:solidFill>
                    <a:sysClr val="windowText" lastClr="000000"/>
                  </a:solidFill>
                </a:ln>
                <a:solidFill>
                  <a:srgbClr val="CC00FF"/>
                </a:solidFill>
                <a:effectLst>
                  <a:glow rad="127000">
                    <a:srgbClr val="FFFF00"/>
                  </a:glow>
                  <a:outerShdw blurRad="38100" dist="38100" dir="2700000" algn="tl">
                    <a:srgbClr val="000000">
                      <a:alpha val="43137"/>
                    </a:srgbClr>
                  </a:outerShdw>
                </a:effectLst>
              </a:rPr>
              <a:t>chacer</a:t>
            </a:r>
            <a:r>
              <a:rPr lang="en-US" sz="2800" b="1" dirty="0">
                <a:ln>
                  <a:solidFill>
                    <a:sysClr val="windowText" lastClr="000000"/>
                  </a:solidFill>
                </a:ln>
                <a:solidFill>
                  <a:srgbClr val="CC00FF"/>
                </a:solidFill>
                <a:effectLst>
                  <a:glow rad="127000">
                    <a:srgbClr val="FFFF00"/>
                  </a:glow>
                </a:effectLst>
              </a:rPr>
              <a:t>    </a:t>
            </a:r>
            <a:r>
              <a:rPr lang="en-US" sz="2800" b="1" dirty="0">
                <a:solidFill>
                  <a:prstClr val="black"/>
                </a:solidFill>
                <a:effectLst>
                  <a:glow rad="228600">
                    <a:srgbClr val="8EB414">
                      <a:satMod val="175000"/>
                      <a:alpha val="40000"/>
                    </a:srgbClr>
                  </a:glow>
                </a:effectLst>
              </a:rPr>
              <a:t>concerted effort for an intentional purpose</a:t>
            </a:r>
            <a:endParaRPr lang="en-US" sz="2800" dirty="0">
              <a:solidFill>
                <a:prstClr val="black"/>
              </a:solidFill>
            </a:endParaRPr>
          </a:p>
        </p:txBody>
      </p:sp>
      <p:sp>
        <p:nvSpPr>
          <p:cNvPr id="49" name="Notched Right Arrow 48"/>
          <p:cNvSpPr/>
          <p:nvPr/>
        </p:nvSpPr>
        <p:spPr>
          <a:xfrm rot="6809450">
            <a:off x="10207817" y="4348548"/>
            <a:ext cx="1558613" cy="1054630"/>
          </a:xfrm>
          <a:prstGeom prst="notchedRightArrow">
            <a:avLst>
              <a:gd name="adj1" fmla="val 43156"/>
              <a:gd name="adj2" fmla="val 63326"/>
            </a:avLst>
          </a:prstGeom>
          <a:gradFill>
            <a:gsLst>
              <a:gs pos="44000">
                <a:srgbClr val="CC0000"/>
              </a:gs>
              <a:gs pos="100000">
                <a:srgbClr val="134251"/>
              </a:gs>
              <a:gs pos="57000">
                <a:srgbClr val="134251"/>
              </a:gs>
            </a:gsLst>
            <a:lin ang="8100000" scaled="1"/>
          </a:gradFill>
          <a:ln w="76200">
            <a:solidFill>
              <a:srgbClr val="00B0F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V="1">
            <a:off x="4282420" y="5349301"/>
            <a:ext cx="1" cy="367138"/>
          </a:xfrm>
          <a:prstGeom prst="line">
            <a:avLst/>
          </a:prstGeom>
          <a:ln w="57150">
            <a:solidFill>
              <a:srgbClr val="FF000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2741612" y="5486400"/>
            <a:ext cx="1524000" cy="0"/>
          </a:xfrm>
          <a:prstGeom prst="straightConnector1">
            <a:avLst/>
          </a:prstGeom>
          <a:ln w="57150">
            <a:solidFill>
              <a:srgbClr val="FF0000"/>
            </a:solidFill>
            <a:headEnd type="triangle"/>
            <a:tailEnd type="triangle"/>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7532069"/>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ppt_x"/>
                                          </p:val>
                                        </p:tav>
                                        <p:tav tm="100000">
                                          <p:val>
                                            <p:strVal val="#ppt_x"/>
                                          </p:val>
                                        </p:tav>
                                      </p:tavLst>
                                    </p:anim>
                                    <p:anim calcmode="lin" valueType="num">
                                      <p:cBhvr additive="base">
                                        <p:cTn id="8" dur="500" fill="hold"/>
                                        <p:tgtEl>
                                          <p:spTgt spid="45"/>
                                        </p:tgtEl>
                                        <p:attrNameLst>
                                          <p:attrName>ppt_y</p:attrName>
                                        </p:attrNameLst>
                                      </p:cBhvr>
                                      <p:tavLst>
                                        <p:tav tm="0">
                                          <p:val>
                                            <p:strVal val="1+#ppt_h/2"/>
                                          </p:val>
                                        </p:tav>
                                        <p:tav tm="100000">
                                          <p:val>
                                            <p:strVal val="#ppt_y"/>
                                          </p:val>
                                        </p:tav>
                                      </p:tavLst>
                                    </p:anim>
                                  </p:childTnLst>
                                </p:cTn>
                              </p:par>
                              <p:par>
                                <p:cTn id="9" presetID="35" presetClass="emph" presetSubtype="0" repeatCount="2000" fill="hold" grpId="1" nodeType="withEffect">
                                  <p:stCondLst>
                                    <p:cond delay="1500"/>
                                  </p:stCondLst>
                                  <p:childTnLst>
                                    <p:anim calcmode="discrete" valueType="str">
                                      <p:cBhvr>
                                        <p:cTn id="10" dur="1000" fill="hold"/>
                                        <p:tgtEl>
                                          <p:spTgt spid="45"/>
                                        </p:tgtEl>
                                        <p:attrNameLst>
                                          <p:attrName>style.visibility</p:attrName>
                                        </p:attrNameLst>
                                      </p:cBhvr>
                                      <p:tavLst>
                                        <p:tav tm="0">
                                          <p:val>
                                            <p:strVal val="hidden"/>
                                          </p:val>
                                        </p:tav>
                                        <p:tav tm="50000">
                                          <p:val>
                                            <p:strVal val="visible"/>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1250"/>
                                        <p:tgtEl>
                                          <p:spTgt spid="3">
                                            <p:txEl>
                                              <p:pRg st="1" end="1"/>
                                            </p:txEl>
                                          </p:spTgt>
                                        </p:tgtEl>
                                      </p:cBhvr>
                                    </p:animEffect>
                                  </p:childTnLst>
                                </p:cTn>
                              </p:par>
                              <p:par>
                                <p:cTn id="16" presetID="31" presetClass="entr" presetSubtype="0" fill="hold" grpId="0" nodeType="withEffect">
                                  <p:stCondLst>
                                    <p:cond delay="4000"/>
                                  </p:stCondLst>
                                  <p:childTnLst>
                                    <p:set>
                                      <p:cBhvr>
                                        <p:cTn id="17" dur="1" fill="hold">
                                          <p:stCondLst>
                                            <p:cond delay="0"/>
                                          </p:stCondLst>
                                        </p:cTn>
                                        <p:tgtEl>
                                          <p:spTgt spid="48"/>
                                        </p:tgtEl>
                                        <p:attrNameLst>
                                          <p:attrName>style.visibility</p:attrName>
                                        </p:attrNameLst>
                                      </p:cBhvr>
                                      <p:to>
                                        <p:strVal val="visible"/>
                                      </p:to>
                                    </p:set>
                                    <p:anim calcmode="lin" valueType="num">
                                      <p:cBhvr>
                                        <p:cTn id="18" dur="1000" fill="hold"/>
                                        <p:tgtEl>
                                          <p:spTgt spid="48"/>
                                        </p:tgtEl>
                                        <p:attrNameLst>
                                          <p:attrName>ppt_w</p:attrName>
                                        </p:attrNameLst>
                                      </p:cBhvr>
                                      <p:tavLst>
                                        <p:tav tm="0">
                                          <p:val>
                                            <p:fltVal val="0"/>
                                          </p:val>
                                        </p:tav>
                                        <p:tav tm="100000">
                                          <p:val>
                                            <p:strVal val="#ppt_w"/>
                                          </p:val>
                                        </p:tav>
                                      </p:tavLst>
                                    </p:anim>
                                    <p:anim calcmode="lin" valueType="num">
                                      <p:cBhvr>
                                        <p:cTn id="19" dur="1000" fill="hold"/>
                                        <p:tgtEl>
                                          <p:spTgt spid="48"/>
                                        </p:tgtEl>
                                        <p:attrNameLst>
                                          <p:attrName>ppt_h</p:attrName>
                                        </p:attrNameLst>
                                      </p:cBhvr>
                                      <p:tavLst>
                                        <p:tav tm="0">
                                          <p:val>
                                            <p:fltVal val="0"/>
                                          </p:val>
                                        </p:tav>
                                        <p:tav tm="100000">
                                          <p:val>
                                            <p:strVal val="#ppt_h"/>
                                          </p:val>
                                        </p:tav>
                                      </p:tavLst>
                                    </p:anim>
                                    <p:anim calcmode="lin" valueType="num">
                                      <p:cBhvr>
                                        <p:cTn id="20" dur="1000" fill="hold"/>
                                        <p:tgtEl>
                                          <p:spTgt spid="48"/>
                                        </p:tgtEl>
                                        <p:attrNameLst>
                                          <p:attrName>style.rotation</p:attrName>
                                        </p:attrNameLst>
                                      </p:cBhvr>
                                      <p:tavLst>
                                        <p:tav tm="0">
                                          <p:val>
                                            <p:fltVal val="90"/>
                                          </p:val>
                                        </p:tav>
                                        <p:tav tm="100000">
                                          <p:val>
                                            <p:fltVal val="0"/>
                                          </p:val>
                                        </p:tav>
                                      </p:tavLst>
                                    </p:anim>
                                    <p:animEffect transition="in" filter="fade">
                                      <p:cBhvr>
                                        <p:cTn id="21" dur="1000"/>
                                        <p:tgtEl>
                                          <p:spTgt spid="48"/>
                                        </p:tgtEl>
                                      </p:cBhvr>
                                    </p:animEffect>
                                  </p:childTnLst>
                                </p:cTn>
                              </p:par>
                              <p:par>
                                <p:cTn id="22" presetID="31" presetClass="entr" presetSubtype="0" fill="hold" nodeType="withEffect">
                                  <p:stCondLst>
                                    <p:cond delay="500"/>
                                  </p:stCondLst>
                                  <p:iterate type="lt">
                                    <p:tmPct val="0"/>
                                  </p:iterate>
                                  <p:childTnLst>
                                    <p:set>
                                      <p:cBhvr>
                                        <p:cTn id="23" dur="1" fill="hold">
                                          <p:stCondLst>
                                            <p:cond delay="0"/>
                                          </p:stCondLst>
                                        </p:cTn>
                                        <p:tgtEl>
                                          <p:spTgt spid="46">
                                            <p:txEl>
                                              <p:pRg st="0" end="0"/>
                                            </p:txEl>
                                          </p:spTgt>
                                        </p:tgtEl>
                                        <p:attrNameLst>
                                          <p:attrName>style.visibility</p:attrName>
                                        </p:attrNameLst>
                                      </p:cBhvr>
                                      <p:to>
                                        <p:strVal val="visible"/>
                                      </p:to>
                                    </p:set>
                                    <p:anim calcmode="lin" valueType="num">
                                      <p:cBhvr>
                                        <p:cTn id="24" dur="1000" fill="hold"/>
                                        <p:tgtEl>
                                          <p:spTgt spid="46">
                                            <p:txEl>
                                              <p:pRg st="0" end="0"/>
                                            </p:txEl>
                                          </p:spTgt>
                                        </p:tgtEl>
                                        <p:attrNameLst>
                                          <p:attrName>ppt_w</p:attrName>
                                        </p:attrNameLst>
                                      </p:cBhvr>
                                      <p:tavLst>
                                        <p:tav tm="0">
                                          <p:val>
                                            <p:fltVal val="0"/>
                                          </p:val>
                                        </p:tav>
                                        <p:tav tm="100000">
                                          <p:val>
                                            <p:strVal val="#ppt_w"/>
                                          </p:val>
                                        </p:tav>
                                      </p:tavLst>
                                    </p:anim>
                                    <p:anim calcmode="lin" valueType="num">
                                      <p:cBhvr>
                                        <p:cTn id="25" dur="1000" fill="hold"/>
                                        <p:tgtEl>
                                          <p:spTgt spid="46">
                                            <p:txEl>
                                              <p:pRg st="0" end="0"/>
                                            </p:txEl>
                                          </p:spTgt>
                                        </p:tgtEl>
                                        <p:attrNameLst>
                                          <p:attrName>ppt_h</p:attrName>
                                        </p:attrNameLst>
                                      </p:cBhvr>
                                      <p:tavLst>
                                        <p:tav tm="0">
                                          <p:val>
                                            <p:fltVal val="0"/>
                                          </p:val>
                                        </p:tav>
                                        <p:tav tm="100000">
                                          <p:val>
                                            <p:strVal val="#ppt_h"/>
                                          </p:val>
                                        </p:tav>
                                      </p:tavLst>
                                    </p:anim>
                                    <p:anim calcmode="lin" valueType="num">
                                      <p:cBhvr>
                                        <p:cTn id="26" dur="1000" fill="hold"/>
                                        <p:tgtEl>
                                          <p:spTgt spid="46">
                                            <p:txEl>
                                              <p:pRg st="0" end="0"/>
                                            </p:txEl>
                                          </p:spTgt>
                                        </p:tgtEl>
                                        <p:attrNameLst>
                                          <p:attrName>style.rotation</p:attrName>
                                        </p:attrNameLst>
                                      </p:cBhvr>
                                      <p:tavLst>
                                        <p:tav tm="0">
                                          <p:val>
                                            <p:fltVal val="90"/>
                                          </p:val>
                                        </p:tav>
                                        <p:tav tm="100000">
                                          <p:val>
                                            <p:fltVal val="0"/>
                                          </p:val>
                                        </p:tav>
                                      </p:tavLst>
                                    </p:anim>
                                    <p:animEffect transition="in" filter="fade">
                                      <p:cBhvr>
                                        <p:cTn id="27" dur="1000"/>
                                        <p:tgtEl>
                                          <p:spTgt spid="46">
                                            <p:txEl>
                                              <p:pRg st="0" end="0"/>
                                            </p:txEl>
                                          </p:spTgt>
                                        </p:tgtEl>
                                      </p:cBhvr>
                                    </p:animEffect>
                                  </p:childTnLst>
                                </p:cTn>
                              </p:par>
                              <p:par>
                                <p:cTn id="28" presetID="34" presetClass="emph" presetSubtype="0" repeatCount="2000" fill="hold" nodeType="withEffect">
                                  <p:stCondLst>
                                    <p:cond delay="0"/>
                                  </p:stCondLst>
                                  <p:iterate type="lt">
                                    <p:tmPct val="10000"/>
                                  </p:iterate>
                                  <p:childTnLst>
                                    <p:animMotion origin="layout" path="M 0.0 0.0 L 0.0 -0.07213" pathEditMode="relative" ptsTypes="">
                                      <p:cBhvr>
                                        <p:cTn id="29" dur="500" accel="50000" decel="50000" autoRev="1" fill="hold">
                                          <p:stCondLst>
                                            <p:cond delay="0"/>
                                          </p:stCondLst>
                                        </p:cTn>
                                        <p:tgtEl>
                                          <p:spTgt spid="46">
                                            <p:txEl>
                                              <p:pRg st="0" end="0"/>
                                            </p:txEl>
                                          </p:spTgt>
                                        </p:tgtEl>
                                        <p:attrNameLst>
                                          <p:attrName>ppt_x</p:attrName>
                                          <p:attrName>ppt_y</p:attrName>
                                        </p:attrNameLst>
                                      </p:cBhvr>
                                    </p:animMotion>
                                    <p:animRot by="1500000">
                                      <p:cBhvr>
                                        <p:cTn id="30" dur="250" fill="hold">
                                          <p:stCondLst>
                                            <p:cond delay="0"/>
                                          </p:stCondLst>
                                        </p:cTn>
                                        <p:tgtEl>
                                          <p:spTgt spid="46">
                                            <p:txEl>
                                              <p:pRg st="0" end="0"/>
                                            </p:txEl>
                                          </p:spTgt>
                                        </p:tgtEl>
                                        <p:attrNameLst>
                                          <p:attrName>r</p:attrName>
                                        </p:attrNameLst>
                                      </p:cBhvr>
                                    </p:animRot>
                                    <p:animRot by="-1500000">
                                      <p:cBhvr>
                                        <p:cTn id="31" dur="250" fill="hold">
                                          <p:stCondLst>
                                            <p:cond delay="250"/>
                                          </p:stCondLst>
                                        </p:cTn>
                                        <p:tgtEl>
                                          <p:spTgt spid="46">
                                            <p:txEl>
                                              <p:pRg st="0" end="0"/>
                                            </p:txEl>
                                          </p:spTgt>
                                        </p:tgtEl>
                                        <p:attrNameLst>
                                          <p:attrName>r</p:attrName>
                                        </p:attrNameLst>
                                      </p:cBhvr>
                                    </p:animRot>
                                    <p:animRot by="-1500000">
                                      <p:cBhvr>
                                        <p:cTn id="32" dur="250" fill="hold">
                                          <p:stCondLst>
                                            <p:cond delay="500"/>
                                          </p:stCondLst>
                                        </p:cTn>
                                        <p:tgtEl>
                                          <p:spTgt spid="46">
                                            <p:txEl>
                                              <p:pRg st="0" end="0"/>
                                            </p:txEl>
                                          </p:spTgt>
                                        </p:tgtEl>
                                        <p:attrNameLst>
                                          <p:attrName>r</p:attrName>
                                        </p:attrNameLst>
                                      </p:cBhvr>
                                    </p:animRot>
                                    <p:animRot by="1500000">
                                      <p:cBhvr>
                                        <p:cTn id="33" dur="250" fill="hold">
                                          <p:stCondLst>
                                            <p:cond delay="750"/>
                                          </p:stCondLst>
                                        </p:cTn>
                                        <p:tgtEl>
                                          <p:spTgt spid="46">
                                            <p:txEl>
                                              <p:pRg st="0" end="0"/>
                                            </p:txEl>
                                          </p:spTgt>
                                        </p:tgtEl>
                                        <p:attrNameLst>
                                          <p:attrName>r</p:attrName>
                                        </p:attrNameLst>
                                      </p:cBhvr>
                                    </p:animRot>
                                  </p:childTnLst>
                                </p:cTn>
                              </p:par>
                              <p:par>
                                <p:cTn id="34" presetID="2" presetClass="entr" presetSubtype="8" fill="hold" grpId="0" nodeType="withEffect">
                                  <p:stCondLst>
                                    <p:cond delay="6000"/>
                                  </p:stCondLst>
                                  <p:childTnLst>
                                    <p:set>
                                      <p:cBhvr>
                                        <p:cTn id="35" dur="1" fill="hold">
                                          <p:stCondLst>
                                            <p:cond delay="0"/>
                                          </p:stCondLst>
                                        </p:cTn>
                                        <p:tgtEl>
                                          <p:spTgt spid="49"/>
                                        </p:tgtEl>
                                        <p:attrNameLst>
                                          <p:attrName>style.visibility</p:attrName>
                                        </p:attrNameLst>
                                      </p:cBhvr>
                                      <p:to>
                                        <p:strVal val="visible"/>
                                      </p:to>
                                    </p:set>
                                    <p:anim calcmode="lin" valueType="num">
                                      <p:cBhvr additive="base">
                                        <p:cTn id="36" dur="2000" fill="hold"/>
                                        <p:tgtEl>
                                          <p:spTgt spid="49"/>
                                        </p:tgtEl>
                                        <p:attrNameLst>
                                          <p:attrName>ppt_x</p:attrName>
                                        </p:attrNameLst>
                                      </p:cBhvr>
                                      <p:tavLst>
                                        <p:tav tm="0">
                                          <p:val>
                                            <p:strVal val="0-#ppt_w/2"/>
                                          </p:val>
                                        </p:tav>
                                        <p:tav tm="100000">
                                          <p:val>
                                            <p:strVal val="#ppt_x"/>
                                          </p:val>
                                        </p:tav>
                                      </p:tavLst>
                                    </p:anim>
                                    <p:anim calcmode="lin" valueType="num">
                                      <p:cBhvr additive="base">
                                        <p:cTn id="37" dur="2000" fill="hold"/>
                                        <p:tgtEl>
                                          <p:spTgt spid="49"/>
                                        </p:tgtEl>
                                        <p:attrNameLst>
                                          <p:attrName>ppt_y</p:attrName>
                                        </p:attrNameLst>
                                      </p:cBhvr>
                                      <p:tavLst>
                                        <p:tav tm="0">
                                          <p:val>
                                            <p:strVal val="#ppt_y"/>
                                          </p:val>
                                        </p:tav>
                                        <p:tav tm="100000">
                                          <p:val>
                                            <p:strVal val="#ppt_y"/>
                                          </p:val>
                                        </p:tav>
                                      </p:tavLst>
                                    </p:anim>
                                  </p:childTnLst>
                                </p:cTn>
                              </p:par>
                              <p:par>
                                <p:cTn id="38" presetID="22" presetClass="entr" presetSubtype="1" repeatCount="3000" fill="hold" grpId="1" nodeType="withEffect">
                                  <p:stCondLst>
                                    <p:cond delay="8000"/>
                                  </p:stCondLst>
                                  <p:childTnLst>
                                    <p:set>
                                      <p:cBhvr>
                                        <p:cTn id="39" dur="1" fill="hold">
                                          <p:stCondLst>
                                            <p:cond delay="0"/>
                                          </p:stCondLst>
                                        </p:cTn>
                                        <p:tgtEl>
                                          <p:spTgt spid="49"/>
                                        </p:tgtEl>
                                        <p:attrNameLst>
                                          <p:attrName>style.visibility</p:attrName>
                                        </p:attrNameLst>
                                      </p:cBhvr>
                                      <p:to>
                                        <p:strVal val="visible"/>
                                      </p:to>
                                    </p:set>
                                    <p:animEffect transition="in" filter="wipe(up)">
                                      <p:cBhvr>
                                        <p:cTn id="40" dur="2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5" grpId="1"/>
      <p:bldP spid="48" grpId="0" animBg="1"/>
      <p:bldP spid="49" grpId="0" animBg="1"/>
      <p:bldP spid="49"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15000">
              <a:srgbClr val="FFFF00"/>
            </a:gs>
            <a:gs pos="100000">
              <a:srgbClr val="134251"/>
            </a:gs>
            <a:gs pos="83000">
              <a:srgbClr val="134251"/>
            </a:gs>
          </a:gsLst>
          <a:lin ang="81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99352" y="381000"/>
            <a:ext cx="9533119" cy="685800"/>
          </a:xfrm>
          <a:solidFill>
            <a:schemeClr val="bg1">
              <a:lumMod val="75000"/>
              <a:lumOff val="25000"/>
            </a:schemeClr>
          </a:solidFill>
          <a:ln w="57150">
            <a:solidFill>
              <a:srgbClr val="FF9900"/>
            </a:solidFill>
          </a:ln>
          <a:scene3d>
            <a:camera prst="orthographicFront"/>
            <a:lightRig rig="threePt" dir="t"/>
          </a:scene3d>
          <a:sp3d>
            <a:bevelT w="114300" prst="artDeco"/>
          </a:sp3d>
        </p:spPr>
        <p:txBody>
          <a:bodyPr>
            <a:normAutofit/>
          </a:bodyPr>
          <a:lstStyle/>
          <a:p>
            <a:pPr algn="ctr"/>
            <a:r>
              <a:rPr lang="en-US" sz="4000" dirty="0">
                <a:solidFill>
                  <a:srgbClr val="FF53FF"/>
                </a:solidFill>
              </a:rPr>
              <a:t>Which Calendar guided Noah’s Ark?</a:t>
            </a:r>
          </a:p>
        </p:txBody>
      </p:sp>
      <p:sp>
        <p:nvSpPr>
          <p:cNvPr id="3" name="Content Placeholder 2"/>
          <p:cNvSpPr>
            <a:spLocks noGrp="1"/>
          </p:cNvSpPr>
          <p:nvPr>
            <p:ph idx="1"/>
          </p:nvPr>
        </p:nvSpPr>
        <p:spPr>
          <a:xfrm>
            <a:off x="1444030" y="1371600"/>
            <a:ext cx="10504125" cy="5105400"/>
          </a:xfrm>
          <a:solidFill>
            <a:schemeClr val="tx1">
              <a:lumMod val="95000"/>
            </a:schemeClr>
          </a:solidFill>
          <a:ln w="76200">
            <a:solidFill>
              <a:schemeClr val="accent1"/>
            </a:solidFill>
          </a:ln>
          <a:scene3d>
            <a:camera prst="orthographicFront"/>
            <a:lightRig rig="threePt" dir="t"/>
          </a:scene3d>
          <a:sp3d>
            <a:bevelT/>
          </a:sp3d>
        </p:spPr>
        <p:txBody>
          <a:bodyPr lIns="182880" anchor="ctr">
            <a:normAutofit/>
          </a:bodyPr>
          <a:lstStyle/>
          <a:p>
            <a:pPr>
              <a:buClr>
                <a:srgbClr val="CC00FF"/>
              </a:buClr>
              <a:buFont typeface="Wingdings" panose="05000000000000000000" pitchFamily="2" charset="2"/>
              <a:buChar char="§"/>
            </a:pPr>
            <a:r>
              <a:rPr lang="en-US" sz="3200" dirty="0">
                <a:solidFill>
                  <a:schemeClr val="bg1">
                    <a:lumMod val="95000"/>
                    <a:lumOff val="5000"/>
                  </a:schemeClr>
                </a:solidFill>
              </a:rPr>
              <a:t>Who was the actual </a:t>
            </a:r>
            <a:r>
              <a:rPr lang="en-US" sz="3200" b="1" dirty="0">
                <a:solidFill>
                  <a:srgbClr val="0000FF"/>
                </a:solidFill>
              </a:rPr>
              <a:t>Captain</a:t>
            </a:r>
            <a:r>
              <a:rPr lang="en-US" sz="3200" dirty="0">
                <a:solidFill>
                  <a:schemeClr val="bg1">
                    <a:lumMod val="95000"/>
                    <a:lumOff val="5000"/>
                  </a:schemeClr>
                </a:solidFill>
              </a:rPr>
              <a:t> of the Ark?</a:t>
            </a:r>
          </a:p>
          <a:p>
            <a:pPr>
              <a:buClr>
                <a:srgbClr val="CC00FF"/>
              </a:buClr>
              <a:buFont typeface="Wingdings" panose="05000000000000000000" pitchFamily="2" charset="2"/>
              <a:buChar char="§"/>
            </a:pPr>
            <a:r>
              <a:rPr lang="en-US" sz="3200" dirty="0">
                <a:solidFill>
                  <a:schemeClr val="bg1">
                    <a:lumMod val="95000"/>
                    <a:lumOff val="5000"/>
                  </a:schemeClr>
                </a:solidFill>
              </a:rPr>
              <a:t>Was Noah in charge of the Ark itself?</a:t>
            </a:r>
          </a:p>
          <a:p>
            <a:pPr>
              <a:buClr>
                <a:srgbClr val="CC00FF"/>
              </a:buClr>
              <a:buFont typeface="Wingdings" panose="05000000000000000000" pitchFamily="2" charset="2"/>
              <a:buChar char="§"/>
            </a:pPr>
            <a:r>
              <a:rPr lang="en-US" sz="3200" dirty="0">
                <a:solidFill>
                  <a:schemeClr val="bg1">
                    <a:lumMod val="95000"/>
                    <a:lumOff val="5000"/>
                  </a:schemeClr>
                </a:solidFill>
              </a:rPr>
              <a:t>Or, was Noah only in charge of the animals within the Ark?</a:t>
            </a:r>
          </a:p>
          <a:p>
            <a:pPr>
              <a:buClr>
                <a:srgbClr val="CC00FF"/>
              </a:buClr>
              <a:buFont typeface="Wingdings" panose="05000000000000000000" pitchFamily="2" charset="2"/>
              <a:buChar char="§"/>
            </a:pPr>
            <a:r>
              <a:rPr lang="en-US" sz="3200" dirty="0">
                <a:solidFill>
                  <a:schemeClr val="bg1">
                    <a:lumMod val="95000"/>
                    <a:lumOff val="5000"/>
                  </a:schemeClr>
                </a:solidFill>
              </a:rPr>
              <a:t>Ultimately, </a:t>
            </a:r>
            <a:r>
              <a:rPr lang="en-US" sz="3200" b="1" u="sng" dirty="0">
                <a:solidFill>
                  <a:srgbClr val="FF0000"/>
                </a:solidFill>
              </a:rPr>
              <a:t>who</a:t>
            </a:r>
            <a:r>
              <a:rPr lang="en-US" sz="3200" dirty="0">
                <a:solidFill>
                  <a:schemeClr val="bg1">
                    <a:lumMod val="95000"/>
                    <a:lumOff val="5000"/>
                  </a:schemeClr>
                </a:solidFill>
              </a:rPr>
              <a:t> was in charge of guiding the Ark’s paths throughout the raging waters?</a:t>
            </a:r>
          </a:p>
          <a:p>
            <a:pPr>
              <a:buClr>
                <a:srgbClr val="CC00FF"/>
              </a:buClr>
              <a:buFont typeface="Wingdings" panose="05000000000000000000" pitchFamily="2" charset="2"/>
              <a:buChar char="§"/>
            </a:pPr>
            <a:r>
              <a:rPr lang="en-US" sz="3200" dirty="0">
                <a:solidFill>
                  <a:schemeClr val="bg1">
                    <a:lumMod val="95000"/>
                    <a:lumOff val="5000"/>
                  </a:schemeClr>
                </a:solidFill>
              </a:rPr>
              <a:t>Will this episode of turbulence on the earth expose the true calendar of </a:t>
            </a:r>
            <a:r>
              <a:rPr lang="en-US" sz="3200" b="1" dirty="0">
                <a:solidFill>
                  <a:srgbClr val="0000CC"/>
                </a:solidFill>
                <a:effectLst>
                  <a:outerShdw blurRad="38100" dist="38100" dir="2700000" algn="tl">
                    <a:srgbClr val="000000">
                      <a:alpha val="43137"/>
                    </a:srgbClr>
                  </a:outerShdw>
                </a:effectLst>
              </a:rPr>
              <a:t>El </a:t>
            </a:r>
            <a:r>
              <a:rPr lang="en-US" sz="3200" b="1" dirty="0" err="1">
                <a:solidFill>
                  <a:srgbClr val="0000CC"/>
                </a:solidFill>
                <a:effectLst>
                  <a:outerShdw blurRad="38100" dist="38100" dir="2700000" algn="tl">
                    <a:srgbClr val="000000">
                      <a:alpha val="43137"/>
                    </a:srgbClr>
                  </a:outerShdw>
                </a:effectLst>
              </a:rPr>
              <a:t>Shaddai</a:t>
            </a:r>
            <a:r>
              <a:rPr lang="en-US" sz="3200" b="1" dirty="0">
                <a:solidFill>
                  <a:srgbClr val="0000CC"/>
                </a:solidFill>
                <a:effectLst>
                  <a:outerShdw blurRad="38100" dist="38100" dir="2700000" algn="tl">
                    <a:srgbClr val="000000">
                      <a:alpha val="43137"/>
                    </a:srgbClr>
                  </a:outerShdw>
                </a:effectLst>
              </a:rPr>
              <a:t> </a:t>
            </a:r>
            <a:r>
              <a:rPr lang="en-US" sz="3200" dirty="0">
                <a:solidFill>
                  <a:schemeClr val="bg1">
                    <a:lumMod val="95000"/>
                    <a:lumOff val="5000"/>
                  </a:schemeClr>
                </a:solidFill>
              </a:rPr>
              <a:t>(The Almighty)? </a:t>
            </a:r>
          </a:p>
        </p:txBody>
      </p:sp>
      <p:sp>
        <p:nvSpPr>
          <p:cNvPr id="4" name="Slide Number Placeholder 3"/>
          <p:cNvSpPr>
            <a:spLocks noGrp="1"/>
          </p:cNvSpPr>
          <p:nvPr>
            <p:ph type="sldNum" sz="quarter" idx="12"/>
          </p:nvPr>
        </p:nvSpPr>
        <p:spPr>
          <a:xfrm>
            <a:off x="10666410" y="6124572"/>
            <a:ext cx="1066802" cy="276228"/>
          </a:xfrm>
        </p:spPr>
        <p:txBody>
          <a:bodyPr/>
          <a:lstStyle/>
          <a:p>
            <a:fld id="{2A013F82-EE5E-44EE-A61D-E31C6657F26F}" type="slidenum">
              <a:rPr lang="en-US" b="1" smtClean="0">
                <a:solidFill>
                  <a:schemeClr val="bg1"/>
                </a:solidFill>
              </a:rPr>
              <a:t>3</a:t>
            </a:fld>
            <a:endParaRPr lang="en-US" b="1" dirty="0">
              <a:solidFill>
                <a:schemeClr val="bg1"/>
              </a:solidFill>
            </a:endParaRPr>
          </a:p>
        </p:txBody>
      </p:sp>
    </p:spTree>
    <p:extLst>
      <p:ext uri="{BB962C8B-B14F-4D97-AF65-F5344CB8AC3E}">
        <p14:creationId xmlns:p14="http://schemas.microsoft.com/office/powerpoint/2010/main" val="2427839547"/>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7612" y="152400"/>
            <a:ext cx="3124200" cy="609600"/>
          </a:xfrm>
          <a:solidFill>
            <a:schemeClr val="bg1">
              <a:lumMod val="85000"/>
              <a:lumOff val="15000"/>
            </a:schemeClr>
          </a:solidFill>
          <a:ln w="38100">
            <a:solidFill>
              <a:srgbClr val="FF9900"/>
            </a:solidFill>
          </a:ln>
          <a:scene3d>
            <a:camera prst="orthographicFront"/>
            <a:lightRig rig="threePt" dir="t"/>
          </a:scene3d>
          <a:sp3d>
            <a:bevelT w="114300" prst="artDeco"/>
          </a:sp3d>
        </p:spPr>
        <p:txBody>
          <a:bodyPr/>
          <a:lstStyle/>
          <a:p>
            <a:pPr algn="ctr"/>
            <a:r>
              <a:rPr lang="en-US" b="1" dirty="0">
                <a:solidFill>
                  <a:srgbClr val="FF53FF"/>
                </a:solidFill>
              </a:rPr>
              <a:t>The Equation</a:t>
            </a:r>
          </a:p>
        </p:txBody>
      </p:sp>
      <p:sp>
        <p:nvSpPr>
          <p:cNvPr id="3" name="Content Placeholder 2"/>
          <p:cNvSpPr>
            <a:spLocks noGrp="1"/>
          </p:cNvSpPr>
          <p:nvPr>
            <p:ph idx="1"/>
          </p:nvPr>
        </p:nvSpPr>
        <p:spPr>
          <a:xfrm>
            <a:off x="1293812" y="990600"/>
            <a:ext cx="10668000" cy="5686428"/>
          </a:xfrm>
          <a:ln w="76200">
            <a:solidFill>
              <a:srgbClr val="FF9900"/>
            </a:solidFill>
          </a:ln>
          <a:scene3d>
            <a:camera prst="orthographicFront"/>
            <a:lightRig rig="threePt" dir="t"/>
          </a:scene3d>
          <a:sp3d>
            <a:bevelT w="114300" prst="hardEdge"/>
          </a:sp3d>
        </p:spPr>
        <p:txBody>
          <a:bodyPr lIns="182880" tIns="91440">
            <a:normAutofit lnSpcReduction="10000"/>
          </a:bodyPr>
          <a:lstStyle/>
          <a:p>
            <a:pPr marL="0" indent="0">
              <a:buNone/>
            </a:pPr>
            <a:r>
              <a:rPr lang="en-US" sz="2800" dirty="0"/>
              <a:t>For those that require a simple equation, here it is.</a:t>
            </a:r>
          </a:p>
          <a:p>
            <a:pPr marL="0" indent="0">
              <a:buNone/>
            </a:pPr>
            <a:r>
              <a:rPr lang="en-US" sz="2800" dirty="0"/>
              <a:t>	</a:t>
            </a:r>
            <a:r>
              <a:rPr lang="en-US" sz="2800" b="1" dirty="0">
                <a:solidFill>
                  <a:srgbClr val="FF0000"/>
                </a:solidFill>
                <a:effectLst>
                  <a:outerShdw blurRad="38100" dist="38100" dir="2700000" algn="tl">
                    <a:srgbClr val="000000">
                      <a:alpha val="43137"/>
                    </a:srgbClr>
                  </a:outerShdw>
                </a:effectLst>
              </a:rPr>
              <a:t>14</a:t>
            </a:r>
            <a:r>
              <a:rPr lang="en-US" sz="2800" dirty="0">
                <a:effectLst>
                  <a:outerShdw blurRad="38100" dist="38100" dir="2700000" algn="tl">
                    <a:srgbClr val="000000">
                      <a:alpha val="43137"/>
                    </a:srgbClr>
                  </a:outerShdw>
                </a:effectLst>
              </a:rPr>
              <a:t> </a:t>
            </a:r>
            <a:r>
              <a:rPr lang="en-US" sz="2800" dirty="0"/>
              <a:t>+ 		</a:t>
            </a:r>
            <a:r>
              <a:rPr lang="en-US" sz="2800" b="1" dirty="0">
                <a:solidFill>
                  <a:srgbClr val="FF0000"/>
                </a:solidFill>
                <a:effectLst>
                  <a:outerShdw blurRad="38100" dist="38100" dir="2700000" algn="tl">
                    <a:srgbClr val="000000">
                      <a:alpha val="43137"/>
                    </a:srgbClr>
                  </a:outerShdw>
                </a:effectLst>
              </a:rPr>
              <a:t>30</a:t>
            </a:r>
            <a:r>
              <a:rPr lang="en-US" sz="2800" dirty="0">
                <a:effectLst>
                  <a:outerShdw blurRad="38100" dist="38100" dir="2700000" algn="tl">
                    <a:srgbClr val="000000">
                      <a:alpha val="43137"/>
                    </a:srgbClr>
                  </a:outerShdw>
                </a:effectLst>
              </a:rPr>
              <a:t> </a:t>
            </a:r>
            <a:r>
              <a:rPr lang="en-US" sz="2800" dirty="0"/>
              <a:t>+ </a:t>
            </a:r>
            <a:r>
              <a:rPr lang="en-US" sz="2800" b="1" dirty="0">
                <a:solidFill>
                  <a:srgbClr val="FF0000"/>
                </a:solidFill>
                <a:effectLst>
                  <a:outerShdw blurRad="38100" dist="38100" dir="2700000" algn="tl">
                    <a:srgbClr val="000000">
                      <a:alpha val="43137"/>
                    </a:srgbClr>
                  </a:outerShdw>
                </a:effectLst>
              </a:rPr>
              <a:t>30</a:t>
            </a:r>
            <a:r>
              <a:rPr lang="en-US" sz="2800" dirty="0">
                <a:effectLst>
                  <a:outerShdw blurRad="38100" dist="38100" dir="2700000" algn="tl">
                    <a:srgbClr val="000000">
                      <a:alpha val="43137"/>
                    </a:srgbClr>
                  </a:outerShdw>
                </a:effectLst>
              </a:rPr>
              <a:t> </a:t>
            </a:r>
            <a:r>
              <a:rPr lang="en-US" sz="2800" dirty="0"/>
              <a:t>+ </a:t>
            </a:r>
            <a:r>
              <a:rPr lang="en-US" sz="2800" b="1" dirty="0">
                <a:solidFill>
                  <a:srgbClr val="FF0000"/>
                </a:solidFill>
                <a:effectLst>
                  <a:outerShdw blurRad="38100" dist="38100" dir="2700000" algn="tl">
                    <a:srgbClr val="000000">
                      <a:alpha val="43137"/>
                    </a:srgbClr>
                  </a:outerShdw>
                </a:effectLst>
              </a:rPr>
              <a:t>30</a:t>
            </a:r>
            <a:r>
              <a:rPr lang="en-US" sz="2800" dirty="0">
                <a:effectLst>
                  <a:outerShdw blurRad="38100" dist="38100" dir="2700000" algn="tl">
                    <a:srgbClr val="000000">
                      <a:alpha val="43137"/>
                    </a:srgbClr>
                  </a:outerShdw>
                </a:effectLst>
              </a:rPr>
              <a:t> </a:t>
            </a:r>
            <a:r>
              <a:rPr lang="en-US" sz="2800" dirty="0"/>
              <a:t>+ </a:t>
            </a:r>
            <a:r>
              <a:rPr lang="en-US" sz="2800" b="1" dirty="0">
                <a:solidFill>
                  <a:srgbClr val="FF0000"/>
                </a:solidFill>
                <a:effectLst>
                  <a:outerShdw blurRad="38100" dist="38100" dir="2700000" algn="tl">
                    <a:srgbClr val="000000">
                      <a:alpha val="43137"/>
                    </a:srgbClr>
                  </a:outerShdw>
                </a:effectLst>
              </a:rPr>
              <a:t>30</a:t>
            </a:r>
            <a:r>
              <a:rPr lang="en-US" sz="2800" dirty="0"/>
              <a:t>	+</a:t>
            </a:r>
            <a:r>
              <a:rPr lang="en-US" sz="2800" b="1" dirty="0">
                <a:solidFill>
                  <a:srgbClr val="FF0000"/>
                </a:solidFill>
                <a:effectLst>
                  <a:outerShdw blurRad="38100" dist="38100" dir="2700000" algn="tl">
                    <a:srgbClr val="000000">
                      <a:alpha val="43137"/>
                    </a:srgbClr>
                  </a:outerShdw>
                </a:effectLst>
              </a:rPr>
              <a:t>16</a:t>
            </a:r>
            <a:r>
              <a:rPr lang="en-US" sz="2800" dirty="0">
                <a:effectLst>
                  <a:outerShdw blurRad="38100" dist="38100" dir="2700000" algn="tl">
                    <a:srgbClr val="000000">
                      <a:alpha val="43137"/>
                    </a:srgbClr>
                  </a:outerShdw>
                </a:effectLst>
              </a:rPr>
              <a:t> </a:t>
            </a:r>
            <a:r>
              <a:rPr lang="en-US" sz="2800" dirty="0"/>
              <a:t>(days)  = </a:t>
            </a:r>
            <a:r>
              <a:rPr lang="en-US" sz="2800" b="1" dirty="0">
                <a:solidFill>
                  <a:srgbClr val="FF0000"/>
                </a:solidFill>
                <a:effectLst>
                  <a:outerShdw blurRad="38100" dist="38100" dir="2700000" algn="tl">
                    <a:srgbClr val="000000">
                      <a:alpha val="43137"/>
                    </a:srgbClr>
                  </a:outerShdw>
                </a:effectLst>
              </a:rPr>
              <a:t>150</a:t>
            </a:r>
            <a:r>
              <a:rPr lang="en-US" sz="2800" dirty="0">
                <a:effectLst>
                  <a:outerShdw blurRad="38100" dist="38100" dir="2700000" algn="tl">
                    <a:srgbClr val="000000">
                      <a:alpha val="43137"/>
                    </a:srgbClr>
                  </a:outerShdw>
                </a:effectLst>
              </a:rPr>
              <a:t> </a:t>
            </a:r>
            <a:r>
              <a:rPr lang="en-US" sz="2800" dirty="0"/>
              <a:t>days</a:t>
            </a:r>
          </a:p>
          <a:p>
            <a:pPr marL="0" indent="0">
              <a:buNone/>
            </a:pPr>
            <a:endParaRPr lang="en-US" sz="2800" dirty="0"/>
          </a:p>
          <a:p>
            <a:pPr marL="0" indent="0">
              <a:buNone/>
            </a:pPr>
            <a:r>
              <a:rPr lang="en-US" sz="2800" dirty="0"/>
              <a:t>2</a:t>
            </a:r>
            <a:r>
              <a:rPr lang="en-US" sz="2800" baseline="30000" dirty="0"/>
              <a:t>nd</a:t>
            </a:r>
            <a:r>
              <a:rPr lang="en-US" sz="2800" dirty="0"/>
              <a:t>  month,      3</a:t>
            </a:r>
            <a:r>
              <a:rPr lang="en-US" sz="2800" baseline="30000" dirty="0"/>
              <a:t>rd</a:t>
            </a:r>
            <a:r>
              <a:rPr lang="en-US" sz="2800" dirty="0"/>
              <a:t>, 4</a:t>
            </a:r>
            <a:r>
              <a:rPr lang="en-US" sz="2800" baseline="30000" dirty="0"/>
              <a:t>th</a:t>
            </a:r>
            <a:r>
              <a:rPr lang="en-US" sz="2800" dirty="0"/>
              <a:t> 5</a:t>
            </a:r>
            <a:r>
              <a:rPr lang="en-US" sz="2800" baseline="30000" dirty="0"/>
              <a:t>th</a:t>
            </a:r>
            <a:r>
              <a:rPr lang="en-US" sz="2800" dirty="0"/>
              <a:t> &amp; 6</a:t>
            </a:r>
            <a:r>
              <a:rPr lang="en-US" sz="2800" baseline="30000" dirty="0"/>
              <a:t>th</a:t>
            </a:r>
            <a:r>
              <a:rPr lang="en-US" sz="2800" dirty="0"/>
              <a:t> months   7</a:t>
            </a:r>
            <a:r>
              <a:rPr lang="en-US" sz="2800" baseline="30000" dirty="0"/>
              <a:t>th</a:t>
            </a:r>
            <a:r>
              <a:rPr lang="en-US" sz="2800" dirty="0"/>
              <a:t> month</a:t>
            </a:r>
          </a:p>
          <a:p>
            <a:pPr marL="0" indent="0">
              <a:buNone/>
            </a:pPr>
            <a:endParaRPr lang="en-US" sz="2800" dirty="0"/>
          </a:p>
          <a:p>
            <a:pPr marL="0" indent="0">
              <a:buNone/>
            </a:pPr>
            <a:r>
              <a:rPr lang="en-US" sz="2800" dirty="0"/>
              <a:t>Please remember that the </a:t>
            </a:r>
            <a:r>
              <a:rPr lang="en-US" sz="2800" b="1" dirty="0">
                <a:solidFill>
                  <a:srgbClr val="21FB93"/>
                </a:solidFill>
                <a:effectLst>
                  <a:glow rad="228600">
                    <a:schemeClr val="accent3">
                      <a:satMod val="175000"/>
                      <a:alpha val="40000"/>
                    </a:schemeClr>
                  </a:glow>
                  <a:outerShdw blurRad="38100" dist="38100" dir="2700000" algn="tl">
                    <a:srgbClr val="000000">
                      <a:alpha val="43137"/>
                    </a:srgbClr>
                  </a:outerShdw>
                </a:effectLst>
              </a:rPr>
              <a:t>150</a:t>
            </a:r>
            <a:r>
              <a:rPr lang="en-US" sz="2800" b="1" baseline="30000" dirty="0">
                <a:solidFill>
                  <a:srgbClr val="21FB93"/>
                </a:solidFill>
                <a:effectLst>
                  <a:glow rad="228600">
                    <a:schemeClr val="accent3">
                      <a:satMod val="175000"/>
                      <a:alpha val="40000"/>
                    </a:schemeClr>
                  </a:glow>
                  <a:outerShdw blurRad="38100" dist="38100" dir="2700000" algn="tl">
                    <a:srgbClr val="000000">
                      <a:alpha val="43137"/>
                    </a:srgbClr>
                  </a:outerShdw>
                </a:effectLst>
              </a:rPr>
              <a:t>th</a:t>
            </a:r>
            <a:r>
              <a:rPr lang="en-US" sz="2800" b="1" dirty="0">
                <a:solidFill>
                  <a:srgbClr val="21FB93"/>
                </a:solidFill>
                <a:effectLst>
                  <a:glow rad="228600">
                    <a:schemeClr val="accent3">
                      <a:satMod val="175000"/>
                      <a:alpha val="40000"/>
                    </a:schemeClr>
                  </a:glow>
                  <a:outerShdw blurRad="38100" dist="38100" dir="2700000" algn="tl">
                    <a:srgbClr val="000000">
                      <a:alpha val="43137"/>
                    </a:srgbClr>
                  </a:outerShdw>
                </a:effectLst>
              </a:rPr>
              <a:t> day </a:t>
            </a:r>
            <a:r>
              <a:rPr lang="en-US" sz="2800" dirty="0"/>
              <a:t>– </a:t>
            </a:r>
            <a:r>
              <a:rPr lang="en-US" sz="2800" b="1" u="sng" dirty="0">
                <a:solidFill>
                  <a:srgbClr val="FF0000"/>
                </a:solidFill>
                <a:effectLst>
                  <a:outerShdw blurRad="38100" dist="38100" dir="2700000" algn="tl">
                    <a:srgbClr val="000000">
                      <a:alpha val="43137"/>
                    </a:srgbClr>
                  </a:outerShdw>
                </a:effectLst>
              </a:rPr>
              <a:t>MUST</a:t>
            </a:r>
            <a:r>
              <a:rPr lang="en-US" sz="2800" dirty="0"/>
              <a:t> land on the </a:t>
            </a:r>
            <a:r>
              <a:rPr lang="en-US" sz="2800" b="1" dirty="0">
                <a:solidFill>
                  <a:srgbClr val="FF9900"/>
                </a:solidFill>
                <a:effectLst>
                  <a:outerShdw blurRad="38100" dist="38100" dir="2700000" algn="tl">
                    <a:srgbClr val="000000">
                      <a:alpha val="43137"/>
                    </a:srgbClr>
                  </a:outerShdw>
                </a:effectLst>
              </a:rPr>
              <a:t>16</a:t>
            </a:r>
            <a:r>
              <a:rPr lang="en-US" sz="2800" b="1" baseline="30000" dirty="0">
                <a:solidFill>
                  <a:srgbClr val="FF9900"/>
                </a:solidFill>
                <a:effectLst>
                  <a:outerShdw blurRad="38100" dist="38100" dir="2700000" algn="tl">
                    <a:srgbClr val="000000">
                      <a:alpha val="43137"/>
                    </a:srgbClr>
                  </a:outerShdw>
                </a:effectLst>
              </a:rPr>
              <a:t>th</a:t>
            </a:r>
            <a:r>
              <a:rPr lang="en-US" sz="2800" dirty="0"/>
              <a:t> day of the </a:t>
            </a:r>
            <a:r>
              <a:rPr lang="en-US" sz="2800" b="1" dirty="0">
                <a:solidFill>
                  <a:srgbClr val="FF9900"/>
                </a:solidFill>
                <a:effectLst>
                  <a:outerShdw blurRad="38100" dist="38100" dir="2700000" algn="tl">
                    <a:srgbClr val="000000">
                      <a:alpha val="43137"/>
                    </a:srgbClr>
                  </a:outerShdw>
                </a:effectLst>
              </a:rPr>
              <a:t>7</a:t>
            </a:r>
            <a:r>
              <a:rPr lang="en-US" sz="2800" b="1" baseline="30000" dirty="0">
                <a:solidFill>
                  <a:srgbClr val="FF9900"/>
                </a:solidFill>
                <a:effectLst>
                  <a:outerShdw blurRad="38100" dist="38100" dir="2700000" algn="tl">
                    <a:srgbClr val="000000">
                      <a:alpha val="43137"/>
                    </a:srgbClr>
                  </a:outerShdw>
                </a:effectLst>
              </a:rPr>
              <a:t>th</a:t>
            </a:r>
            <a:r>
              <a:rPr lang="en-US" sz="2800" dirty="0"/>
              <a:t> month, to allow for the precise effort of the </a:t>
            </a:r>
            <a:r>
              <a:rPr lang="en-US" sz="2800" b="1" dirty="0">
                <a:solidFill>
                  <a:srgbClr val="FF53FF"/>
                </a:solidFill>
                <a:effectLst>
                  <a:outerShdw blurRad="38100" dist="38100" dir="2700000" algn="tl">
                    <a:srgbClr val="000000">
                      <a:alpha val="43137"/>
                    </a:srgbClr>
                  </a:outerShdw>
                </a:effectLst>
              </a:rPr>
              <a:t>water rapidly diminishing</a:t>
            </a:r>
          </a:p>
          <a:p>
            <a:pPr marL="0" indent="0">
              <a:buNone/>
            </a:pPr>
            <a:endParaRPr lang="en-US" sz="2800" dirty="0"/>
          </a:p>
          <a:p>
            <a:pPr marL="0" indent="0">
              <a:buNone/>
            </a:pPr>
            <a:r>
              <a:rPr lang="en-US" sz="2800" b="1" dirty="0">
                <a:solidFill>
                  <a:srgbClr val="FF0000"/>
                </a:solidFill>
                <a:effectLst>
                  <a:outerShdw blurRad="38100" dist="38100" dir="2700000" algn="tl">
                    <a:srgbClr val="000000">
                      <a:alpha val="43137"/>
                    </a:srgbClr>
                  </a:outerShdw>
                </a:effectLst>
              </a:rPr>
              <a:t>Now</a:t>
            </a:r>
            <a:r>
              <a:rPr lang="en-US" sz="2800" dirty="0">
                <a:effectLst>
                  <a:outerShdw blurRad="38100" dist="38100" dir="2700000" algn="tl">
                    <a:srgbClr val="000000">
                      <a:alpha val="43137"/>
                    </a:srgbClr>
                  </a:outerShdw>
                </a:effectLst>
              </a:rPr>
              <a:t> </a:t>
            </a:r>
            <a:r>
              <a:rPr lang="en-US" sz="2800" dirty="0"/>
              <a:t>it begins to get </a:t>
            </a:r>
            <a:r>
              <a:rPr lang="en-US" sz="2800" b="1" dirty="0">
                <a:effectLst>
                  <a:glow rad="228600">
                    <a:schemeClr val="accent3">
                      <a:satMod val="175000"/>
                      <a:alpha val="40000"/>
                    </a:schemeClr>
                  </a:glow>
                  <a:outerShdw blurRad="38100" dist="38100" dir="2700000" algn="tl">
                    <a:srgbClr val="000000">
                      <a:alpha val="43137"/>
                    </a:srgbClr>
                  </a:outerShdw>
                </a:effectLst>
              </a:rPr>
              <a:t>ULTRA INTERESTING!</a:t>
            </a:r>
            <a:r>
              <a:rPr lang="en-US" sz="2800" b="1" dirty="0">
                <a:effectLst>
                  <a:glow rad="228600">
                    <a:schemeClr val="accent3">
                      <a:satMod val="175000"/>
                      <a:alpha val="40000"/>
                    </a:schemeClr>
                  </a:glow>
                </a:effectLst>
              </a:rPr>
              <a:t>   </a:t>
            </a:r>
            <a:r>
              <a:rPr lang="en-US" sz="6000" b="1" dirty="0">
                <a:solidFill>
                  <a:srgbClr val="FF53FF"/>
                </a:solidFill>
                <a:effectLst>
                  <a:outerShdw blurRad="38100" dist="38100" dir="2700000" algn="tl">
                    <a:srgbClr val="000000">
                      <a:alpha val="43137"/>
                    </a:srgbClr>
                  </a:outerShdw>
                </a:effectLst>
                <a:sym typeface="Wingdings" panose="05000000000000000000" pitchFamily="2" charset="2"/>
              </a:rPr>
              <a:t></a:t>
            </a:r>
            <a:r>
              <a:rPr lang="en-US" sz="6000" b="1" dirty="0">
                <a:solidFill>
                  <a:srgbClr val="FF53FF"/>
                </a:solidFill>
                <a:sym typeface="Wingdings" panose="05000000000000000000" pitchFamily="2" charset="2"/>
              </a:rPr>
              <a:t>  </a:t>
            </a:r>
            <a:r>
              <a:rPr lang="en-US" sz="6000" b="1" dirty="0">
                <a:solidFill>
                  <a:srgbClr val="FF53FF"/>
                </a:solidFill>
                <a:effectLst>
                  <a:outerShdw blurRad="38100" dist="38100" dir="2700000" algn="tl">
                    <a:srgbClr val="000000">
                      <a:alpha val="43137"/>
                    </a:srgbClr>
                  </a:outerShdw>
                </a:effectLst>
                <a:sym typeface="Wingdings" panose="05000000000000000000" pitchFamily="2" charset="2"/>
              </a:rPr>
              <a:t>?????</a:t>
            </a:r>
            <a:endParaRPr lang="en-US" sz="6000" b="1" dirty="0">
              <a:solidFill>
                <a:srgbClr val="FF53FF"/>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a:xfrm>
            <a:off x="10818810" y="6324600"/>
            <a:ext cx="1066802" cy="276228"/>
          </a:xfrm>
        </p:spPr>
        <p:txBody>
          <a:bodyPr/>
          <a:lstStyle/>
          <a:p>
            <a:fld id="{2A013F82-EE5E-44EE-A61D-E31C6657F26F}" type="slidenum">
              <a:rPr lang="en-US" b="1" smtClean="0"/>
              <a:t>30</a:t>
            </a:fld>
            <a:endParaRPr lang="en-US" b="1" dirty="0"/>
          </a:p>
        </p:txBody>
      </p:sp>
      <p:grpSp>
        <p:nvGrpSpPr>
          <p:cNvPr id="8" name="Group 7"/>
          <p:cNvGrpSpPr/>
          <p:nvPr/>
        </p:nvGrpSpPr>
        <p:grpSpPr>
          <a:xfrm>
            <a:off x="1370012" y="2133599"/>
            <a:ext cx="8382000" cy="838202"/>
            <a:chOff x="1370010" y="2209798"/>
            <a:chExt cx="8382000" cy="838202"/>
          </a:xfrm>
        </p:grpSpPr>
        <p:sp>
          <p:nvSpPr>
            <p:cNvPr id="5" name="Right Brace 4"/>
            <p:cNvSpPr/>
            <p:nvPr/>
          </p:nvSpPr>
          <p:spPr>
            <a:xfrm rot="16200000">
              <a:off x="1979611" y="1600198"/>
              <a:ext cx="838200" cy="2057402"/>
            </a:xfrm>
            <a:prstGeom prst="rightBrace">
              <a:avLst>
                <a:gd name="adj1" fmla="val 31705"/>
                <a:gd name="adj2" fmla="val 59015"/>
              </a:avLst>
            </a:prstGeom>
            <a:ln w="38100">
              <a:solidFill>
                <a:srgbClr val="FF990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ight Brace 5"/>
            <p:cNvSpPr/>
            <p:nvPr/>
          </p:nvSpPr>
          <p:spPr>
            <a:xfrm rot="16200000">
              <a:off x="5446711" y="647700"/>
              <a:ext cx="838201" cy="3962400"/>
            </a:xfrm>
            <a:prstGeom prst="rightBrace">
              <a:avLst>
                <a:gd name="adj1" fmla="val 36845"/>
                <a:gd name="adj2" fmla="val 43609"/>
              </a:avLst>
            </a:prstGeom>
            <a:ln w="38100">
              <a:solidFill>
                <a:srgbClr val="FF990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ight Brace 6"/>
            <p:cNvSpPr/>
            <p:nvPr/>
          </p:nvSpPr>
          <p:spPr>
            <a:xfrm rot="16200000">
              <a:off x="8456609" y="1752599"/>
              <a:ext cx="838202" cy="1752600"/>
            </a:xfrm>
            <a:prstGeom prst="rightBrace">
              <a:avLst>
                <a:gd name="adj1" fmla="val 27173"/>
                <a:gd name="adj2" fmla="val 20656"/>
              </a:avLst>
            </a:prstGeom>
            <a:ln w="38100">
              <a:solidFill>
                <a:srgbClr val="FF990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9" name="Picture 2" descr="C:\Users\Rae\Desktop\Art on Desktop\white man clip art\3d white people\png\3d gets it p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46517" y="2067160"/>
            <a:ext cx="1582596" cy="1809279"/>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Arrow Connector 10"/>
          <p:cNvCxnSpPr/>
          <p:nvPr/>
        </p:nvCxnSpPr>
        <p:spPr>
          <a:xfrm flipH="1">
            <a:off x="8804366" y="3265714"/>
            <a:ext cx="947646" cy="548640"/>
          </a:xfrm>
          <a:prstGeom prst="straightConnector1">
            <a:avLst/>
          </a:prstGeom>
          <a:ln w="76200">
            <a:solidFill>
              <a:srgbClr val="CC00FF"/>
            </a:solidFill>
            <a:headEnd type="none" w="med" len="med"/>
            <a:tailEnd type="arrow" w="med" len="med"/>
          </a:ln>
          <a:effectLst>
            <a:glow rad="228600">
              <a:schemeClr val="accent3">
                <a:satMod val="175000"/>
                <a:alpha val="40000"/>
              </a:schemeClr>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1480707" y="4497750"/>
            <a:ext cx="10417297" cy="914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rPr>
              <a:t>				      </a:t>
            </a:r>
            <a:r>
              <a:rPr lang="en-US" sz="2800" b="1" dirty="0">
                <a:ln>
                  <a:solidFill>
                    <a:srgbClr val="0000FF"/>
                  </a:solidFill>
                </a:ln>
                <a:solidFill>
                  <a:prstClr val="white"/>
                </a:solidFill>
              </a:rPr>
              <a:t>p</a:t>
            </a:r>
            <a:r>
              <a:rPr lang="en-US" sz="2800" b="1" u="sng" dirty="0">
                <a:ln>
                  <a:solidFill>
                    <a:srgbClr val="0000FF"/>
                  </a:solidFill>
                </a:ln>
                <a:solidFill>
                  <a:prstClr val="white"/>
                </a:solidFill>
              </a:rPr>
              <a:t>ermittin</a:t>
            </a:r>
            <a:r>
              <a:rPr lang="en-US" sz="2800" b="1" dirty="0">
                <a:ln>
                  <a:solidFill>
                    <a:srgbClr val="0000FF"/>
                  </a:solidFill>
                </a:ln>
                <a:solidFill>
                  <a:prstClr val="white"/>
                </a:solidFill>
              </a:rPr>
              <a:t>g</a:t>
            </a:r>
            <a:r>
              <a:rPr lang="en-US" sz="2800" b="1" u="sng" dirty="0">
                <a:ln>
                  <a:solidFill>
                    <a:srgbClr val="0000FF"/>
                  </a:solidFill>
                </a:ln>
                <a:solidFill>
                  <a:prstClr val="white"/>
                </a:solidFill>
              </a:rPr>
              <a:t> the ark to rest</a:t>
            </a:r>
            <a:r>
              <a:rPr lang="en-US" sz="2800" b="1" dirty="0">
                <a:ln>
                  <a:solidFill>
                    <a:srgbClr val="0000FF"/>
                  </a:solidFill>
                </a:ln>
                <a:solidFill>
                  <a:prstClr val="white"/>
                </a:solidFill>
              </a:rPr>
              <a:t> </a:t>
            </a:r>
            <a:r>
              <a:rPr lang="en-US" sz="2800" dirty="0">
                <a:solidFill>
                  <a:prstClr val="white"/>
                </a:solidFill>
              </a:rPr>
              <a:t>– exactly on the </a:t>
            </a:r>
            <a:r>
              <a:rPr lang="en-US" sz="2800" b="1" dirty="0">
                <a:solidFill>
                  <a:srgbClr val="00B0F0"/>
                </a:solidFill>
                <a:effectLst>
                  <a:outerShdw blurRad="38100" dist="38100" dir="2700000" algn="tl">
                    <a:srgbClr val="000000">
                      <a:alpha val="43137"/>
                    </a:srgbClr>
                  </a:outerShdw>
                </a:effectLst>
              </a:rPr>
              <a:t>17</a:t>
            </a:r>
            <a:r>
              <a:rPr lang="en-US" sz="2800" b="1" baseline="30000" dirty="0">
                <a:solidFill>
                  <a:srgbClr val="00B0F0"/>
                </a:solidFill>
                <a:effectLst>
                  <a:outerShdw blurRad="38100" dist="38100" dir="2700000" algn="tl">
                    <a:srgbClr val="000000">
                      <a:alpha val="43137"/>
                    </a:srgbClr>
                  </a:outerShdw>
                </a:effectLst>
              </a:rPr>
              <a:t>th</a:t>
            </a:r>
            <a:r>
              <a:rPr lang="en-US" sz="2800" dirty="0">
                <a:solidFill>
                  <a:prstClr val="white"/>
                </a:solidFill>
              </a:rPr>
              <a:t> of the </a:t>
            </a:r>
            <a:r>
              <a:rPr lang="en-US" sz="2800" b="1" dirty="0">
                <a:solidFill>
                  <a:srgbClr val="00B0F0"/>
                </a:solidFill>
                <a:effectLst>
                  <a:outerShdw blurRad="38100" dist="38100" dir="2700000" algn="tl">
                    <a:srgbClr val="000000">
                      <a:alpha val="43137"/>
                    </a:srgbClr>
                  </a:outerShdw>
                </a:effectLst>
              </a:rPr>
              <a:t>7</a:t>
            </a:r>
            <a:r>
              <a:rPr lang="en-US" sz="2800" b="1" baseline="30000" dirty="0">
                <a:solidFill>
                  <a:srgbClr val="00B0F0"/>
                </a:solidFill>
                <a:effectLst>
                  <a:outerShdw blurRad="38100" dist="38100" dir="2700000" algn="tl">
                    <a:srgbClr val="000000">
                      <a:alpha val="43137"/>
                    </a:srgbClr>
                  </a:outerShdw>
                </a:effectLst>
              </a:rPr>
              <a:t>th</a:t>
            </a:r>
            <a:r>
              <a:rPr lang="en-US" sz="2800" dirty="0">
                <a:solidFill>
                  <a:prstClr val="white"/>
                </a:solidFill>
              </a:rPr>
              <a:t> month.</a:t>
            </a:r>
            <a:endParaRPr lang="en-CA" dirty="0"/>
          </a:p>
        </p:txBody>
      </p:sp>
    </p:spTree>
    <p:extLst>
      <p:ext uri="{BB962C8B-B14F-4D97-AF65-F5344CB8AC3E}">
        <p14:creationId xmlns:p14="http://schemas.microsoft.com/office/powerpoint/2010/main" val="1129216574"/>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0" presetID="31" presetClass="entr" presetSubtype="0" fill="hold" nodeType="withEffect">
                                  <p:stCondLst>
                                    <p:cond delay="175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fltVal val="0"/>
                                          </p:val>
                                        </p:tav>
                                        <p:tav tm="100000">
                                          <p:val>
                                            <p:strVal val="#ppt_w"/>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 calcmode="lin" valueType="num">
                                      <p:cBhvr>
                                        <p:cTn id="14" dur="1000" fill="hold"/>
                                        <p:tgtEl>
                                          <p:spTgt spid="9"/>
                                        </p:tgtEl>
                                        <p:attrNameLst>
                                          <p:attrName>style.rotation</p:attrName>
                                        </p:attrNameLst>
                                      </p:cBhvr>
                                      <p:tavLst>
                                        <p:tav tm="0">
                                          <p:val>
                                            <p:fltVal val="90"/>
                                          </p:val>
                                        </p:tav>
                                        <p:tav tm="100000">
                                          <p:val>
                                            <p:fltVal val="0"/>
                                          </p:val>
                                        </p:tav>
                                      </p:tavLst>
                                    </p:anim>
                                    <p:animEffect transition="in" filter="fade">
                                      <p:cBhvr>
                                        <p:cTn id="15" dur="1000"/>
                                        <p:tgtEl>
                                          <p:spTgt spid="9"/>
                                        </p:tgtEl>
                                      </p:cBhvr>
                                    </p:animEffect>
                                  </p:childTnLst>
                                </p:cTn>
                              </p:par>
                              <p:par>
                                <p:cTn id="16" presetID="31" presetClass="entr" presetSubtype="0" fill="hold" nodeType="withEffect">
                                  <p:stCondLst>
                                    <p:cond delay="1750"/>
                                  </p:stCondLst>
                                  <p:childTnLst>
                                    <p:set>
                                      <p:cBhvr>
                                        <p:cTn id="17" dur="1" fill="hold">
                                          <p:stCondLst>
                                            <p:cond delay="0"/>
                                          </p:stCondLst>
                                        </p:cTn>
                                        <p:tgtEl>
                                          <p:spTgt spid="11"/>
                                        </p:tgtEl>
                                        <p:attrNameLst>
                                          <p:attrName>style.visibility</p:attrName>
                                        </p:attrNameLst>
                                      </p:cBhvr>
                                      <p:to>
                                        <p:strVal val="visible"/>
                                      </p:to>
                                    </p:set>
                                    <p:anim calcmode="lin" valueType="num">
                                      <p:cBhvr>
                                        <p:cTn id="18" dur="1000" fill="hold"/>
                                        <p:tgtEl>
                                          <p:spTgt spid="11"/>
                                        </p:tgtEl>
                                        <p:attrNameLst>
                                          <p:attrName>ppt_w</p:attrName>
                                        </p:attrNameLst>
                                      </p:cBhvr>
                                      <p:tavLst>
                                        <p:tav tm="0">
                                          <p:val>
                                            <p:fltVal val="0"/>
                                          </p:val>
                                        </p:tav>
                                        <p:tav tm="100000">
                                          <p:val>
                                            <p:strVal val="#ppt_w"/>
                                          </p:val>
                                        </p:tav>
                                      </p:tavLst>
                                    </p:anim>
                                    <p:anim calcmode="lin" valueType="num">
                                      <p:cBhvr>
                                        <p:cTn id="19" dur="1000" fill="hold"/>
                                        <p:tgtEl>
                                          <p:spTgt spid="11"/>
                                        </p:tgtEl>
                                        <p:attrNameLst>
                                          <p:attrName>ppt_h</p:attrName>
                                        </p:attrNameLst>
                                      </p:cBhvr>
                                      <p:tavLst>
                                        <p:tav tm="0">
                                          <p:val>
                                            <p:fltVal val="0"/>
                                          </p:val>
                                        </p:tav>
                                        <p:tav tm="100000">
                                          <p:val>
                                            <p:strVal val="#ppt_h"/>
                                          </p:val>
                                        </p:tav>
                                      </p:tavLst>
                                    </p:anim>
                                    <p:anim calcmode="lin" valueType="num">
                                      <p:cBhvr>
                                        <p:cTn id="20" dur="1000" fill="hold"/>
                                        <p:tgtEl>
                                          <p:spTgt spid="11"/>
                                        </p:tgtEl>
                                        <p:attrNameLst>
                                          <p:attrName>style.rotation</p:attrName>
                                        </p:attrNameLst>
                                      </p:cBhvr>
                                      <p:tavLst>
                                        <p:tav tm="0">
                                          <p:val>
                                            <p:fltVal val="90"/>
                                          </p:val>
                                        </p:tav>
                                        <p:tav tm="100000">
                                          <p:val>
                                            <p:fltVal val="0"/>
                                          </p:val>
                                        </p:tav>
                                      </p:tavLst>
                                    </p:anim>
                                    <p:animEffect transition="in" filter="fade">
                                      <p:cBhvr>
                                        <p:cTn id="21" dur="10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1000"/>
                                        <p:tgtEl>
                                          <p:spTgt spid="3">
                                            <p:txEl>
                                              <p:pRg st="7" end="7"/>
                                            </p:txEl>
                                          </p:spTgt>
                                        </p:tgtEl>
                                      </p:cBhvr>
                                    </p:animEffect>
                                    <p:anim calcmode="lin" valueType="num">
                                      <p:cBhvr>
                                        <p:cTn id="3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7083424" y="1390918"/>
            <a:ext cx="4572001" cy="4224271"/>
          </a:xfrm>
        </p:spPr>
        <p:txBody>
          <a:bodyPr>
            <a:normAutofit fontScale="90000"/>
          </a:bodyPr>
          <a:lstStyle/>
          <a:p>
            <a:pPr algn="ctr"/>
            <a:r>
              <a:rPr lang="en-US" sz="7200" dirty="0">
                <a:solidFill>
                  <a:srgbClr val="0CB89B">
                    <a:lumMod val="20000"/>
                    <a:lumOff val="80000"/>
                  </a:srgbClr>
                </a:solidFill>
                <a:latin typeface="Colonna MT" pitchFamily="82" charset="0"/>
              </a:rPr>
              <a:t>We will now view the </a:t>
            </a:r>
            <a:br>
              <a:rPr lang="en-US" sz="7200" dirty="0">
                <a:solidFill>
                  <a:srgbClr val="0CB89B">
                    <a:lumMod val="20000"/>
                    <a:lumOff val="80000"/>
                  </a:srgbClr>
                </a:solidFill>
                <a:latin typeface="Colonna MT" pitchFamily="82" charset="0"/>
              </a:rPr>
            </a:br>
            <a:r>
              <a:rPr lang="en-US" sz="7200" u="sng" dirty="0">
                <a:solidFill>
                  <a:srgbClr val="0CB89B">
                    <a:lumMod val="20000"/>
                    <a:lumOff val="80000"/>
                  </a:srgbClr>
                </a:solidFill>
                <a:latin typeface="Colonna MT" pitchFamily="82" charset="0"/>
              </a:rPr>
              <a:t>acclaimed</a:t>
            </a:r>
            <a:r>
              <a:rPr lang="en-US" sz="7200" dirty="0">
                <a:solidFill>
                  <a:srgbClr val="0CB89B">
                    <a:lumMod val="20000"/>
                    <a:lumOff val="80000"/>
                  </a:srgbClr>
                </a:solidFill>
                <a:latin typeface="Colonna MT" pitchFamily="82" charset="0"/>
              </a:rPr>
              <a:t> </a:t>
            </a:r>
            <a:r>
              <a:rPr lang="en-US" sz="7200" dirty="0">
                <a:solidFill>
                  <a:srgbClr val="FF53FF"/>
                </a:solidFill>
                <a:latin typeface="Colonna MT" pitchFamily="82" charset="0"/>
              </a:rPr>
              <a:t>“Hebrew Calendar.”</a:t>
            </a:r>
            <a:endParaRPr lang="en-US" dirty="0">
              <a:solidFill>
                <a:srgbClr val="FF53FF"/>
              </a:solidFill>
            </a:endParaRPr>
          </a:p>
        </p:txBody>
      </p:sp>
      <p:sp>
        <p:nvSpPr>
          <p:cNvPr id="4" name="Slide Number Placeholder 3"/>
          <p:cNvSpPr>
            <a:spLocks noGrp="1"/>
          </p:cNvSpPr>
          <p:nvPr>
            <p:ph type="sldNum" sz="quarter" idx="4294967295"/>
          </p:nvPr>
        </p:nvSpPr>
        <p:spPr>
          <a:xfrm>
            <a:off x="11038897" y="6494319"/>
            <a:ext cx="1066800" cy="276225"/>
          </a:xfrm>
        </p:spPr>
        <p:txBody>
          <a:bodyPr/>
          <a:lstStyle/>
          <a:p>
            <a:fld id="{2A013F82-EE5E-44EE-A61D-E31C6657F26F}" type="slidenum">
              <a:rPr lang="en-US" b="1" smtClean="0"/>
              <a:pPr/>
              <a:t>31</a:t>
            </a:fld>
            <a:endParaRPr lang="en-US" b="1" dirty="0"/>
          </a:p>
        </p:txBody>
      </p:sp>
    </p:spTree>
    <p:extLst>
      <p:ext uri="{BB962C8B-B14F-4D97-AF65-F5344CB8AC3E}">
        <p14:creationId xmlns:p14="http://schemas.microsoft.com/office/powerpoint/2010/main" val="3324285669"/>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pattFill prst="dashHorz">
          <a:fgClr>
            <a:srgbClr val="CC00FF"/>
          </a:fgClr>
          <a:bgClr>
            <a:schemeClr val="bg1"/>
          </a:bgClr>
        </a:pattFill>
        <a:effectLst/>
      </p:bgPr>
    </p:bg>
    <p:spTree>
      <p:nvGrpSpPr>
        <p:cNvPr id="1" name=""/>
        <p:cNvGrpSpPr/>
        <p:nvPr/>
      </p:nvGrpSpPr>
      <p:grpSpPr>
        <a:xfrm>
          <a:off x="0" y="0"/>
          <a:ext cx="0" cy="0"/>
          <a:chOff x="0" y="0"/>
          <a:chExt cx="0" cy="0"/>
        </a:xfrm>
      </p:grpSpPr>
      <p:sp>
        <p:nvSpPr>
          <p:cNvPr id="12" name="Content Placeholder 11"/>
          <p:cNvSpPr>
            <a:spLocks noGrp="1"/>
          </p:cNvSpPr>
          <p:nvPr>
            <p:ph sz="half" idx="1"/>
          </p:nvPr>
        </p:nvSpPr>
        <p:spPr>
          <a:xfrm>
            <a:off x="1827212" y="1447800"/>
            <a:ext cx="4495800" cy="3962400"/>
          </a:xfrm>
          <a:solidFill>
            <a:schemeClr val="tx1"/>
          </a:solidFill>
          <a:ln w="38100">
            <a:solidFill>
              <a:srgbClr val="CC0099"/>
            </a:solidFill>
          </a:ln>
          <a:scene3d>
            <a:camera prst="orthographicFront"/>
            <a:lightRig rig="threePt" dir="t"/>
          </a:scene3d>
          <a:sp3d>
            <a:bevelT w="114300" prst="artDeco"/>
          </a:sp3d>
        </p:spPr>
        <p:txBody>
          <a:bodyPr anchor="ctr">
            <a:normAutofit/>
          </a:bodyPr>
          <a:lstStyle/>
          <a:p>
            <a:pPr marL="0" indent="0">
              <a:buNone/>
            </a:pPr>
            <a:r>
              <a:rPr lang="en-US" sz="2800" dirty="0">
                <a:solidFill>
                  <a:schemeClr val="bg1">
                    <a:lumMod val="95000"/>
                    <a:lumOff val="5000"/>
                  </a:schemeClr>
                </a:solidFill>
              </a:rPr>
              <a:t> 1.  </a:t>
            </a:r>
            <a:r>
              <a:rPr lang="en-US" sz="2800" dirty="0">
                <a:solidFill>
                  <a:srgbClr val="CC0099"/>
                </a:solidFill>
              </a:rPr>
              <a:t>Nisan</a:t>
            </a:r>
            <a:r>
              <a:rPr lang="en-US" sz="2800" dirty="0">
                <a:solidFill>
                  <a:schemeClr val="bg1">
                    <a:lumMod val="95000"/>
                    <a:lumOff val="5000"/>
                  </a:schemeClr>
                </a:solidFill>
              </a:rPr>
              <a:t> –	     30 days</a:t>
            </a:r>
          </a:p>
          <a:p>
            <a:pPr marL="0" indent="0">
              <a:buNone/>
            </a:pPr>
            <a:r>
              <a:rPr lang="en-US" sz="2800" dirty="0">
                <a:solidFill>
                  <a:schemeClr val="bg1">
                    <a:lumMod val="95000"/>
                    <a:lumOff val="5000"/>
                  </a:schemeClr>
                </a:solidFill>
              </a:rPr>
              <a:t> 2.  </a:t>
            </a:r>
            <a:r>
              <a:rPr lang="en-US" sz="2800" dirty="0" err="1">
                <a:solidFill>
                  <a:srgbClr val="CC0099"/>
                </a:solidFill>
              </a:rPr>
              <a:t>Iyyar</a:t>
            </a:r>
            <a:r>
              <a:rPr lang="en-US" sz="2800" dirty="0">
                <a:solidFill>
                  <a:schemeClr val="bg1">
                    <a:lumMod val="95000"/>
                    <a:lumOff val="5000"/>
                  </a:schemeClr>
                </a:solidFill>
              </a:rPr>
              <a:t>  - 	     </a:t>
            </a:r>
            <a:r>
              <a:rPr lang="en-US" sz="2800" b="1" dirty="0">
                <a:solidFill>
                  <a:srgbClr val="FF9900"/>
                </a:solidFill>
                <a:effectLst>
                  <a:outerShdw blurRad="38100" dist="38100" dir="2700000" algn="tl">
                    <a:srgbClr val="000000">
                      <a:alpha val="43137"/>
                    </a:srgbClr>
                  </a:outerShdw>
                </a:effectLst>
              </a:rPr>
              <a:t>29</a:t>
            </a:r>
            <a:r>
              <a:rPr lang="en-US" sz="2800" dirty="0">
                <a:solidFill>
                  <a:schemeClr val="bg1">
                    <a:lumMod val="95000"/>
                    <a:lumOff val="5000"/>
                  </a:schemeClr>
                </a:solidFill>
              </a:rPr>
              <a:t> days</a:t>
            </a:r>
          </a:p>
          <a:p>
            <a:pPr marL="0" indent="0">
              <a:buNone/>
            </a:pPr>
            <a:r>
              <a:rPr lang="en-US" sz="2800" dirty="0">
                <a:solidFill>
                  <a:schemeClr val="bg1">
                    <a:lumMod val="95000"/>
                    <a:lumOff val="5000"/>
                  </a:schemeClr>
                </a:solidFill>
              </a:rPr>
              <a:t> 3.  </a:t>
            </a:r>
            <a:r>
              <a:rPr lang="en-US" sz="2800" dirty="0">
                <a:solidFill>
                  <a:srgbClr val="CC0099"/>
                </a:solidFill>
              </a:rPr>
              <a:t>Sivan</a:t>
            </a:r>
            <a:r>
              <a:rPr lang="en-US" sz="2800" dirty="0">
                <a:solidFill>
                  <a:schemeClr val="bg1">
                    <a:lumMod val="95000"/>
                    <a:lumOff val="5000"/>
                  </a:schemeClr>
                </a:solidFill>
              </a:rPr>
              <a:t> -      30 days</a:t>
            </a:r>
          </a:p>
          <a:p>
            <a:pPr marL="0" indent="0">
              <a:buNone/>
            </a:pPr>
            <a:r>
              <a:rPr lang="en-US" sz="2800" dirty="0">
                <a:solidFill>
                  <a:schemeClr val="bg1">
                    <a:lumMod val="95000"/>
                    <a:lumOff val="5000"/>
                  </a:schemeClr>
                </a:solidFill>
              </a:rPr>
              <a:t> 4.  </a:t>
            </a:r>
            <a:r>
              <a:rPr lang="en-US" sz="2800" dirty="0">
                <a:solidFill>
                  <a:srgbClr val="CC0099"/>
                </a:solidFill>
              </a:rPr>
              <a:t>Tammuz </a:t>
            </a:r>
            <a:r>
              <a:rPr lang="en-US" sz="2800" dirty="0">
                <a:solidFill>
                  <a:schemeClr val="bg1">
                    <a:lumMod val="95000"/>
                    <a:lumOff val="5000"/>
                  </a:schemeClr>
                </a:solidFill>
              </a:rPr>
              <a:t>- </a:t>
            </a:r>
            <a:r>
              <a:rPr lang="en-US" sz="2800" b="1" dirty="0">
                <a:solidFill>
                  <a:srgbClr val="FF9900"/>
                </a:solidFill>
                <a:effectLst>
                  <a:outerShdw blurRad="38100" dist="38100" dir="2700000" algn="tl">
                    <a:srgbClr val="000000">
                      <a:alpha val="43137"/>
                    </a:srgbClr>
                  </a:outerShdw>
                </a:effectLst>
              </a:rPr>
              <a:t>29</a:t>
            </a:r>
            <a:r>
              <a:rPr lang="en-US" sz="2800" dirty="0">
                <a:solidFill>
                  <a:schemeClr val="bg1">
                    <a:lumMod val="95000"/>
                    <a:lumOff val="5000"/>
                  </a:schemeClr>
                </a:solidFill>
                <a:effectLst>
                  <a:outerShdw blurRad="38100" dist="38100" dir="2700000" algn="tl">
                    <a:srgbClr val="000000">
                      <a:alpha val="43137"/>
                    </a:srgbClr>
                  </a:outerShdw>
                </a:effectLst>
              </a:rPr>
              <a:t> </a:t>
            </a:r>
            <a:r>
              <a:rPr lang="en-US" sz="2800" dirty="0">
                <a:solidFill>
                  <a:schemeClr val="bg1">
                    <a:lumMod val="95000"/>
                    <a:lumOff val="5000"/>
                  </a:schemeClr>
                </a:solidFill>
              </a:rPr>
              <a:t>days</a:t>
            </a:r>
          </a:p>
          <a:p>
            <a:pPr marL="0" indent="0">
              <a:buNone/>
            </a:pPr>
            <a:r>
              <a:rPr lang="en-US" sz="2800" dirty="0">
                <a:solidFill>
                  <a:schemeClr val="bg1">
                    <a:lumMod val="95000"/>
                    <a:lumOff val="5000"/>
                  </a:schemeClr>
                </a:solidFill>
              </a:rPr>
              <a:t> 5.  </a:t>
            </a:r>
            <a:r>
              <a:rPr lang="en-US" sz="2800" dirty="0">
                <a:solidFill>
                  <a:srgbClr val="CC0099"/>
                </a:solidFill>
              </a:rPr>
              <a:t>Av</a:t>
            </a:r>
            <a:r>
              <a:rPr lang="en-US" sz="2800" dirty="0">
                <a:solidFill>
                  <a:schemeClr val="bg1">
                    <a:lumMod val="95000"/>
                    <a:lumOff val="5000"/>
                  </a:schemeClr>
                </a:solidFill>
              </a:rPr>
              <a:t> -	     30 days</a:t>
            </a:r>
          </a:p>
          <a:p>
            <a:pPr marL="0" indent="0">
              <a:buNone/>
            </a:pPr>
            <a:r>
              <a:rPr lang="en-US" sz="2800" dirty="0">
                <a:solidFill>
                  <a:schemeClr val="bg1">
                    <a:lumMod val="95000"/>
                    <a:lumOff val="5000"/>
                  </a:schemeClr>
                </a:solidFill>
              </a:rPr>
              <a:t> 6.  </a:t>
            </a:r>
            <a:r>
              <a:rPr lang="en-US" sz="2800" dirty="0">
                <a:solidFill>
                  <a:srgbClr val="CC0099"/>
                </a:solidFill>
              </a:rPr>
              <a:t>Elul</a:t>
            </a:r>
            <a:r>
              <a:rPr lang="en-US" sz="2800" dirty="0">
                <a:solidFill>
                  <a:schemeClr val="bg1">
                    <a:lumMod val="95000"/>
                    <a:lumOff val="5000"/>
                  </a:schemeClr>
                </a:solidFill>
              </a:rPr>
              <a:t> -	     </a:t>
            </a:r>
            <a:r>
              <a:rPr lang="en-US" sz="2800" b="1" dirty="0">
                <a:solidFill>
                  <a:srgbClr val="FF9900"/>
                </a:solidFill>
                <a:effectLst>
                  <a:outerShdw blurRad="38100" dist="38100" dir="2700000" algn="tl">
                    <a:srgbClr val="000000">
                      <a:alpha val="43137"/>
                    </a:srgbClr>
                  </a:outerShdw>
                </a:effectLst>
              </a:rPr>
              <a:t>29</a:t>
            </a:r>
            <a:r>
              <a:rPr lang="en-US" sz="2800" dirty="0">
                <a:solidFill>
                  <a:schemeClr val="bg1">
                    <a:lumMod val="95000"/>
                    <a:lumOff val="5000"/>
                  </a:schemeClr>
                </a:solidFill>
                <a:effectLst>
                  <a:outerShdw blurRad="38100" dist="38100" dir="2700000" algn="tl">
                    <a:srgbClr val="000000">
                      <a:alpha val="43137"/>
                    </a:srgbClr>
                  </a:outerShdw>
                </a:effectLst>
              </a:rPr>
              <a:t> </a:t>
            </a:r>
            <a:r>
              <a:rPr lang="en-US" sz="2800" dirty="0">
                <a:solidFill>
                  <a:schemeClr val="bg1">
                    <a:lumMod val="95000"/>
                    <a:lumOff val="5000"/>
                  </a:schemeClr>
                </a:solidFill>
              </a:rPr>
              <a:t>days</a:t>
            </a:r>
          </a:p>
        </p:txBody>
      </p:sp>
      <p:sp>
        <p:nvSpPr>
          <p:cNvPr id="13" name="Content Placeholder 12"/>
          <p:cNvSpPr>
            <a:spLocks noGrp="1"/>
          </p:cNvSpPr>
          <p:nvPr>
            <p:ph sz="half" idx="2"/>
          </p:nvPr>
        </p:nvSpPr>
        <p:spPr>
          <a:xfrm>
            <a:off x="6627812" y="1447800"/>
            <a:ext cx="4876800" cy="4967286"/>
          </a:xfrm>
          <a:solidFill>
            <a:schemeClr val="tx1"/>
          </a:solidFill>
          <a:ln w="38100">
            <a:solidFill>
              <a:srgbClr val="CC0099"/>
            </a:solidFill>
          </a:ln>
          <a:scene3d>
            <a:camera prst="orthographicFront"/>
            <a:lightRig rig="threePt" dir="t"/>
          </a:scene3d>
          <a:sp3d>
            <a:bevelT w="114300" prst="artDeco"/>
          </a:sp3d>
        </p:spPr>
        <p:txBody>
          <a:bodyPr anchor="ctr">
            <a:normAutofit/>
          </a:bodyPr>
          <a:lstStyle/>
          <a:p>
            <a:pPr marL="0" indent="0">
              <a:buNone/>
            </a:pPr>
            <a:r>
              <a:rPr lang="en-US" sz="2800" dirty="0">
                <a:solidFill>
                  <a:schemeClr val="bg1">
                    <a:lumMod val="95000"/>
                    <a:lumOff val="5000"/>
                  </a:schemeClr>
                </a:solidFill>
              </a:rPr>
              <a:t> 7.  </a:t>
            </a:r>
            <a:r>
              <a:rPr lang="en-US" sz="2800" dirty="0">
                <a:solidFill>
                  <a:srgbClr val="CC0099"/>
                </a:solidFill>
              </a:rPr>
              <a:t>Tishri</a:t>
            </a:r>
            <a:r>
              <a:rPr lang="en-US" sz="2800" dirty="0">
                <a:solidFill>
                  <a:schemeClr val="bg1">
                    <a:lumMod val="95000"/>
                    <a:lumOff val="5000"/>
                  </a:schemeClr>
                </a:solidFill>
              </a:rPr>
              <a:t> -		30 days</a:t>
            </a:r>
          </a:p>
          <a:p>
            <a:pPr marL="0" indent="0">
              <a:buNone/>
            </a:pPr>
            <a:r>
              <a:rPr lang="en-US" sz="2800" dirty="0">
                <a:solidFill>
                  <a:schemeClr val="bg1">
                    <a:lumMod val="95000"/>
                    <a:lumOff val="5000"/>
                  </a:schemeClr>
                </a:solidFill>
              </a:rPr>
              <a:t> 8.  </a:t>
            </a:r>
            <a:r>
              <a:rPr lang="en-US" sz="2800" dirty="0">
                <a:solidFill>
                  <a:srgbClr val="CC0099"/>
                </a:solidFill>
              </a:rPr>
              <a:t>Heshvan</a:t>
            </a:r>
            <a:r>
              <a:rPr lang="en-US" sz="2800" dirty="0">
                <a:solidFill>
                  <a:schemeClr val="bg1">
                    <a:lumMod val="95000"/>
                    <a:lumOff val="5000"/>
                  </a:schemeClr>
                </a:solidFill>
              </a:rPr>
              <a:t> -  	</a:t>
            </a:r>
            <a:r>
              <a:rPr lang="en-US" sz="2800" b="1" dirty="0">
                <a:solidFill>
                  <a:srgbClr val="FF9900"/>
                </a:solidFill>
                <a:effectLst>
                  <a:outerShdw blurRad="38100" dist="38100" dir="2700000" algn="tl">
                    <a:srgbClr val="000000">
                      <a:alpha val="43137"/>
                    </a:srgbClr>
                  </a:outerShdw>
                </a:effectLst>
              </a:rPr>
              <a:t>29</a:t>
            </a:r>
            <a:r>
              <a:rPr lang="en-US" sz="2800" dirty="0">
                <a:solidFill>
                  <a:schemeClr val="bg1">
                    <a:lumMod val="95000"/>
                    <a:lumOff val="5000"/>
                  </a:schemeClr>
                </a:solidFill>
              </a:rPr>
              <a:t>/30 days</a:t>
            </a:r>
          </a:p>
          <a:p>
            <a:pPr marL="0" indent="0">
              <a:buNone/>
            </a:pPr>
            <a:r>
              <a:rPr lang="en-US" sz="2800" dirty="0">
                <a:solidFill>
                  <a:schemeClr val="bg1">
                    <a:lumMod val="95000"/>
                    <a:lumOff val="5000"/>
                  </a:schemeClr>
                </a:solidFill>
              </a:rPr>
              <a:t> 9.  </a:t>
            </a:r>
            <a:r>
              <a:rPr lang="en-US" sz="2800" dirty="0">
                <a:solidFill>
                  <a:srgbClr val="CC0099"/>
                </a:solidFill>
              </a:rPr>
              <a:t>Kislev</a:t>
            </a:r>
            <a:r>
              <a:rPr lang="en-US" sz="2800" dirty="0">
                <a:solidFill>
                  <a:schemeClr val="bg1">
                    <a:lumMod val="95000"/>
                    <a:lumOff val="5000"/>
                  </a:schemeClr>
                </a:solidFill>
              </a:rPr>
              <a:t> - 	         </a:t>
            </a:r>
            <a:r>
              <a:rPr lang="en-US" sz="2800" b="1" dirty="0">
                <a:solidFill>
                  <a:srgbClr val="FF9900"/>
                </a:solidFill>
                <a:effectLst>
                  <a:outerShdw blurRad="38100" dist="38100" dir="2700000" algn="tl">
                    <a:srgbClr val="000000">
                      <a:alpha val="43137"/>
                    </a:srgbClr>
                  </a:outerShdw>
                </a:effectLst>
              </a:rPr>
              <a:t>29</a:t>
            </a:r>
            <a:r>
              <a:rPr lang="en-US" sz="2800" dirty="0">
                <a:solidFill>
                  <a:schemeClr val="bg1">
                    <a:lumMod val="95000"/>
                    <a:lumOff val="5000"/>
                  </a:schemeClr>
                </a:solidFill>
              </a:rPr>
              <a:t>/30 days</a:t>
            </a:r>
          </a:p>
          <a:p>
            <a:pPr marL="0" indent="0">
              <a:buNone/>
            </a:pPr>
            <a:r>
              <a:rPr lang="en-US" sz="2800" dirty="0">
                <a:solidFill>
                  <a:schemeClr val="bg1">
                    <a:lumMod val="95000"/>
                    <a:lumOff val="5000"/>
                  </a:schemeClr>
                </a:solidFill>
              </a:rPr>
              <a:t> 10.  </a:t>
            </a:r>
            <a:r>
              <a:rPr lang="en-US" sz="2800" dirty="0">
                <a:solidFill>
                  <a:srgbClr val="CC0099"/>
                </a:solidFill>
              </a:rPr>
              <a:t>Tevet</a:t>
            </a:r>
            <a:r>
              <a:rPr lang="en-US" sz="2800" dirty="0">
                <a:solidFill>
                  <a:schemeClr val="bg1">
                    <a:lumMod val="95000"/>
                    <a:lumOff val="5000"/>
                  </a:schemeClr>
                </a:solidFill>
              </a:rPr>
              <a:t> -       </a:t>
            </a:r>
            <a:r>
              <a:rPr lang="en-US" sz="2800" dirty="0">
                <a:solidFill>
                  <a:schemeClr val="bg1">
                    <a:lumMod val="95000"/>
                    <a:lumOff val="5000"/>
                  </a:schemeClr>
                </a:solidFill>
                <a:effectLst>
                  <a:outerShdw blurRad="38100" dist="38100" dir="2700000" algn="tl">
                    <a:srgbClr val="000000">
                      <a:alpha val="43137"/>
                    </a:srgbClr>
                  </a:outerShdw>
                </a:effectLst>
              </a:rPr>
              <a:t>	</a:t>
            </a:r>
            <a:r>
              <a:rPr lang="en-US" sz="2800" b="1" dirty="0">
                <a:solidFill>
                  <a:srgbClr val="FF9900"/>
                </a:solidFill>
                <a:effectLst>
                  <a:outerShdw blurRad="38100" dist="38100" dir="2700000" algn="tl">
                    <a:srgbClr val="000000">
                      <a:alpha val="43137"/>
                    </a:srgbClr>
                  </a:outerShdw>
                </a:effectLst>
              </a:rPr>
              <a:t>29</a:t>
            </a:r>
            <a:r>
              <a:rPr lang="en-US" sz="2800" dirty="0">
                <a:solidFill>
                  <a:schemeClr val="bg1">
                    <a:lumMod val="95000"/>
                    <a:lumOff val="5000"/>
                  </a:schemeClr>
                </a:solidFill>
                <a:effectLst>
                  <a:outerShdw blurRad="38100" dist="38100" dir="2700000" algn="tl">
                    <a:srgbClr val="000000">
                      <a:alpha val="43137"/>
                    </a:srgbClr>
                  </a:outerShdw>
                </a:effectLst>
              </a:rPr>
              <a:t> </a:t>
            </a:r>
            <a:r>
              <a:rPr lang="en-US" sz="2800" dirty="0">
                <a:solidFill>
                  <a:schemeClr val="bg1">
                    <a:lumMod val="95000"/>
                    <a:lumOff val="5000"/>
                  </a:schemeClr>
                </a:solidFill>
              </a:rPr>
              <a:t>days</a:t>
            </a:r>
          </a:p>
          <a:p>
            <a:pPr marL="0" indent="0">
              <a:buNone/>
            </a:pPr>
            <a:r>
              <a:rPr lang="en-US" sz="2800" dirty="0">
                <a:solidFill>
                  <a:schemeClr val="bg1">
                    <a:lumMod val="95000"/>
                    <a:lumOff val="5000"/>
                  </a:schemeClr>
                </a:solidFill>
              </a:rPr>
              <a:t> 11.  </a:t>
            </a:r>
            <a:r>
              <a:rPr lang="en-US" sz="2800" dirty="0">
                <a:solidFill>
                  <a:srgbClr val="CC0099"/>
                </a:solidFill>
              </a:rPr>
              <a:t>Shevat</a:t>
            </a:r>
            <a:r>
              <a:rPr lang="en-US" sz="2800" dirty="0">
                <a:solidFill>
                  <a:schemeClr val="bg1">
                    <a:lumMod val="95000"/>
                    <a:lumOff val="5000"/>
                  </a:schemeClr>
                </a:solidFill>
              </a:rPr>
              <a:t> -     	30 days</a:t>
            </a:r>
          </a:p>
          <a:p>
            <a:pPr marL="0" indent="0">
              <a:buNone/>
            </a:pPr>
            <a:r>
              <a:rPr lang="en-US" sz="2800" dirty="0">
                <a:solidFill>
                  <a:schemeClr val="bg1">
                    <a:lumMod val="95000"/>
                    <a:lumOff val="5000"/>
                  </a:schemeClr>
                </a:solidFill>
              </a:rPr>
              <a:t> 12.  </a:t>
            </a:r>
            <a:r>
              <a:rPr lang="en-US" sz="2800" dirty="0">
                <a:solidFill>
                  <a:srgbClr val="CC0099"/>
                </a:solidFill>
              </a:rPr>
              <a:t>Adar 1 </a:t>
            </a:r>
            <a:r>
              <a:rPr lang="en-US" sz="2800" dirty="0">
                <a:solidFill>
                  <a:schemeClr val="bg1">
                    <a:lumMod val="95000"/>
                    <a:lumOff val="5000"/>
                  </a:schemeClr>
                </a:solidFill>
              </a:rPr>
              <a:t>–     	30 days   </a:t>
            </a:r>
            <a:br>
              <a:rPr lang="en-US" sz="2800" dirty="0">
                <a:solidFill>
                  <a:schemeClr val="bg1">
                    <a:lumMod val="95000"/>
                    <a:lumOff val="5000"/>
                  </a:schemeClr>
                </a:solidFill>
              </a:rPr>
            </a:br>
            <a:r>
              <a:rPr lang="en-US" sz="2800" dirty="0">
                <a:solidFill>
                  <a:schemeClr val="bg1">
                    <a:lumMod val="95000"/>
                    <a:lumOff val="5000"/>
                  </a:schemeClr>
                </a:solidFill>
              </a:rPr>
              <a:t>           intercalary month</a:t>
            </a:r>
          </a:p>
          <a:p>
            <a:pPr marL="0" indent="0">
              <a:buNone/>
            </a:pPr>
            <a:r>
              <a:rPr lang="en-US" sz="2800" dirty="0">
                <a:solidFill>
                  <a:schemeClr val="bg1">
                    <a:lumMod val="95000"/>
                    <a:lumOff val="5000"/>
                  </a:schemeClr>
                </a:solidFill>
              </a:rPr>
              <a:t> 13.  </a:t>
            </a:r>
            <a:r>
              <a:rPr lang="en-US" sz="2800" dirty="0">
                <a:solidFill>
                  <a:srgbClr val="CC0099"/>
                </a:solidFill>
              </a:rPr>
              <a:t>Adar 2 </a:t>
            </a:r>
            <a:r>
              <a:rPr lang="en-US" sz="2800" dirty="0">
                <a:solidFill>
                  <a:schemeClr val="bg1">
                    <a:lumMod val="95000"/>
                    <a:lumOff val="5000"/>
                  </a:schemeClr>
                </a:solidFill>
              </a:rPr>
              <a:t>-      </a:t>
            </a:r>
            <a:r>
              <a:rPr lang="en-US" sz="2800" b="1" dirty="0">
                <a:solidFill>
                  <a:srgbClr val="FF9900"/>
                </a:solidFill>
                <a:effectLst>
                  <a:outerShdw blurRad="38100" dist="38100" dir="2700000" algn="tl">
                    <a:srgbClr val="000000">
                      <a:alpha val="43137"/>
                    </a:srgbClr>
                  </a:outerShdw>
                </a:effectLst>
              </a:rPr>
              <a:t>29</a:t>
            </a:r>
            <a:r>
              <a:rPr lang="en-US" sz="2800" dirty="0">
                <a:solidFill>
                  <a:schemeClr val="bg1">
                    <a:lumMod val="95000"/>
                    <a:lumOff val="5000"/>
                  </a:schemeClr>
                </a:solidFill>
                <a:effectLst>
                  <a:outerShdw blurRad="38100" dist="38100" dir="2700000" algn="tl">
                    <a:srgbClr val="000000">
                      <a:alpha val="43137"/>
                    </a:srgbClr>
                  </a:outerShdw>
                </a:effectLst>
              </a:rPr>
              <a:t> </a:t>
            </a:r>
            <a:r>
              <a:rPr lang="en-US" sz="2800" dirty="0">
                <a:solidFill>
                  <a:schemeClr val="bg1">
                    <a:lumMod val="95000"/>
                    <a:lumOff val="5000"/>
                  </a:schemeClr>
                </a:solidFill>
              </a:rPr>
              <a:t>days  </a:t>
            </a:r>
          </a:p>
        </p:txBody>
      </p:sp>
      <p:sp>
        <p:nvSpPr>
          <p:cNvPr id="4" name="Slide Number Placeholder 3"/>
          <p:cNvSpPr>
            <a:spLocks noGrp="1"/>
          </p:cNvSpPr>
          <p:nvPr>
            <p:ph type="sldNum" sz="quarter" idx="12"/>
          </p:nvPr>
        </p:nvSpPr>
        <p:spPr>
          <a:xfrm>
            <a:off x="10971212" y="6477000"/>
            <a:ext cx="1066802" cy="276228"/>
          </a:xfrm>
        </p:spPr>
        <p:txBody>
          <a:bodyPr/>
          <a:lstStyle/>
          <a:p>
            <a:fld id="{2A013F82-EE5E-44EE-A61D-E31C6657F26F}" type="slidenum">
              <a:rPr lang="en-US" b="1" smtClean="0"/>
              <a:pPr/>
              <a:t>32</a:t>
            </a:fld>
            <a:endParaRPr lang="en-US" b="1" dirty="0"/>
          </a:p>
        </p:txBody>
      </p:sp>
      <p:sp>
        <p:nvSpPr>
          <p:cNvPr id="14" name="Title 1"/>
          <p:cNvSpPr>
            <a:spLocks noGrp="1"/>
          </p:cNvSpPr>
          <p:nvPr>
            <p:ph type="title"/>
          </p:nvPr>
        </p:nvSpPr>
        <p:spPr>
          <a:xfrm>
            <a:off x="2513012" y="228600"/>
            <a:ext cx="8077197" cy="762000"/>
          </a:xfrm>
          <a:solidFill>
            <a:schemeClr val="bg1">
              <a:lumMod val="85000"/>
              <a:lumOff val="15000"/>
            </a:schemeClr>
          </a:solidFill>
          <a:ln w="57150">
            <a:solidFill>
              <a:srgbClr val="CC00FF"/>
            </a:solidFill>
          </a:ln>
          <a:effectLst>
            <a:glow rad="304800">
              <a:srgbClr val="FFFF00"/>
            </a:glow>
          </a:effectLst>
          <a:scene3d>
            <a:camera prst="orthographicFront"/>
            <a:lightRig rig="threePt" dir="t"/>
          </a:scene3d>
          <a:sp3d>
            <a:bevelT w="114300" prst="artDeco"/>
          </a:sp3d>
        </p:spPr>
        <p:txBody>
          <a:bodyPr anchor="ctr"/>
          <a:lstStyle/>
          <a:p>
            <a:pPr algn="ctr"/>
            <a:r>
              <a:rPr lang="en-US" b="1" dirty="0">
                <a:solidFill>
                  <a:srgbClr val="FF0000"/>
                </a:solidFill>
                <a:effectLst>
                  <a:outerShdw blurRad="38100" dist="38100" dir="2700000" algn="tl">
                    <a:srgbClr val="000000">
                      <a:alpha val="43137"/>
                    </a:srgbClr>
                  </a:outerShdw>
                </a:effectLst>
              </a:rPr>
              <a:t>The </a:t>
            </a:r>
            <a:r>
              <a:rPr lang="en-US" b="1" dirty="0">
                <a:ln>
                  <a:solidFill>
                    <a:srgbClr val="0000FF"/>
                  </a:solidFill>
                </a:ln>
                <a:solidFill>
                  <a:srgbClr val="FF0000"/>
                </a:solidFill>
                <a:effectLst>
                  <a:glow rad="127000">
                    <a:srgbClr val="00FF99"/>
                  </a:glow>
                  <a:outerShdw blurRad="38100" dist="38100" dir="2700000" algn="tl">
                    <a:srgbClr val="000000">
                      <a:alpha val="43137"/>
                    </a:srgbClr>
                  </a:outerShdw>
                </a:effectLst>
              </a:rPr>
              <a:t>Lunar</a:t>
            </a:r>
            <a:r>
              <a:rPr lang="en-US" b="1" dirty="0">
                <a:solidFill>
                  <a:srgbClr val="FF0000"/>
                </a:solidFill>
                <a:effectLst>
                  <a:outerShdw blurRad="38100" dist="38100" dir="2700000" algn="tl">
                    <a:srgbClr val="000000">
                      <a:alpha val="43137"/>
                    </a:srgbClr>
                  </a:outerShdw>
                </a:effectLst>
              </a:rPr>
              <a:t> Based Hebrew Calendar</a:t>
            </a:r>
          </a:p>
        </p:txBody>
      </p:sp>
      <p:grpSp>
        <p:nvGrpSpPr>
          <p:cNvPr id="5" name="Group 4"/>
          <p:cNvGrpSpPr/>
          <p:nvPr/>
        </p:nvGrpSpPr>
        <p:grpSpPr>
          <a:xfrm>
            <a:off x="4037011" y="2590800"/>
            <a:ext cx="228601" cy="3048000"/>
            <a:chOff x="4189412" y="2590800"/>
            <a:chExt cx="228601" cy="3048000"/>
          </a:xfrm>
        </p:grpSpPr>
        <p:cxnSp>
          <p:nvCxnSpPr>
            <p:cNvPr id="19" name="Straight Arrow Connector 18"/>
            <p:cNvCxnSpPr/>
            <p:nvPr/>
          </p:nvCxnSpPr>
          <p:spPr>
            <a:xfrm flipV="1">
              <a:off x="4189412" y="2590800"/>
              <a:ext cx="228600" cy="381000"/>
            </a:xfrm>
            <a:prstGeom prst="straightConnector1">
              <a:avLst/>
            </a:prstGeom>
            <a:ln w="57150">
              <a:solidFill>
                <a:srgbClr val="21FB93"/>
              </a:solidFill>
              <a:tailEnd type="triangle"/>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4189412" y="3810000"/>
              <a:ext cx="228601" cy="381000"/>
            </a:xfrm>
            <a:prstGeom prst="straightConnector1">
              <a:avLst/>
            </a:prstGeom>
            <a:ln w="57150">
              <a:solidFill>
                <a:srgbClr val="21FB93"/>
              </a:solidFill>
              <a:tailEnd type="triangle"/>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4189412" y="5067300"/>
              <a:ext cx="228600" cy="342900"/>
            </a:xfrm>
            <a:prstGeom prst="straightConnector1">
              <a:avLst/>
            </a:prstGeom>
            <a:ln w="57150">
              <a:solidFill>
                <a:srgbClr val="21FB93"/>
              </a:solidFill>
              <a:tailEnd type="triangle"/>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4189412" y="2971800"/>
              <a:ext cx="0" cy="2667000"/>
            </a:xfrm>
            <a:prstGeom prst="line">
              <a:avLst/>
            </a:prstGeom>
            <a:ln w="57150">
              <a:solidFill>
                <a:srgbClr val="21FB93"/>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sp>
        <p:nvSpPr>
          <p:cNvPr id="15" name="Rectangle 14"/>
          <p:cNvSpPr/>
          <p:nvPr/>
        </p:nvSpPr>
        <p:spPr>
          <a:xfrm>
            <a:off x="150812" y="5562600"/>
            <a:ext cx="6172200" cy="838200"/>
          </a:xfrm>
          <a:prstGeom prst="rect">
            <a:avLst/>
          </a:prstGeom>
          <a:solidFill>
            <a:schemeClr val="accent3">
              <a:lumMod val="60000"/>
              <a:lumOff val="40000"/>
            </a:schemeClr>
          </a:solidFill>
          <a:ln w="76200">
            <a:solidFill>
              <a:srgbClr val="CC0000"/>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ffectLst>
                  <a:outerShdw blurRad="38100" dist="38100" dir="2700000" algn="tl">
                    <a:srgbClr val="000000">
                      <a:alpha val="43137"/>
                    </a:srgbClr>
                  </a:outerShdw>
                </a:effectLst>
              </a:rPr>
              <a:t>Note these 3 months with 29 days.</a:t>
            </a:r>
          </a:p>
        </p:txBody>
      </p:sp>
    </p:spTree>
    <p:extLst>
      <p:ext uri="{BB962C8B-B14F-4D97-AF65-F5344CB8AC3E}">
        <p14:creationId xmlns:p14="http://schemas.microsoft.com/office/powerpoint/2010/main" val="1685238600"/>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6171C"/>
            </a:gs>
            <a:gs pos="100000">
              <a:srgbClr val="134251"/>
            </a:gs>
            <a:gs pos="65000">
              <a:srgbClr val="134251"/>
            </a:gs>
          </a:gsLst>
          <a:lin ang="81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11677" y="154916"/>
            <a:ext cx="6283135" cy="736460"/>
          </a:xfrm>
          <a:ln w="57150">
            <a:solidFill>
              <a:srgbClr val="CC00FF"/>
            </a:solidFill>
          </a:ln>
          <a:effectLst>
            <a:glow rad="127000">
              <a:srgbClr val="6AFAFA"/>
            </a:glow>
          </a:effectLst>
          <a:scene3d>
            <a:camera prst="orthographicFront"/>
            <a:lightRig rig="threePt" dir="t"/>
          </a:scene3d>
          <a:sp3d>
            <a:bevelT w="152400" h="50800" prst="softRound"/>
          </a:sp3d>
        </p:spPr>
        <p:txBody>
          <a:bodyPr anchor="ctr">
            <a:normAutofit/>
          </a:bodyPr>
          <a:lstStyle/>
          <a:p>
            <a:pPr algn="ctr"/>
            <a:r>
              <a:rPr lang="en-US" b="1" dirty="0">
                <a:solidFill>
                  <a:srgbClr val="21FB93"/>
                </a:solidFill>
              </a:rPr>
              <a:t>The Ark - </a:t>
            </a:r>
            <a:r>
              <a:rPr lang="en-US" b="1" dirty="0">
                <a:ln>
                  <a:solidFill>
                    <a:sysClr val="windowText" lastClr="000000"/>
                  </a:solidFill>
                </a:ln>
                <a:solidFill>
                  <a:srgbClr val="21FB93"/>
                </a:solidFill>
                <a:effectLst>
                  <a:glow rad="127000">
                    <a:srgbClr val="CC0099"/>
                  </a:glow>
                </a:effectLst>
              </a:rPr>
              <a:t>Lunar Drifting? </a:t>
            </a:r>
            <a:r>
              <a:rPr lang="en-US" sz="2700" b="1" dirty="0">
                <a:solidFill>
                  <a:srgbClr val="21FB93"/>
                </a:solidFill>
              </a:rPr>
              <a:t>#1</a:t>
            </a:r>
          </a:p>
        </p:txBody>
      </p:sp>
      <p:sp>
        <p:nvSpPr>
          <p:cNvPr id="3" name="Content Placeholder 2"/>
          <p:cNvSpPr>
            <a:spLocks noGrp="1"/>
          </p:cNvSpPr>
          <p:nvPr>
            <p:ph idx="1"/>
          </p:nvPr>
        </p:nvSpPr>
        <p:spPr>
          <a:xfrm>
            <a:off x="1065212" y="1143000"/>
            <a:ext cx="10896600" cy="5257800"/>
          </a:xfrm>
        </p:spPr>
        <p:txBody>
          <a:bodyPr/>
          <a:lstStyle/>
          <a:p>
            <a:endParaRPr lang="en-US" dirty="0"/>
          </a:p>
        </p:txBody>
      </p:sp>
      <p:sp>
        <p:nvSpPr>
          <p:cNvPr id="4" name="Slide Number Placeholder 3"/>
          <p:cNvSpPr>
            <a:spLocks noGrp="1"/>
          </p:cNvSpPr>
          <p:nvPr>
            <p:ph type="sldNum" sz="quarter" idx="12"/>
          </p:nvPr>
        </p:nvSpPr>
        <p:spPr/>
        <p:txBody>
          <a:bodyPr/>
          <a:lstStyle/>
          <a:p>
            <a:fld id="{2A013F82-EE5E-44EE-A61D-E31C6657F26F}" type="slidenum">
              <a:rPr lang="en-US" smtClean="0"/>
              <a:t>33</a:t>
            </a:fld>
            <a:endParaRPr lang="en-US"/>
          </a:p>
        </p:txBody>
      </p:sp>
      <p:sp>
        <p:nvSpPr>
          <p:cNvPr id="5" name="Content Placeholder 2"/>
          <p:cNvSpPr txBox="1">
            <a:spLocks/>
          </p:cNvSpPr>
          <p:nvPr/>
        </p:nvSpPr>
        <p:spPr>
          <a:xfrm>
            <a:off x="150812" y="1084981"/>
            <a:ext cx="11811000" cy="5610228"/>
          </a:xfrm>
          <a:prstGeom prst="rect">
            <a:avLst/>
          </a:prstGeom>
          <a:solidFill>
            <a:schemeClr val="tx1"/>
          </a:solidFill>
          <a:effectLst>
            <a:glow rad="127000">
              <a:srgbClr val="21FB93"/>
            </a:glow>
          </a:effectLst>
        </p:spPr>
        <p:txBody>
          <a:bodyPr vert="horz" lIns="91440" tIns="45720" rIns="91440" bIns="45720" rtlCol="0">
            <a:normAutofit fontScale="92500" lnSpcReduction="10000"/>
          </a:bodyPr>
          <a:lstStyle>
            <a:lvl1pPr marL="223838" indent="-223838" algn="l" defTabSz="914400" rtl="0" eaLnBrk="1" latinLnBrk="0" hangingPunct="1">
              <a:lnSpc>
                <a:spcPct val="90000"/>
              </a:lnSpc>
              <a:spcBef>
                <a:spcPts val="1800"/>
              </a:spcBef>
              <a:buSzPct val="80000"/>
              <a:buFont typeface="Arial"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SzPct val="80000"/>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9pPr>
          </a:lstStyle>
          <a:p>
            <a:pPr marL="0" indent="0">
              <a:buFont typeface="Arial" pitchFamily="34" charset="0"/>
              <a:buNone/>
            </a:pPr>
            <a:r>
              <a:rPr lang="en-US" sz="2800" dirty="0">
                <a:solidFill>
                  <a:schemeClr val="bg1"/>
                </a:solidFill>
                <a:latin typeface="Century Gothic" panose="020B0502020202020204" pitchFamily="34" charset="0"/>
              </a:rPr>
              <a:t>We have just viewed the </a:t>
            </a:r>
            <a:r>
              <a:rPr lang="en-US" sz="2800" b="1" i="1" dirty="0">
                <a:solidFill>
                  <a:srgbClr val="7030A0"/>
                </a:solidFill>
                <a:latin typeface="Georgia" panose="02040502050405020303" pitchFamily="18" charset="0"/>
              </a:rPr>
              <a:t>“Hebrew Calendar.”  </a:t>
            </a:r>
            <a:r>
              <a:rPr lang="en-US" sz="2800" dirty="0">
                <a:solidFill>
                  <a:schemeClr val="bg1"/>
                </a:solidFill>
                <a:latin typeface="Century Gothic" panose="020B0502020202020204" pitchFamily="34" charset="0"/>
              </a:rPr>
              <a:t>This is a </a:t>
            </a:r>
            <a:r>
              <a:rPr lang="en-US" sz="2800" b="1" dirty="0">
                <a:solidFill>
                  <a:schemeClr val="bg1"/>
                </a:solidFill>
                <a:effectLst>
                  <a:glow rad="127000">
                    <a:srgbClr val="FF9900"/>
                  </a:glow>
                </a:effectLst>
                <a:latin typeface="Century Gothic" panose="020B0502020202020204" pitchFamily="34" charset="0"/>
              </a:rPr>
              <a:t>lunar based </a:t>
            </a:r>
            <a:r>
              <a:rPr lang="en-US" sz="2800" dirty="0">
                <a:solidFill>
                  <a:schemeClr val="bg1"/>
                </a:solidFill>
                <a:latin typeface="Century Gothic" panose="020B0502020202020204" pitchFamily="34" charset="0"/>
              </a:rPr>
              <a:t>calendar promoted as “the Scriptural Calendar.”  </a:t>
            </a:r>
            <a:r>
              <a:rPr lang="en-US" sz="2800" b="1" dirty="0">
                <a:solidFill>
                  <a:srgbClr val="FF0000"/>
                </a:solidFill>
                <a:latin typeface="Century Gothic" panose="020B0502020202020204" pitchFamily="34" charset="0"/>
              </a:rPr>
              <a:t>Let’s see how it rates!</a:t>
            </a:r>
          </a:p>
          <a:p>
            <a:pPr marL="0" indent="0">
              <a:buFont typeface="Arial" pitchFamily="34" charset="0"/>
              <a:buNone/>
            </a:pPr>
            <a:r>
              <a:rPr lang="en-US" sz="3000" dirty="0">
                <a:solidFill>
                  <a:schemeClr val="bg1">
                    <a:lumMod val="95000"/>
                    <a:lumOff val="5000"/>
                  </a:schemeClr>
                </a:solidFill>
              </a:rPr>
              <a:t>We will begin by plugging in the number of days seen in each month.  The first month does not count, but the second month begins the count with 29 days!  </a:t>
            </a:r>
            <a:r>
              <a:rPr lang="en-US" sz="3000" b="1" dirty="0">
                <a:solidFill>
                  <a:schemeClr val="bg1">
                    <a:lumMod val="95000"/>
                    <a:lumOff val="5000"/>
                  </a:schemeClr>
                </a:solidFill>
                <a:effectLst>
                  <a:glow rad="228600">
                    <a:schemeClr val="accent3">
                      <a:satMod val="175000"/>
                      <a:alpha val="88000"/>
                    </a:schemeClr>
                  </a:glow>
                </a:effectLst>
              </a:rPr>
              <a:t>Let’s add them up -</a:t>
            </a:r>
          </a:p>
          <a:p>
            <a:pPr marL="0" indent="0">
              <a:lnSpc>
                <a:spcPct val="150000"/>
              </a:lnSpc>
              <a:spcAft>
                <a:spcPts val="1200"/>
              </a:spcAft>
              <a:buFont typeface="Arial" pitchFamily="34" charset="0"/>
              <a:buNone/>
            </a:pPr>
            <a:r>
              <a:rPr lang="en-US" sz="3000" dirty="0">
                <a:solidFill>
                  <a:schemeClr val="bg1">
                    <a:lumMod val="95000"/>
                    <a:lumOff val="5000"/>
                  </a:schemeClr>
                </a:solidFill>
              </a:rPr>
              <a:t>					 						          Rain begins </a:t>
            </a:r>
            <a:r>
              <a:rPr lang="en-US" sz="3000" b="1" dirty="0">
                <a:solidFill>
                  <a:srgbClr val="0070C0"/>
                </a:solidFill>
                <a:effectLst>
                  <a:outerShdw blurRad="38100" dist="38100" dir="2700000" algn="tl">
                    <a:srgbClr val="000000">
                      <a:alpha val="43137"/>
                    </a:srgbClr>
                  </a:outerShdw>
                </a:effectLst>
              </a:rPr>
              <a:t>17</a:t>
            </a:r>
            <a:r>
              <a:rPr lang="en-US" sz="3000" b="1" baseline="30000" dirty="0">
                <a:solidFill>
                  <a:srgbClr val="0070C0"/>
                </a:solidFill>
                <a:effectLst>
                  <a:outerShdw blurRad="38100" dist="38100" dir="2700000" algn="tl">
                    <a:srgbClr val="000000">
                      <a:alpha val="43137"/>
                    </a:srgbClr>
                  </a:outerShdw>
                </a:effectLst>
              </a:rPr>
              <a:t>th.</a:t>
            </a:r>
          </a:p>
          <a:p>
            <a:pPr marL="0" indent="0">
              <a:lnSpc>
                <a:spcPct val="150000"/>
              </a:lnSpc>
              <a:buFont typeface="Arial" pitchFamily="34" charset="0"/>
              <a:buNone/>
            </a:pPr>
            <a:r>
              <a:rPr lang="en-US" sz="2800" dirty="0">
                <a:solidFill>
                  <a:schemeClr val="bg1">
                    <a:lumMod val="95000"/>
                    <a:lumOff val="5000"/>
                  </a:schemeClr>
                </a:solidFill>
              </a:rPr>
              <a:t>							</a:t>
            </a:r>
          </a:p>
          <a:p>
            <a:pPr marL="0" indent="0">
              <a:lnSpc>
                <a:spcPct val="250000"/>
              </a:lnSpc>
              <a:spcBef>
                <a:spcPts val="600"/>
              </a:spcBef>
              <a:buNone/>
            </a:pPr>
            <a:r>
              <a:rPr lang="en-US" sz="2800" dirty="0">
                <a:solidFill>
                  <a:schemeClr val="bg1">
                    <a:lumMod val="95000"/>
                    <a:lumOff val="5000"/>
                  </a:schemeClr>
                </a:solidFill>
              </a:rPr>
              <a:t>     </a:t>
            </a:r>
            <a:r>
              <a:rPr lang="en-US" sz="3000" b="1" dirty="0">
                <a:solidFill>
                  <a:srgbClr val="FF9900"/>
                </a:solidFill>
                <a:effectLst>
                  <a:outerShdw blurRad="38100" dist="38100" dir="2700000" algn="tl">
                    <a:srgbClr val="000000">
                      <a:alpha val="43137"/>
                    </a:srgbClr>
                  </a:outerShdw>
                </a:effectLst>
              </a:rPr>
              <a:t>1</a:t>
            </a:r>
            <a:r>
              <a:rPr lang="en-US" sz="3000" dirty="0">
                <a:solidFill>
                  <a:schemeClr val="bg1">
                    <a:lumMod val="95000"/>
                    <a:lumOff val="5000"/>
                  </a:schemeClr>
                </a:solidFill>
              </a:rPr>
              <a:t>/30	   </a:t>
            </a:r>
            <a:r>
              <a:rPr lang="en-US" sz="3000" b="1" dirty="0">
                <a:solidFill>
                  <a:srgbClr val="FF9900"/>
                </a:solidFill>
                <a:effectLst>
                  <a:outerShdw blurRad="38100" dist="38100" dir="2700000" algn="tl">
                    <a:srgbClr val="000000">
                      <a:alpha val="43137"/>
                    </a:srgbClr>
                  </a:outerShdw>
                </a:effectLst>
              </a:rPr>
              <a:t>2</a:t>
            </a:r>
            <a:r>
              <a:rPr lang="en-US" sz="3000" dirty="0">
                <a:solidFill>
                  <a:schemeClr val="bg1">
                    <a:lumMod val="95000"/>
                    <a:lumOff val="5000"/>
                  </a:schemeClr>
                </a:solidFill>
              </a:rPr>
              <a:t>/</a:t>
            </a:r>
            <a:r>
              <a:rPr lang="en-US" sz="3000" dirty="0">
                <a:solidFill>
                  <a:schemeClr val="bg1">
                    <a:lumMod val="95000"/>
                    <a:lumOff val="5000"/>
                  </a:schemeClr>
                </a:solidFill>
                <a:effectLst>
                  <a:glow rad="190500">
                    <a:srgbClr val="FF53FF">
                      <a:alpha val="88000"/>
                    </a:srgbClr>
                  </a:glow>
                  <a:outerShdw blurRad="38100" dist="38100" dir="2700000" algn="tl">
                    <a:srgbClr val="000000">
                      <a:alpha val="43137"/>
                    </a:srgbClr>
                  </a:outerShdw>
                </a:effectLst>
              </a:rPr>
              <a:t>29</a:t>
            </a:r>
            <a:r>
              <a:rPr lang="en-US" sz="3000" dirty="0">
                <a:solidFill>
                  <a:schemeClr val="bg1">
                    <a:lumMod val="95000"/>
                    <a:lumOff val="5000"/>
                  </a:schemeClr>
                </a:solidFill>
              </a:rPr>
              <a:t>        </a:t>
            </a:r>
            <a:r>
              <a:rPr lang="en-US" sz="3000" b="1" dirty="0">
                <a:solidFill>
                  <a:srgbClr val="FF9900"/>
                </a:solidFill>
                <a:effectLst>
                  <a:outerShdw blurRad="38100" dist="38100" dir="2700000" algn="tl">
                    <a:srgbClr val="000000">
                      <a:alpha val="43137"/>
                    </a:srgbClr>
                  </a:outerShdw>
                </a:effectLst>
              </a:rPr>
              <a:t>3</a:t>
            </a:r>
            <a:r>
              <a:rPr lang="en-US" sz="3000" dirty="0">
                <a:solidFill>
                  <a:schemeClr val="bg1">
                    <a:lumMod val="95000"/>
                    <a:lumOff val="5000"/>
                  </a:schemeClr>
                </a:solidFill>
              </a:rPr>
              <a:t>/30       </a:t>
            </a:r>
            <a:r>
              <a:rPr lang="en-US" sz="3000" b="1" dirty="0">
                <a:solidFill>
                  <a:srgbClr val="FF9900"/>
                </a:solidFill>
                <a:effectLst>
                  <a:outerShdw blurRad="38100" dist="38100" dir="2700000" algn="tl">
                    <a:srgbClr val="000000">
                      <a:alpha val="43137"/>
                    </a:srgbClr>
                  </a:outerShdw>
                </a:effectLst>
              </a:rPr>
              <a:t>4</a:t>
            </a:r>
            <a:r>
              <a:rPr lang="en-US" sz="3000" dirty="0">
                <a:solidFill>
                  <a:schemeClr val="bg1">
                    <a:lumMod val="95000"/>
                    <a:lumOff val="5000"/>
                  </a:schemeClr>
                </a:solidFill>
                <a:effectLst>
                  <a:outerShdw blurRad="38100" dist="38100" dir="2700000" algn="tl">
                    <a:srgbClr val="000000">
                      <a:alpha val="43137"/>
                    </a:srgbClr>
                  </a:outerShdw>
                </a:effectLst>
              </a:rPr>
              <a:t>/</a:t>
            </a:r>
            <a:r>
              <a:rPr lang="en-US" sz="3000" dirty="0">
                <a:solidFill>
                  <a:schemeClr val="bg1">
                    <a:lumMod val="95000"/>
                    <a:lumOff val="5000"/>
                  </a:schemeClr>
                </a:solidFill>
                <a:effectLst>
                  <a:glow rad="127000">
                    <a:srgbClr val="FF53FF"/>
                  </a:glow>
                  <a:outerShdw blurRad="38100" dist="38100" dir="2700000" algn="tl">
                    <a:srgbClr val="000000">
                      <a:alpha val="43137"/>
                    </a:srgbClr>
                  </a:outerShdw>
                </a:effectLst>
              </a:rPr>
              <a:t>29</a:t>
            </a:r>
            <a:r>
              <a:rPr lang="en-US" sz="3000" dirty="0">
                <a:solidFill>
                  <a:schemeClr val="bg1">
                    <a:lumMod val="95000"/>
                    <a:lumOff val="5000"/>
                  </a:schemeClr>
                </a:solidFill>
              </a:rPr>
              <a:t>        </a:t>
            </a:r>
            <a:r>
              <a:rPr lang="en-US" sz="3000" b="1" dirty="0">
                <a:solidFill>
                  <a:srgbClr val="FF9900"/>
                </a:solidFill>
                <a:effectLst>
                  <a:outerShdw blurRad="38100" dist="38100" dir="2700000" algn="tl">
                    <a:srgbClr val="000000">
                      <a:alpha val="43137"/>
                    </a:srgbClr>
                  </a:outerShdw>
                </a:effectLst>
              </a:rPr>
              <a:t>5</a:t>
            </a:r>
            <a:r>
              <a:rPr lang="en-US" sz="3000" dirty="0">
                <a:solidFill>
                  <a:schemeClr val="bg1">
                    <a:lumMod val="95000"/>
                    <a:lumOff val="5000"/>
                  </a:schemeClr>
                </a:solidFill>
              </a:rPr>
              <a:t>/30        </a:t>
            </a:r>
            <a:r>
              <a:rPr lang="en-US" sz="3000" b="1" dirty="0">
                <a:solidFill>
                  <a:srgbClr val="FF9900"/>
                </a:solidFill>
                <a:effectLst>
                  <a:outerShdw blurRad="38100" dist="38100" dir="2700000" algn="tl">
                    <a:srgbClr val="000000">
                      <a:alpha val="43137"/>
                    </a:srgbClr>
                  </a:outerShdw>
                </a:effectLst>
              </a:rPr>
              <a:t>6</a:t>
            </a:r>
            <a:r>
              <a:rPr lang="en-US" sz="3000" dirty="0">
                <a:solidFill>
                  <a:schemeClr val="bg1">
                    <a:lumMod val="95000"/>
                    <a:lumOff val="5000"/>
                  </a:schemeClr>
                </a:solidFill>
                <a:effectLst>
                  <a:outerShdw blurRad="38100" dist="38100" dir="2700000" algn="tl">
                    <a:srgbClr val="000000">
                      <a:alpha val="43137"/>
                    </a:srgbClr>
                  </a:outerShdw>
                </a:effectLst>
              </a:rPr>
              <a:t>/</a:t>
            </a:r>
            <a:r>
              <a:rPr lang="en-US" sz="3000" dirty="0">
                <a:solidFill>
                  <a:prstClr val="black">
                    <a:lumMod val="95000"/>
                    <a:lumOff val="5000"/>
                  </a:prstClr>
                </a:solidFill>
                <a:effectLst>
                  <a:glow rad="127000">
                    <a:srgbClr val="FF53FF"/>
                  </a:glow>
                  <a:outerShdw blurRad="38100" dist="38100" dir="2700000" algn="tl">
                    <a:srgbClr val="000000">
                      <a:alpha val="43137"/>
                    </a:srgbClr>
                  </a:outerShdw>
                </a:effectLst>
              </a:rPr>
              <a:t>29</a:t>
            </a:r>
            <a:r>
              <a:rPr lang="en-US" sz="3000" dirty="0">
                <a:solidFill>
                  <a:schemeClr val="bg1">
                    <a:lumMod val="95000"/>
                    <a:lumOff val="5000"/>
                  </a:schemeClr>
                </a:solidFill>
              </a:rPr>
              <a:t>         </a:t>
            </a:r>
            <a:r>
              <a:rPr lang="en-US" sz="3000" b="1" dirty="0">
                <a:solidFill>
                  <a:srgbClr val="FF9900"/>
                </a:solidFill>
                <a:effectLst>
                  <a:outerShdw blurRad="38100" dist="38100" dir="2700000" algn="tl">
                    <a:srgbClr val="000000">
                      <a:alpha val="43137"/>
                    </a:srgbClr>
                  </a:outerShdw>
                </a:effectLst>
              </a:rPr>
              <a:t>7</a:t>
            </a:r>
            <a:r>
              <a:rPr lang="en-US" sz="3000" dirty="0">
                <a:solidFill>
                  <a:schemeClr val="bg1">
                    <a:lumMod val="95000"/>
                    <a:lumOff val="5000"/>
                  </a:schemeClr>
                </a:solidFill>
              </a:rPr>
              <a:t>/30</a:t>
            </a:r>
            <a:endParaRPr lang="en-US" sz="3000" dirty="0">
              <a:solidFill>
                <a:prstClr val="white"/>
              </a:solidFill>
            </a:endParaRPr>
          </a:p>
          <a:p>
            <a:pPr marL="0" indent="0">
              <a:buFont typeface="Arial" pitchFamily="34" charset="0"/>
              <a:buNone/>
            </a:pPr>
            <a:endParaRPr lang="en-US" dirty="0">
              <a:solidFill>
                <a:prstClr val="white"/>
              </a:solidFill>
            </a:endParaRPr>
          </a:p>
          <a:p>
            <a:pPr marL="0" indent="0">
              <a:buFont typeface="Arial" pitchFamily="34" charset="0"/>
              <a:buNone/>
            </a:pPr>
            <a:endParaRPr lang="en-US" dirty="0">
              <a:solidFill>
                <a:prstClr val="white"/>
              </a:solidFill>
            </a:endParaRPr>
          </a:p>
          <a:p>
            <a:endParaRPr lang="en-US" dirty="0"/>
          </a:p>
        </p:txBody>
      </p:sp>
      <p:grpSp>
        <p:nvGrpSpPr>
          <p:cNvPr id="46" name="Group 45"/>
          <p:cNvGrpSpPr/>
          <p:nvPr/>
        </p:nvGrpSpPr>
        <p:grpSpPr>
          <a:xfrm>
            <a:off x="300520" y="5117935"/>
            <a:ext cx="11468508" cy="1422794"/>
            <a:chOff x="300520" y="5117935"/>
            <a:chExt cx="11468508" cy="1422794"/>
          </a:xfrm>
        </p:grpSpPr>
        <p:cxnSp>
          <p:nvCxnSpPr>
            <p:cNvPr id="28" name="Straight Connector 27"/>
            <p:cNvCxnSpPr/>
            <p:nvPr/>
          </p:nvCxnSpPr>
          <p:spPr>
            <a:xfrm rot="240000" flipH="1" flipV="1">
              <a:off x="10573182" y="5400434"/>
              <a:ext cx="34964" cy="389524"/>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300520" y="5117935"/>
              <a:ext cx="11468508" cy="1422794"/>
              <a:chOff x="309195" y="4772626"/>
              <a:chExt cx="11468508" cy="1422794"/>
            </a:xfrm>
          </p:grpSpPr>
          <p:sp>
            <p:nvSpPr>
              <p:cNvPr id="7" name="Curved Up Arrow 6"/>
              <p:cNvSpPr/>
              <p:nvPr/>
            </p:nvSpPr>
            <p:spPr>
              <a:xfrm>
                <a:off x="3349986" y="5472905"/>
                <a:ext cx="1839626" cy="677716"/>
              </a:xfrm>
              <a:prstGeom prst="curvedUpArrow">
                <a:avLst>
                  <a:gd name="adj1" fmla="val 25000"/>
                  <a:gd name="adj2" fmla="val 68063"/>
                  <a:gd name="adj3" fmla="val 25000"/>
                </a:avLst>
              </a:prstGeom>
              <a:solidFill>
                <a:schemeClr val="bg1"/>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 name="Group 7"/>
              <p:cNvGrpSpPr/>
              <p:nvPr/>
            </p:nvGrpSpPr>
            <p:grpSpPr>
              <a:xfrm>
                <a:off x="309195" y="4772626"/>
                <a:ext cx="11468508" cy="1422794"/>
                <a:chOff x="478369" y="5052672"/>
                <a:chExt cx="11468508" cy="1422794"/>
              </a:xfrm>
            </p:grpSpPr>
            <p:cxnSp>
              <p:nvCxnSpPr>
                <p:cNvPr id="9" name="Straight Connector 8"/>
                <p:cNvCxnSpPr/>
                <p:nvPr/>
              </p:nvCxnSpPr>
              <p:spPr>
                <a:xfrm flipV="1">
                  <a:off x="6652937" y="5277272"/>
                  <a:ext cx="0" cy="406357"/>
                </a:xfrm>
                <a:prstGeom prst="line">
                  <a:avLst/>
                </a:prstGeom>
                <a:ln w="57150">
                  <a:solidFill>
                    <a:srgbClr val="00B05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8176937" y="5277753"/>
                  <a:ext cx="0" cy="395838"/>
                </a:xfrm>
                <a:prstGeom prst="line">
                  <a:avLst/>
                </a:prstGeom>
                <a:ln w="57150">
                  <a:solidFill>
                    <a:srgbClr val="00B05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9700937" y="5209788"/>
                  <a:ext cx="1" cy="439255"/>
                </a:xfrm>
                <a:prstGeom prst="line">
                  <a:avLst/>
                </a:prstGeom>
                <a:ln w="57150">
                  <a:solidFill>
                    <a:srgbClr val="00B05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478369" y="5052672"/>
                  <a:ext cx="11468508" cy="1422794"/>
                  <a:chOff x="462131" y="5017881"/>
                  <a:chExt cx="11468508" cy="1422794"/>
                </a:xfrm>
              </p:grpSpPr>
              <p:grpSp>
                <p:nvGrpSpPr>
                  <p:cNvPr id="13" name="Group 12"/>
                  <p:cNvGrpSpPr/>
                  <p:nvPr/>
                </p:nvGrpSpPr>
                <p:grpSpPr>
                  <a:xfrm>
                    <a:off x="462131" y="5017881"/>
                    <a:ext cx="11468508" cy="1422794"/>
                    <a:chOff x="461723" y="5030944"/>
                    <a:chExt cx="11468508" cy="1422794"/>
                  </a:xfrm>
                </p:grpSpPr>
                <p:sp>
                  <p:nvSpPr>
                    <p:cNvPr id="16" name="Curved Up Arrow 15"/>
                    <p:cNvSpPr/>
                    <p:nvPr/>
                  </p:nvSpPr>
                  <p:spPr>
                    <a:xfrm>
                      <a:off x="2012675" y="5714209"/>
                      <a:ext cx="1809687" cy="739529"/>
                    </a:xfrm>
                    <a:prstGeom prst="curvedUpArrow">
                      <a:avLst>
                        <a:gd name="adj1" fmla="val 25000"/>
                        <a:gd name="adj2" fmla="val 64059"/>
                        <a:gd name="adj3" fmla="val 25000"/>
                      </a:avLst>
                    </a:prstGeom>
                    <a:solidFill>
                      <a:srgbClr val="21FB9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7" name="Straight Connector 16"/>
                    <p:cNvCxnSpPr/>
                    <p:nvPr/>
                  </p:nvCxnSpPr>
                  <p:spPr>
                    <a:xfrm>
                      <a:off x="5112291" y="5256713"/>
                      <a:ext cx="0" cy="426032"/>
                    </a:xfrm>
                    <a:prstGeom prst="line">
                      <a:avLst/>
                    </a:prstGeom>
                    <a:ln w="57150">
                      <a:solidFill>
                        <a:srgbClr val="00B05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461723" y="5030944"/>
                      <a:ext cx="11468508" cy="1385898"/>
                      <a:chOff x="462539" y="4827245"/>
                      <a:chExt cx="11468508" cy="1385898"/>
                    </a:xfrm>
                  </p:grpSpPr>
                  <p:cxnSp>
                    <p:nvCxnSpPr>
                      <p:cNvPr id="19" name="Straight Connector 18"/>
                      <p:cNvCxnSpPr/>
                      <p:nvPr/>
                    </p:nvCxnSpPr>
                    <p:spPr>
                      <a:xfrm flipV="1">
                        <a:off x="2103845" y="5052753"/>
                        <a:ext cx="0" cy="395411"/>
                      </a:xfrm>
                      <a:prstGeom prst="line">
                        <a:avLst/>
                      </a:prstGeom>
                      <a:ln w="57150">
                        <a:solidFill>
                          <a:srgbClr val="009242"/>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2903631" y="5021579"/>
                        <a:ext cx="0" cy="457201"/>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3589107" y="5052753"/>
                        <a:ext cx="0" cy="395411"/>
                      </a:xfrm>
                      <a:prstGeom prst="line">
                        <a:avLst/>
                      </a:prstGeom>
                      <a:ln w="57150">
                        <a:solidFill>
                          <a:srgbClr val="009242"/>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493712" y="4827245"/>
                        <a:ext cx="0" cy="630062"/>
                      </a:xfrm>
                      <a:prstGeom prst="line">
                        <a:avLst/>
                      </a:prstGeom>
                      <a:ln w="76200">
                        <a:solidFill>
                          <a:srgbClr val="CC0099"/>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24" name="Curved Down Arrow 23"/>
                      <p:cNvSpPr/>
                      <p:nvPr/>
                    </p:nvSpPr>
                    <p:spPr>
                      <a:xfrm rot="10800000" flipH="1">
                        <a:off x="474441" y="5514941"/>
                        <a:ext cx="1861892" cy="665790"/>
                      </a:xfrm>
                      <a:prstGeom prst="curvedDownArrow">
                        <a:avLst>
                          <a:gd name="adj1" fmla="val 25000"/>
                          <a:gd name="adj2" fmla="val 75782"/>
                          <a:gd name="adj3" fmla="val 35904"/>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Curved Up Arrow 24"/>
                      <p:cNvSpPr/>
                      <p:nvPr/>
                    </p:nvSpPr>
                    <p:spPr>
                      <a:xfrm>
                        <a:off x="5028488" y="5525081"/>
                        <a:ext cx="1930385" cy="688062"/>
                      </a:xfrm>
                      <a:prstGeom prst="curvedUpArrow">
                        <a:avLst>
                          <a:gd name="adj1" fmla="val 25000"/>
                          <a:gd name="adj2" fmla="val 80143"/>
                          <a:gd name="adj3" fmla="val 20283"/>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2" name="Straight Connector 21"/>
                      <p:cNvCxnSpPr/>
                      <p:nvPr/>
                    </p:nvCxnSpPr>
                    <p:spPr>
                      <a:xfrm>
                        <a:off x="462539" y="5448164"/>
                        <a:ext cx="11468508" cy="20076"/>
                      </a:xfrm>
                      <a:prstGeom prst="line">
                        <a:avLst/>
                      </a:prstGeom>
                      <a:ln w="76200">
                        <a:solidFill>
                          <a:srgbClr val="0000CC"/>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grpSp>
              <p:sp>
                <p:nvSpPr>
                  <p:cNvPr id="14" name="Curved Up Arrow 13"/>
                  <p:cNvSpPr/>
                  <p:nvPr/>
                </p:nvSpPr>
                <p:spPr>
                  <a:xfrm>
                    <a:off x="8123942" y="5731763"/>
                    <a:ext cx="1805897" cy="670778"/>
                  </a:xfrm>
                  <a:prstGeom prst="curvedUpArrow">
                    <a:avLst>
                      <a:gd name="adj1" fmla="val 25000"/>
                      <a:gd name="adj2" fmla="val 72828"/>
                      <a:gd name="adj3" fmla="val 25000"/>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urved Up Arrow 14"/>
                  <p:cNvSpPr/>
                  <p:nvPr/>
                </p:nvSpPr>
                <p:spPr>
                  <a:xfrm>
                    <a:off x="6567372" y="5716132"/>
                    <a:ext cx="1823175" cy="702165"/>
                  </a:xfrm>
                  <a:prstGeom prst="curvedUpArrow">
                    <a:avLst>
                      <a:gd name="adj1" fmla="val 17968"/>
                      <a:gd name="adj2" fmla="val 66200"/>
                      <a:gd name="adj3" fmla="val 25000"/>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cxnSp>
        <p:nvCxnSpPr>
          <p:cNvPr id="40" name="Straight Arrow Connector 39"/>
          <p:cNvCxnSpPr/>
          <p:nvPr/>
        </p:nvCxnSpPr>
        <p:spPr>
          <a:xfrm>
            <a:off x="2589212" y="4367645"/>
            <a:ext cx="152400" cy="912543"/>
          </a:xfrm>
          <a:prstGeom prst="straightConnector1">
            <a:avLst/>
          </a:prstGeom>
          <a:ln w="57150">
            <a:solidFill>
              <a:schemeClr val="bg1">
                <a:lumMod val="75000"/>
                <a:lumOff val="25000"/>
              </a:schemeClr>
            </a:solidFill>
            <a:tailEnd type="triangle"/>
          </a:ln>
          <a:effectLst/>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a:off x="2741292" y="5468832"/>
            <a:ext cx="685796" cy="0"/>
          </a:xfrm>
          <a:prstGeom prst="straightConnector1">
            <a:avLst/>
          </a:prstGeom>
          <a:ln w="76200">
            <a:solidFill>
              <a:srgbClr val="CC00FF"/>
            </a:solidFill>
            <a:headEnd type="triangle"/>
            <a:tailEnd type="triangle"/>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3203958" y="3174023"/>
            <a:ext cx="8757853" cy="2024788"/>
          </a:xfrm>
          <a:prstGeom prst="rect">
            <a:avLst/>
          </a:prstGeom>
          <a:solidFill>
            <a:srgbClr val="21FB93"/>
          </a:solidFill>
          <a:ln w="19050">
            <a:solidFill>
              <a:srgbClr val="00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ln>
                  <a:solidFill>
                    <a:srgbClr val="0000FF"/>
                  </a:solidFill>
                </a:ln>
                <a:solidFill>
                  <a:schemeClr val="bg1"/>
                </a:solidFill>
              </a:rPr>
              <a:t>Can we agree that when the rain is recorded as starting on the </a:t>
            </a:r>
            <a:r>
              <a:rPr lang="en-CA" sz="2800" b="1" dirty="0">
                <a:ln>
                  <a:solidFill>
                    <a:srgbClr val="0000FF"/>
                  </a:solidFill>
                </a:ln>
                <a:solidFill>
                  <a:srgbClr val="FF0000"/>
                </a:solidFill>
              </a:rPr>
              <a:t>17</a:t>
            </a:r>
            <a:r>
              <a:rPr lang="en-CA" sz="2800" b="1" baseline="30000" dirty="0">
                <a:ln>
                  <a:solidFill>
                    <a:srgbClr val="0000FF"/>
                  </a:solidFill>
                </a:ln>
                <a:solidFill>
                  <a:srgbClr val="FF0000"/>
                </a:solidFill>
              </a:rPr>
              <a:t>th</a:t>
            </a:r>
            <a:r>
              <a:rPr lang="en-CA" sz="2800" b="1" dirty="0">
                <a:ln>
                  <a:solidFill>
                    <a:srgbClr val="0000FF"/>
                  </a:solidFill>
                </a:ln>
                <a:solidFill>
                  <a:srgbClr val="FF0000"/>
                </a:solidFill>
              </a:rPr>
              <a:t>,</a:t>
            </a:r>
            <a:r>
              <a:rPr lang="en-CA" sz="2800" dirty="0">
                <a:ln>
                  <a:solidFill>
                    <a:srgbClr val="0000FF"/>
                  </a:solidFill>
                </a:ln>
                <a:solidFill>
                  <a:schemeClr val="bg1"/>
                </a:solidFill>
              </a:rPr>
              <a:t> we then need to count it as the first cycle of rain? </a:t>
            </a:r>
            <a:br>
              <a:rPr lang="en-CA" sz="2800" dirty="0">
                <a:ln>
                  <a:solidFill>
                    <a:srgbClr val="0000FF"/>
                  </a:solidFill>
                </a:ln>
              </a:rPr>
            </a:br>
            <a:endParaRPr lang="en-CA" sz="2800" u="sng" dirty="0">
              <a:ln>
                <a:solidFill>
                  <a:srgbClr val="0000FF"/>
                </a:solidFill>
              </a:ln>
              <a:solidFill>
                <a:srgbClr val="CC00FF"/>
              </a:solidFill>
            </a:endParaRPr>
          </a:p>
        </p:txBody>
      </p:sp>
      <p:sp>
        <p:nvSpPr>
          <p:cNvPr id="27" name="Rectangle 26"/>
          <p:cNvSpPr/>
          <p:nvPr/>
        </p:nvSpPr>
        <p:spPr>
          <a:xfrm>
            <a:off x="3640130" y="4621169"/>
            <a:ext cx="7843448" cy="465012"/>
          </a:xfrm>
          <a:prstGeom prst="rect">
            <a:avLst/>
          </a:prstGeom>
          <a:solidFill>
            <a:srgbClr val="6AFAF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ln>
                  <a:solidFill>
                    <a:srgbClr val="0000FF"/>
                  </a:solidFill>
                </a:ln>
                <a:solidFill>
                  <a:srgbClr val="CC0099"/>
                </a:solidFill>
              </a:rPr>
              <a:t>Then -  </a:t>
            </a:r>
            <a:r>
              <a:rPr lang="en-CA" sz="2800" u="sng" dirty="0">
                <a:ln>
                  <a:solidFill>
                    <a:srgbClr val="0000FF"/>
                  </a:solidFill>
                </a:ln>
                <a:solidFill>
                  <a:srgbClr val="CC00FF"/>
                </a:solidFill>
              </a:rPr>
              <a:t>What about Creation’s 1</a:t>
            </a:r>
            <a:r>
              <a:rPr lang="en-CA" sz="2800" u="sng" baseline="30000" dirty="0">
                <a:ln>
                  <a:solidFill>
                    <a:srgbClr val="0000FF"/>
                  </a:solidFill>
                </a:ln>
                <a:solidFill>
                  <a:srgbClr val="CC00FF"/>
                </a:solidFill>
              </a:rPr>
              <a:t>st</a:t>
            </a:r>
            <a:r>
              <a:rPr lang="en-CA" sz="2800" u="sng" dirty="0">
                <a:ln>
                  <a:solidFill>
                    <a:srgbClr val="0000FF"/>
                  </a:solidFill>
                </a:ln>
                <a:solidFill>
                  <a:srgbClr val="CC00FF"/>
                </a:solidFill>
              </a:rPr>
              <a:t> da</a:t>
            </a:r>
            <a:r>
              <a:rPr lang="en-CA" sz="2800" dirty="0">
                <a:ln>
                  <a:solidFill>
                    <a:srgbClr val="0000FF"/>
                  </a:solidFill>
                </a:ln>
                <a:solidFill>
                  <a:srgbClr val="CC00FF"/>
                </a:solidFill>
              </a:rPr>
              <a:t>y …?</a:t>
            </a:r>
          </a:p>
        </p:txBody>
      </p:sp>
    </p:spTree>
    <p:extLst>
      <p:ext uri="{BB962C8B-B14F-4D97-AF65-F5344CB8AC3E}">
        <p14:creationId xmlns:p14="http://schemas.microsoft.com/office/powerpoint/2010/main" val="2374135274"/>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1000"/>
                                        <p:tgtEl>
                                          <p:spTgt spid="40"/>
                                        </p:tgtEl>
                                      </p:cBhvr>
                                    </p:animEffect>
                                    <p:anim calcmode="lin" valueType="num">
                                      <p:cBhvr>
                                        <p:cTn id="13" dur="1000" fill="hold"/>
                                        <p:tgtEl>
                                          <p:spTgt spid="40"/>
                                        </p:tgtEl>
                                        <p:attrNameLst>
                                          <p:attrName>ppt_x</p:attrName>
                                        </p:attrNameLst>
                                      </p:cBhvr>
                                      <p:tavLst>
                                        <p:tav tm="0">
                                          <p:val>
                                            <p:strVal val="#ppt_x"/>
                                          </p:val>
                                        </p:tav>
                                        <p:tav tm="100000">
                                          <p:val>
                                            <p:strVal val="#ppt_x"/>
                                          </p:val>
                                        </p:tav>
                                      </p:tavLst>
                                    </p:anim>
                                    <p:anim calcmode="lin" valueType="num">
                                      <p:cBhvr>
                                        <p:cTn id="14" dur="1000" fill="hold"/>
                                        <p:tgtEl>
                                          <p:spTgt spid="40"/>
                                        </p:tgtEl>
                                        <p:attrNameLst>
                                          <p:attrName>ppt_y</p:attrName>
                                        </p:attrNameLst>
                                      </p:cBhvr>
                                      <p:tavLst>
                                        <p:tav tm="0">
                                          <p:val>
                                            <p:strVal val="#ppt_y+.1"/>
                                          </p:val>
                                        </p:tav>
                                        <p:tav tm="100000">
                                          <p:val>
                                            <p:strVal val="#ppt_y"/>
                                          </p:val>
                                        </p:tav>
                                      </p:tavLst>
                                    </p:anim>
                                  </p:childTnLst>
                                </p:cTn>
                              </p:par>
                              <p:par>
                                <p:cTn id="15" presetID="31" presetClass="entr" presetSubtype="0" fill="hold" nodeType="withEffect">
                                  <p:stCondLst>
                                    <p:cond delay="1000"/>
                                  </p:stCondLst>
                                  <p:childTnLst>
                                    <p:set>
                                      <p:cBhvr>
                                        <p:cTn id="16" dur="1" fill="hold">
                                          <p:stCondLst>
                                            <p:cond delay="0"/>
                                          </p:stCondLst>
                                        </p:cTn>
                                        <p:tgtEl>
                                          <p:spTgt spid="62"/>
                                        </p:tgtEl>
                                        <p:attrNameLst>
                                          <p:attrName>style.visibility</p:attrName>
                                        </p:attrNameLst>
                                      </p:cBhvr>
                                      <p:to>
                                        <p:strVal val="visible"/>
                                      </p:to>
                                    </p:set>
                                    <p:anim calcmode="lin" valueType="num">
                                      <p:cBhvr>
                                        <p:cTn id="17" dur="1500" fill="hold"/>
                                        <p:tgtEl>
                                          <p:spTgt spid="62"/>
                                        </p:tgtEl>
                                        <p:attrNameLst>
                                          <p:attrName>ppt_w</p:attrName>
                                        </p:attrNameLst>
                                      </p:cBhvr>
                                      <p:tavLst>
                                        <p:tav tm="0">
                                          <p:val>
                                            <p:fltVal val="0"/>
                                          </p:val>
                                        </p:tav>
                                        <p:tav tm="100000">
                                          <p:val>
                                            <p:strVal val="#ppt_w"/>
                                          </p:val>
                                        </p:tav>
                                      </p:tavLst>
                                    </p:anim>
                                    <p:anim calcmode="lin" valueType="num">
                                      <p:cBhvr>
                                        <p:cTn id="18" dur="1500" fill="hold"/>
                                        <p:tgtEl>
                                          <p:spTgt spid="62"/>
                                        </p:tgtEl>
                                        <p:attrNameLst>
                                          <p:attrName>ppt_h</p:attrName>
                                        </p:attrNameLst>
                                      </p:cBhvr>
                                      <p:tavLst>
                                        <p:tav tm="0">
                                          <p:val>
                                            <p:fltVal val="0"/>
                                          </p:val>
                                        </p:tav>
                                        <p:tav tm="100000">
                                          <p:val>
                                            <p:strVal val="#ppt_h"/>
                                          </p:val>
                                        </p:tav>
                                      </p:tavLst>
                                    </p:anim>
                                    <p:anim calcmode="lin" valueType="num">
                                      <p:cBhvr>
                                        <p:cTn id="19" dur="1500" fill="hold"/>
                                        <p:tgtEl>
                                          <p:spTgt spid="62"/>
                                        </p:tgtEl>
                                        <p:attrNameLst>
                                          <p:attrName>style.rotation</p:attrName>
                                        </p:attrNameLst>
                                      </p:cBhvr>
                                      <p:tavLst>
                                        <p:tav tm="0">
                                          <p:val>
                                            <p:fltVal val="90"/>
                                          </p:val>
                                        </p:tav>
                                        <p:tav tm="100000">
                                          <p:val>
                                            <p:fltVal val="0"/>
                                          </p:val>
                                        </p:tav>
                                      </p:tavLst>
                                    </p:anim>
                                    <p:animEffect transition="in" filter="fade">
                                      <p:cBhvr>
                                        <p:cTn id="20" dur="1500"/>
                                        <p:tgtEl>
                                          <p:spTgt spid="62"/>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1000"/>
                                        <p:tgtEl>
                                          <p:spTgt spid="26"/>
                                        </p:tgtEl>
                                      </p:cBhvr>
                                    </p:animEffect>
                                    <p:anim calcmode="lin" valueType="num">
                                      <p:cBhvr>
                                        <p:cTn id="26" dur="1000" fill="hold"/>
                                        <p:tgtEl>
                                          <p:spTgt spid="26"/>
                                        </p:tgtEl>
                                        <p:attrNameLst>
                                          <p:attrName>ppt_x</p:attrName>
                                        </p:attrNameLst>
                                      </p:cBhvr>
                                      <p:tavLst>
                                        <p:tav tm="0">
                                          <p:val>
                                            <p:strVal val="#ppt_x"/>
                                          </p:val>
                                        </p:tav>
                                        <p:tav tm="100000">
                                          <p:val>
                                            <p:strVal val="#ppt_x"/>
                                          </p:val>
                                        </p:tav>
                                      </p:tavLst>
                                    </p:anim>
                                    <p:anim calcmode="lin" valueType="num">
                                      <p:cBhvr>
                                        <p:cTn id="2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6171C"/>
            </a:gs>
            <a:gs pos="100000">
              <a:srgbClr val="134251"/>
            </a:gs>
            <a:gs pos="65000">
              <a:srgbClr val="134251"/>
            </a:gs>
          </a:gsLst>
          <a:lin ang="81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5212" y="1143000"/>
            <a:ext cx="10896600" cy="5257800"/>
          </a:xfrm>
        </p:spPr>
        <p:txBody>
          <a:bodyPr/>
          <a:lstStyle/>
          <a:p>
            <a:endParaRPr lang="en-US" dirty="0"/>
          </a:p>
        </p:txBody>
      </p:sp>
      <p:sp>
        <p:nvSpPr>
          <p:cNvPr id="4" name="Slide Number Placeholder 3"/>
          <p:cNvSpPr>
            <a:spLocks noGrp="1"/>
          </p:cNvSpPr>
          <p:nvPr>
            <p:ph type="sldNum" sz="quarter" idx="12"/>
          </p:nvPr>
        </p:nvSpPr>
        <p:spPr/>
        <p:txBody>
          <a:bodyPr/>
          <a:lstStyle/>
          <a:p>
            <a:fld id="{2A013F82-EE5E-44EE-A61D-E31C6657F26F}" type="slidenum">
              <a:rPr lang="en-US" smtClean="0"/>
              <a:t>34</a:t>
            </a:fld>
            <a:endParaRPr lang="en-US"/>
          </a:p>
        </p:txBody>
      </p:sp>
      <p:sp>
        <p:nvSpPr>
          <p:cNvPr id="5" name="Content Placeholder 2"/>
          <p:cNvSpPr txBox="1">
            <a:spLocks/>
          </p:cNvSpPr>
          <p:nvPr/>
        </p:nvSpPr>
        <p:spPr>
          <a:xfrm>
            <a:off x="150812" y="1084981"/>
            <a:ext cx="11811000" cy="5610228"/>
          </a:xfrm>
          <a:prstGeom prst="rect">
            <a:avLst/>
          </a:prstGeom>
          <a:solidFill>
            <a:schemeClr val="tx1"/>
          </a:solidFill>
          <a:effectLst>
            <a:glow rad="127000">
              <a:srgbClr val="21FB93"/>
            </a:glow>
          </a:effectLst>
        </p:spPr>
        <p:txBody>
          <a:bodyPr vert="horz" lIns="91440" tIns="45720" rIns="91440" bIns="45720" rtlCol="0">
            <a:normAutofit fontScale="92500" lnSpcReduction="20000"/>
          </a:bodyPr>
          <a:lstStyle>
            <a:lvl1pPr marL="223838" indent="-223838" algn="l" defTabSz="914400" rtl="0" eaLnBrk="1" latinLnBrk="0" hangingPunct="1">
              <a:lnSpc>
                <a:spcPct val="90000"/>
              </a:lnSpc>
              <a:spcBef>
                <a:spcPts val="1800"/>
              </a:spcBef>
              <a:buSzPct val="80000"/>
              <a:buFont typeface="Arial"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SzPct val="80000"/>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9pPr>
          </a:lstStyle>
          <a:p>
            <a:pPr marL="0" indent="0">
              <a:buFont typeface="Arial" pitchFamily="34" charset="0"/>
              <a:buNone/>
            </a:pPr>
            <a:endParaRPr lang="en-US" sz="3000" dirty="0">
              <a:solidFill>
                <a:schemeClr val="bg1">
                  <a:lumMod val="95000"/>
                  <a:lumOff val="5000"/>
                </a:schemeClr>
              </a:solidFill>
            </a:endParaRPr>
          </a:p>
          <a:p>
            <a:pPr marL="0" indent="0">
              <a:buFont typeface="Arial" pitchFamily="34" charset="0"/>
              <a:buNone/>
            </a:pPr>
            <a:endParaRPr lang="en-US" sz="3000" dirty="0">
              <a:solidFill>
                <a:schemeClr val="bg1">
                  <a:lumMod val="95000"/>
                  <a:lumOff val="5000"/>
                </a:schemeClr>
              </a:solidFill>
            </a:endParaRPr>
          </a:p>
          <a:p>
            <a:pPr marL="0" indent="0">
              <a:buFont typeface="Arial" pitchFamily="34" charset="0"/>
              <a:buNone/>
            </a:pPr>
            <a:r>
              <a:rPr lang="en-US" sz="3000" dirty="0">
                <a:solidFill>
                  <a:schemeClr val="bg1">
                    <a:lumMod val="95000"/>
                    <a:lumOff val="5000"/>
                  </a:schemeClr>
                </a:solidFill>
              </a:rPr>
              <a:t>We will restart by plugging in the number of days seen in each month.  The first month does not count, but the second month begins the count with 29 days!  </a:t>
            </a:r>
            <a:r>
              <a:rPr lang="en-US" sz="3000" b="1" dirty="0">
                <a:solidFill>
                  <a:schemeClr val="bg1">
                    <a:lumMod val="95000"/>
                    <a:lumOff val="5000"/>
                  </a:schemeClr>
                </a:solidFill>
                <a:effectLst>
                  <a:glow rad="228600">
                    <a:schemeClr val="accent3">
                      <a:satMod val="175000"/>
                      <a:alpha val="88000"/>
                    </a:schemeClr>
                  </a:glow>
                </a:effectLst>
              </a:rPr>
              <a:t>Let’s add them up -</a:t>
            </a:r>
          </a:p>
          <a:p>
            <a:pPr marL="0" indent="0">
              <a:lnSpc>
                <a:spcPct val="150000"/>
              </a:lnSpc>
              <a:spcAft>
                <a:spcPts val="1200"/>
              </a:spcAft>
              <a:buFont typeface="Arial" pitchFamily="34" charset="0"/>
              <a:buNone/>
            </a:pPr>
            <a:r>
              <a:rPr lang="en-US" sz="3000" dirty="0">
                <a:solidFill>
                  <a:schemeClr val="bg1">
                    <a:lumMod val="95000"/>
                    <a:lumOff val="5000"/>
                  </a:schemeClr>
                </a:solidFill>
              </a:rPr>
              <a:t>					 						          Rain begins </a:t>
            </a:r>
            <a:r>
              <a:rPr lang="en-US" sz="3000" b="1" dirty="0">
                <a:solidFill>
                  <a:srgbClr val="0070C0"/>
                </a:solidFill>
                <a:effectLst>
                  <a:outerShdw blurRad="38100" dist="38100" dir="2700000" algn="tl">
                    <a:srgbClr val="000000">
                      <a:alpha val="43137"/>
                    </a:srgbClr>
                  </a:outerShdw>
                </a:effectLst>
              </a:rPr>
              <a:t>17</a:t>
            </a:r>
            <a:r>
              <a:rPr lang="en-US" sz="3000" b="1" baseline="30000" dirty="0">
                <a:solidFill>
                  <a:srgbClr val="0070C0"/>
                </a:solidFill>
                <a:effectLst>
                  <a:outerShdw blurRad="38100" dist="38100" dir="2700000" algn="tl">
                    <a:srgbClr val="000000">
                      <a:alpha val="43137"/>
                    </a:srgbClr>
                  </a:outerShdw>
                </a:effectLst>
              </a:rPr>
              <a:t>th.</a:t>
            </a:r>
          </a:p>
          <a:p>
            <a:pPr marL="0" indent="0">
              <a:lnSpc>
                <a:spcPct val="150000"/>
              </a:lnSpc>
              <a:buFont typeface="Arial" pitchFamily="34" charset="0"/>
              <a:buNone/>
            </a:pPr>
            <a:r>
              <a:rPr lang="en-US" sz="2800" dirty="0">
                <a:solidFill>
                  <a:schemeClr val="bg1">
                    <a:lumMod val="95000"/>
                    <a:lumOff val="5000"/>
                  </a:schemeClr>
                </a:solidFill>
              </a:rPr>
              <a:t>							</a:t>
            </a:r>
          </a:p>
          <a:p>
            <a:pPr marL="0" indent="0">
              <a:lnSpc>
                <a:spcPct val="250000"/>
              </a:lnSpc>
              <a:spcBef>
                <a:spcPts val="600"/>
              </a:spcBef>
              <a:buNone/>
            </a:pPr>
            <a:r>
              <a:rPr lang="en-US" sz="2800" dirty="0">
                <a:solidFill>
                  <a:schemeClr val="bg1">
                    <a:lumMod val="95000"/>
                    <a:lumOff val="5000"/>
                  </a:schemeClr>
                </a:solidFill>
              </a:rPr>
              <a:t>     </a:t>
            </a:r>
            <a:r>
              <a:rPr lang="en-US" sz="3000" b="1" dirty="0">
                <a:solidFill>
                  <a:srgbClr val="FF9900"/>
                </a:solidFill>
                <a:effectLst>
                  <a:outerShdw blurRad="38100" dist="38100" dir="2700000" algn="tl">
                    <a:srgbClr val="000000">
                      <a:alpha val="43137"/>
                    </a:srgbClr>
                  </a:outerShdw>
                </a:effectLst>
              </a:rPr>
              <a:t>1</a:t>
            </a:r>
            <a:r>
              <a:rPr lang="en-US" sz="3000" dirty="0">
                <a:solidFill>
                  <a:schemeClr val="bg1">
                    <a:lumMod val="95000"/>
                    <a:lumOff val="5000"/>
                  </a:schemeClr>
                </a:solidFill>
              </a:rPr>
              <a:t>/30	   </a:t>
            </a:r>
            <a:r>
              <a:rPr lang="en-US" sz="3000" b="1" dirty="0">
                <a:solidFill>
                  <a:srgbClr val="FF9900"/>
                </a:solidFill>
                <a:effectLst>
                  <a:outerShdw blurRad="38100" dist="38100" dir="2700000" algn="tl">
                    <a:srgbClr val="000000">
                      <a:alpha val="43137"/>
                    </a:srgbClr>
                  </a:outerShdw>
                </a:effectLst>
              </a:rPr>
              <a:t>2</a:t>
            </a:r>
            <a:r>
              <a:rPr lang="en-US" sz="3000" dirty="0">
                <a:solidFill>
                  <a:schemeClr val="bg1">
                    <a:lumMod val="95000"/>
                    <a:lumOff val="5000"/>
                  </a:schemeClr>
                </a:solidFill>
              </a:rPr>
              <a:t>/</a:t>
            </a:r>
            <a:r>
              <a:rPr lang="en-US" sz="3000" dirty="0">
                <a:solidFill>
                  <a:schemeClr val="bg1">
                    <a:lumMod val="95000"/>
                    <a:lumOff val="5000"/>
                  </a:schemeClr>
                </a:solidFill>
                <a:effectLst>
                  <a:glow rad="190500">
                    <a:srgbClr val="FF53FF">
                      <a:alpha val="88000"/>
                    </a:srgbClr>
                  </a:glow>
                  <a:outerShdw blurRad="38100" dist="38100" dir="2700000" algn="tl">
                    <a:srgbClr val="000000">
                      <a:alpha val="43137"/>
                    </a:srgbClr>
                  </a:outerShdw>
                </a:effectLst>
              </a:rPr>
              <a:t>29</a:t>
            </a:r>
            <a:r>
              <a:rPr lang="en-US" sz="3000" dirty="0">
                <a:solidFill>
                  <a:schemeClr val="bg1">
                    <a:lumMod val="95000"/>
                    <a:lumOff val="5000"/>
                  </a:schemeClr>
                </a:solidFill>
              </a:rPr>
              <a:t>        </a:t>
            </a:r>
            <a:r>
              <a:rPr lang="en-US" sz="3000" b="1" dirty="0">
                <a:solidFill>
                  <a:srgbClr val="FF9900"/>
                </a:solidFill>
                <a:effectLst>
                  <a:outerShdw blurRad="38100" dist="38100" dir="2700000" algn="tl">
                    <a:srgbClr val="000000">
                      <a:alpha val="43137"/>
                    </a:srgbClr>
                  </a:outerShdw>
                </a:effectLst>
              </a:rPr>
              <a:t>3</a:t>
            </a:r>
            <a:r>
              <a:rPr lang="en-US" sz="3000" dirty="0">
                <a:solidFill>
                  <a:schemeClr val="bg1">
                    <a:lumMod val="95000"/>
                    <a:lumOff val="5000"/>
                  </a:schemeClr>
                </a:solidFill>
              </a:rPr>
              <a:t>/30       </a:t>
            </a:r>
            <a:r>
              <a:rPr lang="en-US" sz="3000" b="1" dirty="0">
                <a:solidFill>
                  <a:srgbClr val="FF9900"/>
                </a:solidFill>
                <a:effectLst>
                  <a:outerShdw blurRad="38100" dist="38100" dir="2700000" algn="tl">
                    <a:srgbClr val="000000">
                      <a:alpha val="43137"/>
                    </a:srgbClr>
                  </a:outerShdw>
                </a:effectLst>
              </a:rPr>
              <a:t>4</a:t>
            </a:r>
            <a:r>
              <a:rPr lang="en-US" sz="3000" dirty="0">
                <a:solidFill>
                  <a:schemeClr val="bg1">
                    <a:lumMod val="95000"/>
                    <a:lumOff val="5000"/>
                  </a:schemeClr>
                </a:solidFill>
                <a:effectLst>
                  <a:outerShdw blurRad="38100" dist="38100" dir="2700000" algn="tl">
                    <a:srgbClr val="000000">
                      <a:alpha val="43137"/>
                    </a:srgbClr>
                  </a:outerShdw>
                </a:effectLst>
              </a:rPr>
              <a:t>/</a:t>
            </a:r>
            <a:r>
              <a:rPr lang="en-US" sz="3000" dirty="0">
                <a:solidFill>
                  <a:schemeClr val="bg1">
                    <a:lumMod val="95000"/>
                    <a:lumOff val="5000"/>
                  </a:schemeClr>
                </a:solidFill>
                <a:effectLst>
                  <a:glow rad="127000">
                    <a:srgbClr val="FF53FF"/>
                  </a:glow>
                  <a:outerShdw blurRad="38100" dist="38100" dir="2700000" algn="tl">
                    <a:srgbClr val="000000">
                      <a:alpha val="43137"/>
                    </a:srgbClr>
                  </a:outerShdw>
                </a:effectLst>
              </a:rPr>
              <a:t>29</a:t>
            </a:r>
            <a:r>
              <a:rPr lang="en-US" sz="3000" dirty="0">
                <a:solidFill>
                  <a:schemeClr val="bg1">
                    <a:lumMod val="95000"/>
                    <a:lumOff val="5000"/>
                  </a:schemeClr>
                </a:solidFill>
              </a:rPr>
              <a:t>        </a:t>
            </a:r>
            <a:r>
              <a:rPr lang="en-US" sz="3000" b="1" dirty="0">
                <a:solidFill>
                  <a:srgbClr val="FF9900"/>
                </a:solidFill>
                <a:effectLst>
                  <a:outerShdw blurRad="38100" dist="38100" dir="2700000" algn="tl">
                    <a:srgbClr val="000000">
                      <a:alpha val="43137"/>
                    </a:srgbClr>
                  </a:outerShdw>
                </a:effectLst>
              </a:rPr>
              <a:t>5</a:t>
            </a:r>
            <a:r>
              <a:rPr lang="en-US" sz="3000" dirty="0">
                <a:solidFill>
                  <a:schemeClr val="bg1">
                    <a:lumMod val="95000"/>
                    <a:lumOff val="5000"/>
                  </a:schemeClr>
                </a:solidFill>
              </a:rPr>
              <a:t>/30        </a:t>
            </a:r>
            <a:r>
              <a:rPr lang="en-US" sz="3000" b="1" dirty="0">
                <a:solidFill>
                  <a:srgbClr val="FF9900"/>
                </a:solidFill>
                <a:effectLst>
                  <a:outerShdw blurRad="38100" dist="38100" dir="2700000" algn="tl">
                    <a:srgbClr val="000000">
                      <a:alpha val="43137"/>
                    </a:srgbClr>
                  </a:outerShdw>
                </a:effectLst>
              </a:rPr>
              <a:t>6</a:t>
            </a:r>
            <a:r>
              <a:rPr lang="en-US" sz="3000" dirty="0">
                <a:solidFill>
                  <a:schemeClr val="bg1">
                    <a:lumMod val="95000"/>
                    <a:lumOff val="5000"/>
                  </a:schemeClr>
                </a:solidFill>
                <a:effectLst>
                  <a:outerShdw blurRad="38100" dist="38100" dir="2700000" algn="tl">
                    <a:srgbClr val="000000">
                      <a:alpha val="43137"/>
                    </a:srgbClr>
                  </a:outerShdw>
                </a:effectLst>
              </a:rPr>
              <a:t>/</a:t>
            </a:r>
            <a:r>
              <a:rPr lang="en-US" sz="3000" dirty="0">
                <a:solidFill>
                  <a:prstClr val="black">
                    <a:lumMod val="95000"/>
                    <a:lumOff val="5000"/>
                  </a:prstClr>
                </a:solidFill>
                <a:effectLst>
                  <a:glow rad="127000">
                    <a:srgbClr val="FF53FF"/>
                  </a:glow>
                  <a:outerShdw blurRad="38100" dist="38100" dir="2700000" algn="tl">
                    <a:srgbClr val="000000">
                      <a:alpha val="43137"/>
                    </a:srgbClr>
                  </a:outerShdw>
                </a:effectLst>
              </a:rPr>
              <a:t>29</a:t>
            </a:r>
            <a:r>
              <a:rPr lang="en-US" sz="3000" dirty="0">
                <a:solidFill>
                  <a:schemeClr val="bg1">
                    <a:lumMod val="95000"/>
                    <a:lumOff val="5000"/>
                  </a:schemeClr>
                </a:solidFill>
              </a:rPr>
              <a:t>         </a:t>
            </a:r>
            <a:r>
              <a:rPr lang="en-US" sz="3000" b="1" dirty="0">
                <a:solidFill>
                  <a:srgbClr val="FF9900"/>
                </a:solidFill>
                <a:effectLst>
                  <a:outerShdw blurRad="38100" dist="38100" dir="2700000" algn="tl">
                    <a:srgbClr val="000000">
                      <a:alpha val="43137"/>
                    </a:srgbClr>
                  </a:outerShdw>
                </a:effectLst>
              </a:rPr>
              <a:t>7</a:t>
            </a:r>
            <a:r>
              <a:rPr lang="en-US" sz="3000" dirty="0">
                <a:solidFill>
                  <a:schemeClr val="bg1">
                    <a:lumMod val="95000"/>
                    <a:lumOff val="5000"/>
                  </a:schemeClr>
                </a:solidFill>
              </a:rPr>
              <a:t>/30</a:t>
            </a:r>
            <a:endParaRPr lang="en-US" sz="3000" dirty="0">
              <a:solidFill>
                <a:prstClr val="white"/>
              </a:solidFill>
            </a:endParaRPr>
          </a:p>
          <a:p>
            <a:pPr marL="0" indent="0">
              <a:buFont typeface="Arial" pitchFamily="34" charset="0"/>
              <a:buNone/>
            </a:pPr>
            <a:endParaRPr lang="en-US" dirty="0">
              <a:solidFill>
                <a:prstClr val="white"/>
              </a:solidFill>
            </a:endParaRPr>
          </a:p>
          <a:p>
            <a:pPr marL="0" indent="0">
              <a:buFont typeface="Arial" pitchFamily="34" charset="0"/>
              <a:buNone/>
            </a:pPr>
            <a:endParaRPr lang="en-US" dirty="0">
              <a:solidFill>
                <a:prstClr val="white"/>
              </a:solidFill>
            </a:endParaRPr>
          </a:p>
          <a:p>
            <a:endParaRPr lang="en-US" dirty="0"/>
          </a:p>
        </p:txBody>
      </p:sp>
      <p:grpSp>
        <p:nvGrpSpPr>
          <p:cNvPr id="46" name="Group 45"/>
          <p:cNvGrpSpPr/>
          <p:nvPr/>
        </p:nvGrpSpPr>
        <p:grpSpPr>
          <a:xfrm>
            <a:off x="300520" y="5117935"/>
            <a:ext cx="11468508" cy="1422794"/>
            <a:chOff x="300520" y="5117935"/>
            <a:chExt cx="11468508" cy="1422794"/>
          </a:xfrm>
        </p:grpSpPr>
        <p:cxnSp>
          <p:nvCxnSpPr>
            <p:cNvPr id="28" name="Straight Connector 27"/>
            <p:cNvCxnSpPr/>
            <p:nvPr/>
          </p:nvCxnSpPr>
          <p:spPr>
            <a:xfrm rot="240000" flipH="1" flipV="1">
              <a:off x="10573182" y="5400434"/>
              <a:ext cx="34964" cy="389524"/>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300520" y="5117935"/>
              <a:ext cx="11468508" cy="1422794"/>
              <a:chOff x="309195" y="4772626"/>
              <a:chExt cx="11468508" cy="1422794"/>
            </a:xfrm>
          </p:grpSpPr>
          <p:sp>
            <p:nvSpPr>
              <p:cNvPr id="7" name="Curved Up Arrow 6"/>
              <p:cNvSpPr/>
              <p:nvPr/>
            </p:nvSpPr>
            <p:spPr>
              <a:xfrm>
                <a:off x="3349986" y="5472905"/>
                <a:ext cx="1839626" cy="677716"/>
              </a:xfrm>
              <a:prstGeom prst="curvedUpArrow">
                <a:avLst>
                  <a:gd name="adj1" fmla="val 25000"/>
                  <a:gd name="adj2" fmla="val 68063"/>
                  <a:gd name="adj3" fmla="val 25000"/>
                </a:avLst>
              </a:prstGeom>
              <a:solidFill>
                <a:schemeClr val="bg1"/>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 name="Group 7"/>
              <p:cNvGrpSpPr/>
              <p:nvPr/>
            </p:nvGrpSpPr>
            <p:grpSpPr>
              <a:xfrm>
                <a:off x="309195" y="4772626"/>
                <a:ext cx="11468508" cy="1422794"/>
                <a:chOff x="478369" y="5052672"/>
                <a:chExt cx="11468508" cy="1422794"/>
              </a:xfrm>
            </p:grpSpPr>
            <p:cxnSp>
              <p:nvCxnSpPr>
                <p:cNvPr id="9" name="Straight Connector 8"/>
                <p:cNvCxnSpPr/>
                <p:nvPr/>
              </p:nvCxnSpPr>
              <p:spPr>
                <a:xfrm flipV="1">
                  <a:off x="6652937" y="5277272"/>
                  <a:ext cx="0" cy="406357"/>
                </a:xfrm>
                <a:prstGeom prst="line">
                  <a:avLst/>
                </a:prstGeom>
                <a:ln w="57150">
                  <a:solidFill>
                    <a:srgbClr val="00B05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8176937" y="5277753"/>
                  <a:ext cx="0" cy="395838"/>
                </a:xfrm>
                <a:prstGeom prst="line">
                  <a:avLst/>
                </a:prstGeom>
                <a:ln w="57150">
                  <a:solidFill>
                    <a:srgbClr val="00B05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9700937" y="5209788"/>
                  <a:ext cx="1" cy="439255"/>
                </a:xfrm>
                <a:prstGeom prst="line">
                  <a:avLst/>
                </a:prstGeom>
                <a:ln w="57150">
                  <a:solidFill>
                    <a:srgbClr val="00B05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478369" y="5052672"/>
                  <a:ext cx="11468508" cy="1422794"/>
                  <a:chOff x="462131" y="5017881"/>
                  <a:chExt cx="11468508" cy="1422794"/>
                </a:xfrm>
              </p:grpSpPr>
              <p:grpSp>
                <p:nvGrpSpPr>
                  <p:cNvPr id="13" name="Group 12"/>
                  <p:cNvGrpSpPr/>
                  <p:nvPr/>
                </p:nvGrpSpPr>
                <p:grpSpPr>
                  <a:xfrm>
                    <a:off x="462131" y="5017881"/>
                    <a:ext cx="11468508" cy="1422794"/>
                    <a:chOff x="461723" y="5030944"/>
                    <a:chExt cx="11468508" cy="1422794"/>
                  </a:xfrm>
                </p:grpSpPr>
                <p:sp>
                  <p:nvSpPr>
                    <p:cNvPr id="16" name="Curved Up Arrow 15"/>
                    <p:cNvSpPr/>
                    <p:nvPr/>
                  </p:nvSpPr>
                  <p:spPr>
                    <a:xfrm>
                      <a:off x="2012675" y="5714209"/>
                      <a:ext cx="1809687" cy="739529"/>
                    </a:xfrm>
                    <a:prstGeom prst="curvedUpArrow">
                      <a:avLst>
                        <a:gd name="adj1" fmla="val 25000"/>
                        <a:gd name="adj2" fmla="val 64059"/>
                        <a:gd name="adj3" fmla="val 25000"/>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7" name="Straight Connector 16"/>
                    <p:cNvCxnSpPr/>
                    <p:nvPr/>
                  </p:nvCxnSpPr>
                  <p:spPr>
                    <a:xfrm>
                      <a:off x="5112291" y="5256713"/>
                      <a:ext cx="0" cy="426032"/>
                    </a:xfrm>
                    <a:prstGeom prst="line">
                      <a:avLst/>
                    </a:prstGeom>
                    <a:ln w="57150">
                      <a:solidFill>
                        <a:srgbClr val="00B05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461723" y="5030944"/>
                      <a:ext cx="11468508" cy="1385898"/>
                      <a:chOff x="462539" y="4827245"/>
                      <a:chExt cx="11468508" cy="1385898"/>
                    </a:xfrm>
                  </p:grpSpPr>
                  <p:cxnSp>
                    <p:nvCxnSpPr>
                      <p:cNvPr id="19" name="Straight Connector 18"/>
                      <p:cNvCxnSpPr/>
                      <p:nvPr/>
                    </p:nvCxnSpPr>
                    <p:spPr>
                      <a:xfrm flipV="1">
                        <a:off x="2103845" y="5052753"/>
                        <a:ext cx="0" cy="395411"/>
                      </a:xfrm>
                      <a:prstGeom prst="line">
                        <a:avLst/>
                      </a:prstGeom>
                      <a:ln w="57150">
                        <a:solidFill>
                          <a:srgbClr val="009242"/>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2903631" y="5021579"/>
                        <a:ext cx="0" cy="457201"/>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3589107" y="5052753"/>
                        <a:ext cx="0" cy="395411"/>
                      </a:xfrm>
                      <a:prstGeom prst="line">
                        <a:avLst/>
                      </a:prstGeom>
                      <a:ln w="57150">
                        <a:solidFill>
                          <a:srgbClr val="009242"/>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493712" y="4827245"/>
                        <a:ext cx="0" cy="630062"/>
                      </a:xfrm>
                      <a:prstGeom prst="line">
                        <a:avLst/>
                      </a:prstGeom>
                      <a:ln w="76200">
                        <a:solidFill>
                          <a:srgbClr val="CC0099"/>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24" name="Curved Down Arrow 23"/>
                      <p:cNvSpPr/>
                      <p:nvPr/>
                    </p:nvSpPr>
                    <p:spPr>
                      <a:xfrm rot="10800000" flipH="1">
                        <a:off x="474441" y="5514941"/>
                        <a:ext cx="1861892" cy="665790"/>
                      </a:xfrm>
                      <a:prstGeom prst="curvedDownArrow">
                        <a:avLst>
                          <a:gd name="adj1" fmla="val 25000"/>
                          <a:gd name="adj2" fmla="val 75782"/>
                          <a:gd name="adj3" fmla="val 35904"/>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Curved Up Arrow 24"/>
                      <p:cNvSpPr/>
                      <p:nvPr/>
                    </p:nvSpPr>
                    <p:spPr>
                      <a:xfrm>
                        <a:off x="5028488" y="5525081"/>
                        <a:ext cx="1930385" cy="688062"/>
                      </a:xfrm>
                      <a:prstGeom prst="curvedUpArrow">
                        <a:avLst>
                          <a:gd name="adj1" fmla="val 25000"/>
                          <a:gd name="adj2" fmla="val 80143"/>
                          <a:gd name="adj3" fmla="val 20283"/>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2" name="Straight Connector 21"/>
                      <p:cNvCxnSpPr/>
                      <p:nvPr/>
                    </p:nvCxnSpPr>
                    <p:spPr>
                      <a:xfrm>
                        <a:off x="462539" y="5448164"/>
                        <a:ext cx="11468508" cy="20076"/>
                      </a:xfrm>
                      <a:prstGeom prst="line">
                        <a:avLst/>
                      </a:prstGeom>
                      <a:ln w="76200">
                        <a:solidFill>
                          <a:srgbClr val="0000CC"/>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grpSp>
              <p:sp>
                <p:nvSpPr>
                  <p:cNvPr id="14" name="Curved Up Arrow 13"/>
                  <p:cNvSpPr/>
                  <p:nvPr/>
                </p:nvSpPr>
                <p:spPr>
                  <a:xfrm>
                    <a:off x="8123942" y="5731763"/>
                    <a:ext cx="1805897" cy="670778"/>
                  </a:xfrm>
                  <a:prstGeom prst="curvedUpArrow">
                    <a:avLst>
                      <a:gd name="adj1" fmla="val 25000"/>
                      <a:gd name="adj2" fmla="val 72828"/>
                      <a:gd name="adj3" fmla="val 25000"/>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urved Up Arrow 14"/>
                  <p:cNvSpPr/>
                  <p:nvPr/>
                </p:nvSpPr>
                <p:spPr>
                  <a:xfrm>
                    <a:off x="6567372" y="5716132"/>
                    <a:ext cx="1823175" cy="702165"/>
                  </a:xfrm>
                  <a:prstGeom prst="curvedUpArrow">
                    <a:avLst>
                      <a:gd name="adj1" fmla="val 17968"/>
                      <a:gd name="adj2" fmla="val 66200"/>
                      <a:gd name="adj3" fmla="val 25000"/>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sp>
        <p:nvSpPr>
          <p:cNvPr id="51" name="Oval Callout 50"/>
          <p:cNvSpPr/>
          <p:nvPr/>
        </p:nvSpPr>
        <p:spPr>
          <a:xfrm>
            <a:off x="9799401" y="3819959"/>
            <a:ext cx="2041184" cy="1251550"/>
          </a:xfrm>
          <a:prstGeom prst="wedgeEllipseCallout">
            <a:avLst>
              <a:gd name="adj1" fmla="val -10495"/>
              <a:gd name="adj2" fmla="val 75395"/>
            </a:avLst>
          </a:prstGeom>
          <a:gradFill>
            <a:gsLst>
              <a:gs pos="36000">
                <a:srgbClr val="FF53FF"/>
              </a:gs>
              <a:gs pos="100000">
                <a:srgbClr val="134251"/>
              </a:gs>
              <a:gs pos="65000">
                <a:srgbClr val="134251"/>
              </a:gs>
            </a:gsLst>
            <a:lin ang="8100000" scaled="1"/>
          </a:gradFill>
          <a:ln w="38100"/>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ffectLst>
                  <a:outerShdw blurRad="38100" dist="38100" dir="2700000" algn="tl">
                    <a:srgbClr val="000000">
                      <a:alpha val="43137"/>
                    </a:srgbClr>
                  </a:outerShdw>
                </a:effectLst>
              </a:rPr>
              <a:t>16</a:t>
            </a:r>
            <a:r>
              <a:rPr lang="en-US" sz="2800" b="1" baseline="30000" dirty="0">
                <a:solidFill>
                  <a:schemeClr val="bg1"/>
                </a:solidFill>
                <a:effectLst>
                  <a:outerShdw blurRad="38100" dist="38100" dir="2700000" algn="tl">
                    <a:srgbClr val="000000">
                      <a:alpha val="43137"/>
                    </a:srgbClr>
                  </a:outerShdw>
                </a:effectLst>
              </a:rPr>
              <a:t>th</a:t>
            </a:r>
            <a:r>
              <a:rPr lang="en-US" sz="2800" b="1" dirty="0">
                <a:solidFill>
                  <a:schemeClr val="bg1"/>
                </a:solidFill>
                <a:effectLst>
                  <a:outerShdw blurRad="38100" dist="38100" dir="2700000" algn="tl">
                    <a:srgbClr val="000000">
                      <a:alpha val="43137"/>
                    </a:srgbClr>
                  </a:outerShdw>
                </a:effectLst>
              </a:rPr>
              <a:t>/7</a:t>
            </a:r>
            <a:r>
              <a:rPr lang="en-US" sz="2800" b="1" baseline="30000" dirty="0">
                <a:solidFill>
                  <a:schemeClr val="bg1"/>
                </a:solidFill>
                <a:effectLst>
                  <a:outerShdw blurRad="38100" dist="38100" dir="2700000" algn="tl">
                    <a:srgbClr val="000000">
                      <a:alpha val="43137"/>
                    </a:srgbClr>
                  </a:outerShdw>
                </a:effectLst>
              </a:rPr>
              <a:t>th</a:t>
            </a:r>
            <a:r>
              <a:rPr lang="en-US" sz="2800" b="1" dirty="0">
                <a:solidFill>
                  <a:schemeClr val="bg1"/>
                </a:solidFill>
                <a:effectLst>
                  <a:outerShdw blurRad="38100" dist="38100" dir="2700000" algn="tl">
                    <a:srgbClr val="000000">
                      <a:alpha val="43137"/>
                    </a:srgbClr>
                  </a:outerShdw>
                </a:effectLst>
              </a:rPr>
              <a:t> month</a:t>
            </a:r>
          </a:p>
        </p:txBody>
      </p:sp>
      <p:sp>
        <p:nvSpPr>
          <p:cNvPr id="55" name="Rectangle 54"/>
          <p:cNvSpPr/>
          <p:nvPr/>
        </p:nvSpPr>
        <p:spPr>
          <a:xfrm>
            <a:off x="6056312" y="3453308"/>
            <a:ext cx="4981158" cy="441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2800" dirty="0">
              <a:solidFill>
                <a:prstClr val="black">
                  <a:lumMod val="95000"/>
                  <a:lumOff val="5000"/>
                </a:prstClr>
              </a:solidFill>
            </a:endParaRPr>
          </a:p>
        </p:txBody>
      </p:sp>
      <p:cxnSp>
        <p:nvCxnSpPr>
          <p:cNvPr id="40" name="Straight Arrow Connector 39"/>
          <p:cNvCxnSpPr/>
          <p:nvPr/>
        </p:nvCxnSpPr>
        <p:spPr>
          <a:xfrm>
            <a:off x="2589212" y="4367645"/>
            <a:ext cx="152400" cy="912543"/>
          </a:xfrm>
          <a:prstGeom prst="straightConnector1">
            <a:avLst/>
          </a:prstGeom>
          <a:ln w="57150">
            <a:solidFill>
              <a:schemeClr val="bg1">
                <a:lumMod val="75000"/>
                <a:lumOff val="25000"/>
              </a:schemeClr>
            </a:solidFill>
            <a:tailEnd type="triangle"/>
          </a:ln>
          <a:effectLst/>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60" name="Oval Callout 59"/>
          <p:cNvSpPr/>
          <p:nvPr/>
        </p:nvSpPr>
        <p:spPr>
          <a:xfrm>
            <a:off x="1941826" y="1556991"/>
            <a:ext cx="9334188" cy="2522219"/>
          </a:xfrm>
          <a:prstGeom prst="wedgeEllipseCallout">
            <a:avLst>
              <a:gd name="adj1" fmla="val -36440"/>
              <a:gd name="adj2" fmla="val 96732"/>
            </a:avLst>
          </a:prstGeom>
          <a:gradFill>
            <a:gsLst>
              <a:gs pos="17000">
                <a:srgbClr val="FFFF00"/>
              </a:gs>
              <a:gs pos="100000">
                <a:srgbClr val="134251"/>
              </a:gs>
              <a:gs pos="65000">
                <a:srgbClr val="134251"/>
              </a:gs>
            </a:gsLst>
            <a:lin ang="16200000" scaled="0"/>
          </a:gradFill>
          <a:ln w="76200">
            <a:solidFill>
              <a:srgbClr val="CC00FF"/>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6AFAFA"/>
                </a:solidFill>
              </a:rPr>
              <a:t>Rain begins on the </a:t>
            </a:r>
            <a:r>
              <a:rPr lang="en-US" sz="3200" b="1" dirty="0">
                <a:solidFill>
                  <a:srgbClr val="6AFAFA"/>
                </a:solidFill>
                <a:effectLst>
                  <a:outerShdw blurRad="38100" dist="38100" dir="2700000" algn="tl">
                    <a:srgbClr val="000000">
                      <a:alpha val="43137"/>
                    </a:srgbClr>
                  </a:outerShdw>
                </a:effectLst>
              </a:rPr>
              <a:t>17</a:t>
            </a:r>
            <a:r>
              <a:rPr lang="en-US" sz="3200" b="1" baseline="30000" dirty="0">
                <a:solidFill>
                  <a:srgbClr val="6AFAFA"/>
                </a:solidFill>
                <a:effectLst>
                  <a:outerShdw blurRad="38100" dist="38100" dir="2700000" algn="tl">
                    <a:srgbClr val="000000">
                      <a:alpha val="43137"/>
                    </a:srgbClr>
                  </a:outerShdw>
                </a:effectLst>
              </a:rPr>
              <a:t>th</a:t>
            </a:r>
            <a:r>
              <a:rPr lang="en-US" sz="3200" b="1" dirty="0">
                <a:solidFill>
                  <a:srgbClr val="6AFAFA"/>
                </a:solidFill>
              </a:rPr>
              <a:t> day </a:t>
            </a:r>
            <a:r>
              <a:rPr lang="en-US" sz="3200" b="1" dirty="0">
                <a:solidFill>
                  <a:srgbClr val="6AFAFA"/>
                </a:solidFill>
                <a:effectLst>
                  <a:outerShdw blurRad="38100" dist="38100" dir="2700000" algn="tl">
                    <a:srgbClr val="000000">
                      <a:alpha val="43137"/>
                    </a:srgbClr>
                  </a:outerShdw>
                </a:effectLst>
              </a:rPr>
              <a:t>&amp;</a:t>
            </a:r>
            <a:r>
              <a:rPr lang="en-US" sz="3200" b="1" dirty="0">
                <a:solidFill>
                  <a:srgbClr val="6AFAFA"/>
                </a:solidFill>
              </a:rPr>
              <a:t> continues to the</a:t>
            </a:r>
            <a:r>
              <a:rPr lang="en-US" sz="3200" b="1" dirty="0">
                <a:ln>
                  <a:solidFill>
                    <a:srgbClr val="0000FF"/>
                  </a:solidFill>
                </a:ln>
                <a:solidFill>
                  <a:srgbClr val="6AFAFA"/>
                </a:solidFill>
                <a:effectLst>
                  <a:outerShdw blurRad="38100" dist="38100" dir="2700000" algn="tl">
                    <a:srgbClr val="000000">
                      <a:alpha val="43137"/>
                    </a:srgbClr>
                  </a:outerShdw>
                </a:effectLst>
              </a:rPr>
              <a:t> 29</a:t>
            </a:r>
            <a:r>
              <a:rPr lang="en-US" sz="3200" b="1" baseline="30000" dirty="0">
                <a:ln>
                  <a:solidFill>
                    <a:srgbClr val="0000FF"/>
                  </a:solidFill>
                </a:ln>
                <a:solidFill>
                  <a:srgbClr val="6AFAFA"/>
                </a:solidFill>
                <a:effectLst>
                  <a:outerShdw blurRad="38100" dist="38100" dir="2700000" algn="tl">
                    <a:srgbClr val="000000">
                      <a:alpha val="43137"/>
                    </a:srgbClr>
                  </a:outerShdw>
                </a:effectLst>
              </a:rPr>
              <a:t>th</a:t>
            </a:r>
            <a:r>
              <a:rPr lang="en-US" sz="3200" b="1" dirty="0">
                <a:ln>
                  <a:solidFill>
                    <a:srgbClr val="0000FF"/>
                  </a:solidFill>
                </a:ln>
                <a:solidFill>
                  <a:srgbClr val="6AFAFA"/>
                </a:solidFill>
                <a:effectLst>
                  <a:outerShdw blurRad="38100" dist="38100" dir="2700000" algn="tl">
                    <a:srgbClr val="000000">
                      <a:alpha val="43137"/>
                    </a:srgbClr>
                  </a:outerShdw>
                </a:effectLst>
              </a:rPr>
              <a:t> </a:t>
            </a:r>
            <a:r>
              <a:rPr lang="en-US" sz="3200" b="1" dirty="0">
                <a:solidFill>
                  <a:srgbClr val="6AFAFA"/>
                </a:solidFill>
              </a:rPr>
              <a:t>of the </a:t>
            </a:r>
            <a:r>
              <a:rPr lang="en-US" sz="3200" b="1" dirty="0">
                <a:solidFill>
                  <a:srgbClr val="6AFAFA"/>
                </a:solidFill>
                <a:effectLst>
                  <a:outerShdw blurRad="38100" dist="38100" dir="2700000" algn="tl">
                    <a:srgbClr val="000000">
                      <a:alpha val="43137"/>
                    </a:srgbClr>
                  </a:outerShdw>
                </a:effectLst>
              </a:rPr>
              <a:t>2</a:t>
            </a:r>
            <a:r>
              <a:rPr lang="en-US" sz="3200" b="1" baseline="30000" dirty="0">
                <a:solidFill>
                  <a:srgbClr val="6AFAFA"/>
                </a:solidFill>
                <a:effectLst>
                  <a:outerShdw blurRad="38100" dist="38100" dir="2700000" algn="tl">
                    <a:srgbClr val="000000">
                      <a:alpha val="43137"/>
                    </a:srgbClr>
                  </a:outerShdw>
                </a:effectLst>
              </a:rPr>
              <a:t>nd</a:t>
            </a:r>
            <a:r>
              <a:rPr lang="en-US" sz="3200" b="1" dirty="0">
                <a:solidFill>
                  <a:srgbClr val="6AFAFA"/>
                </a:solidFill>
              </a:rPr>
              <a:t> month.  </a:t>
            </a:r>
            <a:r>
              <a:rPr lang="en-US" sz="3200" b="1" dirty="0">
                <a:ln>
                  <a:solidFill>
                    <a:srgbClr val="CC00FF"/>
                  </a:solidFill>
                </a:ln>
                <a:solidFill>
                  <a:srgbClr val="6AFAFA"/>
                </a:solidFill>
                <a:effectLst>
                  <a:outerShdw blurRad="38100" dist="38100" dir="2700000" algn="tl">
                    <a:srgbClr val="000000">
                      <a:alpha val="43137"/>
                    </a:srgbClr>
                  </a:outerShdw>
                </a:effectLst>
              </a:rPr>
              <a:t>17</a:t>
            </a:r>
            <a:r>
              <a:rPr lang="en-US" sz="3200" b="1" dirty="0">
                <a:solidFill>
                  <a:srgbClr val="6AFAFA"/>
                </a:solidFill>
                <a:effectLst>
                  <a:outerShdw blurRad="38100" dist="38100" dir="2700000" algn="tl">
                    <a:srgbClr val="000000">
                      <a:alpha val="43137"/>
                    </a:srgbClr>
                  </a:outerShdw>
                </a:effectLst>
              </a:rPr>
              <a:t> -</a:t>
            </a:r>
            <a:r>
              <a:rPr lang="en-US" sz="3200" b="1" dirty="0">
                <a:solidFill>
                  <a:srgbClr val="6AFAFA"/>
                </a:solidFill>
              </a:rPr>
              <a:t> </a:t>
            </a:r>
            <a:r>
              <a:rPr lang="en-US" sz="3200" b="1" dirty="0">
                <a:ln>
                  <a:solidFill>
                    <a:srgbClr val="0000FF"/>
                  </a:solidFill>
                </a:ln>
                <a:solidFill>
                  <a:srgbClr val="6AFAFA"/>
                </a:solidFill>
                <a:effectLst>
                  <a:outerShdw blurRad="38100" dist="38100" dir="2700000" algn="tl">
                    <a:srgbClr val="000000">
                      <a:alpha val="43137"/>
                    </a:srgbClr>
                  </a:outerShdw>
                </a:effectLst>
              </a:rPr>
              <a:t>29</a:t>
            </a:r>
            <a:r>
              <a:rPr lang="en-US" sz="3200" b="1" dirty="0">
                <a:solidFill>
                  <a:srgbClr val="6AFAFA"/>
                </a:solidFill>
              </a:rPr>
              <a:t> is </a:t>
            </a:r>
            <a:r>
              <a:rPr lang="en-US" sz="3200" b="1" dirty="0">
                <a:ln>
                  <a:solidFill>
                    <a:sysClr val="windowText" lastClr="000000"/>
                  </a:solidFill>
                </a:ln>
                <a:solidFill>
                  <a:srgbClr val="6AFAFA"/>
                </a:solidFill>
                <a:effectLst>
                  <a:glow rad="101600">
                    <a:srgbClr val="CC00FF">
                      <a:alpha val="93000"/>
                    </a:srgbClr>
                  </a:glow>
                  <a:outerShdw blurRad="38100" dist="38100" dir="2700000" algn="tl">
                    <a:srgbClr val="000000">
                      <a:alpha val="43137"/>
                    </a:srgbClr>
                  </a:outerShdw>
                </a:effectLst>
              </a:rPr>
              <a:t>13</a:t>
            </a:r>
            <a:r>
              <a:rPr lang="en-US" sz="3200" b="1" dirty="0">
                <a:solidFill>
                  <a:srgbClr val="6AFAFA"/>
                </a:solidFill>
                <a:effectLst>
                  <a:outerShdw blurRad="38100" dist="38100" dir="2700000" algn="tl">
                    <a:srgbClr val="000000">
                      <a:alpha val="43137"/>
                    </a:srgbClr>
                  </a:outerShdw>
                </a:effectLst>
              </a:rPr>
              <a:t> </a:t>
            </a:r>
            <a:r>
              <a:rPr lang="en-US" sz="3200" b="1" dirty="0">
                <a:solidFill>
                  <a:srgbClr val="6AFAFA"/>
                </a:solidFill>
              </a:rPr>
              <a:t>days of rain.</a:t>
            </a:r>
          </a:p>
        </p:txBody>
      </p:sp>
      <p:cxnSp>
        <p:nvCxnSpPr>
          <p:cNvPr id="62" name="Straight Arrow Connector 61"/>
          <p:cNvCxnSpPr/>
          <p:nvPr/>
        </p:nvCxnSpPr>
        <p:spPr>
          <a:xfrm flipH="1">
            <a:off x="2741292" y="5468832"/>
            <a:ext cx="685796" cy="0"/>
          </a:xfrm>
          <a:prstGeom prst="straightConnector1">
            <a:avLst/>
          </a:prstGeom>
          <a:ln w="76200">
            <a:solidFill>
              <a:srgbClr val="CC00FF"/>
            </a:solidFill>
            <a:headEnd type="triangle"/>
            <a:tailEnd type="triangle"/>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191524" y="3436145"/>
            <a:ext cx="616813" cy="386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n>
                  <a:solidFill>
                    <a:sysClr val="windowText" lastClr="000000"/>
                  </a:solidFill>
                </a:ln>
                <a:solidFill>
                  <a:srgbClr val="C00000"/>
                </a:solidFill>
                <a:effectLst>
                  <a:glow rad="127000">
                    <a:srgbClr val="FFC000"/>
                  </a:glow>
                </a:effectLst>
              </a:rPr>
              <a:t>13</a:t>
            </a:r>
          </a:p>
        </p:txBody>
      </p:sp>
      <p:sp>
        <p:nvSpPr>
          <p:cNvPr id="41" name="Title 1"/>
          <p:cNvSpPr>
            <a:spLocks noGrp="1"/>
          </p:cNvSpPr>
          <p:nvPr>
            <p:ph type="title"/>
          </p:nvPr>
        </p:nvSpPr>
        <p:spPr>
          <a:xfrm>
            <a:off x="1877229" y="82913"/>
            <a:ext cx="9160241" cy="1250290"/>
          </a:xfrm>
          <a:solidFill>
            <a:srgbClr val="FFFF99"/>
          </a:solidFill>
          <a:ln w="57150">
            <a:solidFill>
              <a:srgbClr val="CC00FF"/>
            </a:solidFill>
          </a:ln>
          <a:effectLst>
            <a:glow rad="127000">
              <a:srgbClr val="6AFAFA"/>
            </a:glow>
          </a:effectLst>
          <a:scene3d>
            <a:camera prst="orthographicFront"/>
            <a:lightRig rig="threePt" dir="t"/>
          </a:scene3d>
          <a:sp3d>
            <a:bevelT w="152400" h="50800" prst="softRound"/>
          </a:sp3d>
        </p:spPr>
        <p:txBody>
          <a:bodyPr anchor="ctr">
            <a:normAutofit/>
          </a:bodyPr>
          <a:lstStyle/>
          <a:p>
            <a:pPr algn="ctr"/>
            <a:r>
              <a:rPr lang="en-US" b="1" dirty="0">
                <a:solidFill>
                  <a:srgbClr val="21FB93"/>
                </a:solidFill>
              </a:rPr>
              <a:t> </a:t>
            </a:r>
            <a:r>
              <a:rPr lang="en-US" b="1" dirty="0">
                <a:ln>
                  <a:solidFill>
                    <a:sysClr val="windowText" lastClr="000000"/>
                  </a:solidFill>
                </a:ln>
                <a:solidFill>
                  <a:srgbClr val="21FB93"/>
                </a:solidFill>
                <a:effectLst>
                  <a:glow rad="127000">
                    <a:srgbClr val="CC0099"/>
                  </a:glow>
                </a:effectLst>
              </a:rPr>
              <a:t>Lunar Drifting </a:t>
            </a:r>
            <a:r>
              <a:rPr lang="en-US" sz="8000" b="1" u="sng" dirty="0">
                <a:ln>
                  <a:solidFill>
                    <a:sysClr val="windowText" lastClr="000000"/>
                  </a:solidFill>
                </a:ln>
                <a:solidFill>
                  <a:srgbClr val="21FB93"/>
                </a:solidFill>
                <a:effectLst>
                  <a:glow rad="127000">
                    <a:srgbClr val="CC0099"/>
                  </a:glow>
                </a:effectLst>
              </a:rPr>
              <a:t>RESTART</a:t>
            </a:r>
            <a:r>
              <a:rPr lang="en-US" sz="8000" b="1" dirty="0">
                <a:ln>
                  <a:solidFill>
                    <a:sysClr val="windowText" lastClr="000000"/>
                  </a:solidFill>
                </a:ln>
                <a:solidFill>
                  <a:srgbClr val="21FB93"/>
                </a:solidFill>
                <a:effectLst>
                  <a:glow rad="127000">
                    <a:srgbClr val="CC0099"/>
                  </a:glow>
                </a:effectLst>
              </a:rPr>
              <a:t>! </a:t>
            </a:r>
            <a:r>
              <a:rPr lang="en-US" sz="2800" b="1" dirty="0">
                <a:solidFill>
                  <a:srgbClr val="7030A0"/>
                </a:solidFill>
              </a:rPr>
              <a:t>#2</a:t>
            </a:r>
          </a:p>
        </p:txBody>
      </p:sp>
    </p:spTree>
    <p:extLst>
      <p:ext uri="{BB962C8B-B14F-4D97-AF65-F5344CB8AC3E}">
        <p14:creationId xmlns:p14="http://schemas.microsoft.com/office/powerpoint/2010/main" val="137083039"/>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1000" fill="hold"/>
                                        <p:tgtEl>
                                          <p:spTgt spid="60"/>
                                        </p:tgtEl>
                                        <p:attrNameLst>
                                          <p:attrName>ppt_w</p:attrName>
                                        </p:attrNameLst>
                                      </p:cBhvr>
                                      <p:tavLst>
                                        <p:tav tm="0">
                                          <p:val>
                                            <p:fltVal val="0"/>
                                          </p:val>
                                        </p:tav>
                                        <p:tav tm="100000">
                                          <p:val>
                                            <p:strVal val="#ppt_w"/>
                                          </p:val>
                                        </p:tav>
                                      </p:tavLst>
                                    </p:anim>
                                    <p:anim calcmode="lin" valueType="num">
                                      <p:cBhvr>
                                        <p:cTn id="8" dur="1000" fill="hold"/>
                                        <p:tgtEl>
                                          <p:spTgt spid="60"/>
                                        </p:tgtEl>
                                        <p:attrNameLst>
                                          <p:attrName>ppt_h</p:attrName>
                                        </p:attrNameLst>
                                      </p:cBhvr>
                                      <p:tavLst>
                                        <p:tav tm="0">
                                          <p:val>
                                            <p:fltVal val="0"/>
                                          </p:val>
                                        </p:tav>
                                        <p:tav tm="100000">
                                          <p:val>
                                            <p:strVal val="#ppt_h"/>
                                          </p:val>
                                        </p:tav>
                                      </p:tavLst>
                                    </p:anim>
                                    <p:anim calcmode="lin" valueType="num">
                                      <p:cBhvr>
                                        <p:cTn id="9" dur="1000" fill="hold"/>
                                        <p:tgtEl>
                                          <p:spTgt spid="60"/>
                                        </p:tgtEl>
                                        <p:attrNameLst>
                                          <p:attrName>style.rotation</p:attrName>
                                        </p:attrNameLst>
                                      </p:cBhvr>
                                      <p:tavLst>
                                        <p:tav tm="0">
                                          <p:val>
                                            <p:fltVal val="90"/>
                                          </p:val>
                                        </p:tav>
                                        <p:tav tm="100000">
                                          <p:val>
                                            <p:fltVal val="0"/>
                                          </p:val>
                                        </p:tav>
                                      </p:tavLst>
                                    </p:anim>
                                    <p:animEffect transition="in" filter="fade">
                                      <p:cBhvr>
                                        <p:cTn id="10"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6171C"/>
            </a:gs>
            <a:gs pos="100000">
              <a:srgbClr val="134251"/>
            </a:gs>
            <a:gs pos="65000">
              <a:srgbClr val="134251"/>
            </a:gs>
          </a:gsLst>
          <a:lin ang="81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5212" y="1143000"/>
            <a:ext cx="10896600" cy="5257800"/>
          </a:xfrm>
        </p:spPr>
        <p:txBody>
          <a:bodyPr/>
          <a:lstStyle/>
          <a:p>
            <a:endParaRPr lang="en-US" dirty="0"/>
          </a:p>
        </p:txBody>
      </p:sp>
      <p:sp>
        <p:nvSpPr>
          <p:cNvPr id="4" name="Slide Number Placeholder 3"/>
          <p:cNvSpPr>
            <a:spLocks noGrp="1"/>
          </p:cNvSpPr>
          <p:nvPr>
            <p:ph type="sldNum" sz="quarter" idx="12"/>
          </p:nvPr>
        </p:nvSpPr>
        <p:spPr/>
        <p:txBody>
          <a:bodyPr/>
          <a:lstStyle/>
          <a:p>
            <a:fld id="{2A013F82-EE5E-44EE-A61D-E31C6657F26F}" type="slidenum">
              <a:rPr lang="en-US" smtClean="0"/>
              <a:t>35</a:t>
            </a:fld>
            <a:endParaRPr lang="en-US"/>
          </a:p>
        </p:txBody>
      </p:sp>
      <p:sp>
        <p:nvSpPr>
          <p:cNvPr id="5" name="Content Placeholder 2"/>
          <p:cNvSpPr txBox="1">
            <a:spLocks/>
          </p:cNvSpPr>
          <p:nvPr/>
        </p:nvSpPr>
        <p:spPr>
          <a:xfrm>
            <a:off x="150812" y="1084981"/>
            <a:ext cx="11811000" cy="5610228"/>
          </a:xfrm>
          <a:prstGeom prst="rect">
            <a:avLst/>
          </a:prstGeom>
          <a:solidFill>
            <a:schemeClr val="tx1"/>
          </a:solidFill>
          <a:effectLst>
            <a:glow rad="127000">
              <a:srgbClr val="21FB93"/>
            </a:glow>
          </a:effectLst>
        </p:spPr>
        <p:txBody>
          <a:bodyPr vert="horz" lIns="91440" tIns="45720" rIns="91440" bIns="45720" rtlCol="0">
            <a:normAutofit fontScale="92500" lnSpcReduction="10000"/>
          </a:bodyPr>
          <a:lstStyle>
            <a:lvl1pPr marL="223838" indent="-223838" algn="l" defTabSz="914400" rtl="0" eaLnBrk="1" latinLnBrk="0" hangingPunct="1">
              <a:lnSpc>
                <a:spcPct val="90000"/>
              </a:lnSpc>
              <a:spcBef>
                <a:spcPts val="1800"/>
              </a:spcBef>
              <a:buSzPct val="80000"/>
              <a:buFont typeface="Arial"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SzPct val="80000"/>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9pPr>
          </a:lstStyle>
          <a:p>
            <a:pPr marL="0" indent="0">
              <a:buFont typeface="Arial" pitchFamily="34" charset="0"/>
              <a:buNone/>
            </a:pPr>
            <a:endParaRPr lang="en-US" sz="3000" dirty="0">
              <a:solidFill>
                <a:schemeClr val="bg1">
                  <a:lumMod val="95000"/>
                  <a:lumOff val="5000"/>
                </a:schemeClr>
              </a:solidFill>
            </a:endParaRPr>
          </a:p>
          <a:p>
            <a:pPr marL="0" indent="0">
              <a:buFont typeface="Arial" pitchFamily="34" charset="0"/>
              <a:buNone/>
            </a:pPr>
            <a:r>
              <a:rPr lang="en-US" sz="3000" dirty="0">
                <a:solidFill>
                  <a:schemeClr val="bg1">
                    <a:lumMod val="95000"/>
                    <a:lumOff val="5000"/>
                  </a:schemeClr>
                </a:solidFill>
                <a:effectLst/>
              </a:rPr>
              <a:t>Let’s keep adding up the remaining months! </a:t>
            </a:r>
          </a:p>
          <a:p>
            <a:pPr marL="0" indent="0">
              <a:buFont typeface="Arial" pitchFamily="34" charset="0"/>
              <a:buNone/>
            </a:pPr>
            <a:endParaRPr lang="en-US" sz="3000" b="1" dirty="0">
              <a:solidFill>
                <a:schemeClr val="bg1">
                  <a:lumMod val="95000"/>
                  <a:lumOff val="5000"/>
                </a:schemeClr>
              </a:solidFill>
              <a:effectLst>
                <a:glow rad="228600">
                  <a:schemeClr val="accent3">
                    <a:satMod val="175000"/>
                    <a:alpha val="88000"/>
                  </a:schemeClr>
                </a:glow>
              </a:effectLst>
            </a:endParaRPr>
          </a:p>
          <a:p>
            <a:pPr marL="0" indent="0">
              <a:lnSpc>
                <a:spcPct val="150000"/>
              </a:lnSpc>
              <a:spcAft>
                <a:spcPts val="1200"/>
              </a:spcAft>
              <a:buFont typeface="Arial" pitchFamily="34" charset="0"/>
              <a:buNone/>
            </a:pPr>
            <a:r>
              <a:rPr lang="en-US" sz="3000" dirty="0">
                <a:solidFill>
                  <a:schemeClr val="bg1">
                    <a:lumMod val="95000"/>
                    <a:lumOff val="5000"/>
                  </a:schemeClr>
                </a:solidFill>
              </a:rPr>
              <a:t>					 						          </a:t>
            </a:r>
          </a:p>
          <a:p>
            <a:pPr marL="0" indent="0">
              <a:lnSpc>
                <a:spcPct val="150000"/>
              </a:lnSpc>
              <a:spcAft>
                <a:spcPts val="1200"/>
              </a:spcAft>
              <a:buFont typeface="Arial" pitchFamily="34" charset="0"/>
              <a:buNone/>
            </a:pPr>
            <a:endParaRPr lang="en-US" sz="3000" dirty="0">
              <a:solidFill>
                <a:schemeClr val="bg1">
                  <a:lumMod val="95000"/>
                  <a:lumOff val="5000"/>
                </a:schemeClr>
              </a:solidFill>
            </a:endParaRPr>
          </a:p>
          <a:p>
            <a:pPr marL="0" indent="0">
              <a:lnSpc>
                <a:spcPct val="110000"/>
              </a:lnSpc>
              <a:spcAft>
                <a:spcPts val="1200"/>
              </a:spcAft>
              <a:buFont typeface="Arial" pitchFamily="34" charset="0"/>
              <a:buNone/>
            </a:pPr>
            <a:r>
              <a:rPr lang="en-US" sz="2800" dirty="0">
                <a:solidFill>
                  <a:schemeClr val="bg1">
                    <a:lumMod val="95000"/>
                    <a:lumOff val="5000"/>
                  </a:schemeClr>
                </a:solidFill>
              </a:rPr>
              <a:t>							</a:t>
            </a:r>
          </a:p>
          <a:p>
            <a:pPr marL="0" indent="0">
              <a:lnSpc>
                <a:spcPct val="250000"/>
              </a:lnSpc>
              <a:spcBef>
                <a:spcPts val="600"/>
              </a:spcBef>
              <a:buNone/>
            </a:pPr>
            <a:r>
              <a:rPr lang="en-US" sz="2800" dirty="0">
                <a:solidFill>
                  <a:schemeClr val="bg1">
                    <a:lumMod val="95000"/>
                    <a:lumOff val="5000"/>
                  </a:schemeClr>
                </a:solidFill>
              </a:rPr>
              <a:t>     </a:t>
            </a:r>
            <a:r>
              <a:rPr lang="en-US" sz="3000" b="1" dirty="0">
                <a:solidFill>
                  <a:srgbClr val="FF9900"/>
                </a:solidFill>
                <a:effectLst>
                  <a:outerShdw blurRad="38100" dist="38100" dir="2700000" algn="tl">
                    <a:srgbClr val="000000">
                      <a:alpha val="43137"/>
                    </a:srgbClr>
                  </a:outerShdw>
                </a:effectLst>
              </a:rPr>
              <a:t>1</a:t>
            </a:r>
            <a:r>
              <a:rPr lang="en-US" sz="3000" dirty="0">
                <a:solidFill>
                  <a:schemeClr val="bg1">
                    <a:lumMod val="95000"/>
                    <a:lumOff val="5000"/>
                  </a:schemeClr>
                </a:solidFill>
              </a:rPr>
              <a:t>/30	  </a:t>
            </a:r>
            <a:r>
              <a:rPr lang="en-US" sz="3000" b="1" dirty="0">
                <a:solidFill>
                  <a:srgbClr val="FF9900"/>
                </a:solidFill>
                <a:effectLst>
                  <a:outerShdw blurRad="38100" dist="38100" dir="2700000" algn="tl">
                    <a:srgbClr val="000000">
                      <a:alpha val="43137"/>
                    </a:srgbClr>
                  </a:outerShdw>
                </a:effectLst>
              </a:rPr>
              <a:t>2</a:t>
            </a:r>
            <a:r>
              <a:rPr lang="en-US" sz="3000" dirty="0">
                <a:solidFill>
                  <a:schemeClr val="bg1">
                    <a:lumMod val="95000"/>
                    <a:lumOff val="5000"/>
                  </a:schemeClr>
                </a:solidFill>
              </a:rPr>
              <a:t>/</a:t>
            </a:r>
            <a:r>
              <a:rPr lang="en-US" sz="3000" dirty="0">
                <a:solidFill>
                  <a:schemeClr val="bg1">
                    <a:lumMod val="95000"/>
                    <a:lumOff val="5000"/>
                  </a:schemeClr>
                </a:solidFill>
                <a:effectLst>
                  <a:glow rad="190500">
                    <a:srgbClr val="FF53FF">
                      <a:alpha val="88000"/>
                    </a:srgbClr>
                  </a:glow>
                  <a:outerShdw blurRad="38100" dist="38100" dir="2700000" algn="tl">
                    <a:srgbClr val="000000">
                      <a:alpha val="43137"/>
                    </a:srgbClr>
                  </a:outerShdw>
                </a:effectLst>
              </a:rPr>
              <a:t>29</a:t>
            </a:r>
            <a:r>
              <a:rPr lang="en-US" sz="3000" dirty="0">
                <a:solidFill>
                  <a:schemeClr val="bg1">
                    <a:lumMod val="95000"/>
                    <a:lumOff val="5000"/>
                  </a:schemeClr>
                </a:solidFill>
              </a:rPr>
              <a:t>        </a:t>
            </a:r>
            <a:r>
              <a:rPr lang="en-US" sz="3000" b="1" dirty="0">
                <a:solidFill>
                  <a:srgbClr val="FF9900"/>
                </a:solidFill>
                <a:effectLst>
                  <a:outerShdw blurRad="38100" dist="38100" dir="2700000" algn="tl">
                    <a:srgbClr val="000000">
                      <a:alpha val="43137"/>
                    </a:srgbClr>
                  </a:outerShdw>
                </a:effectLst>
              </a:rPr>
              <a:t>3</a:t>
            </a:r>
            <a:r>
              <a:rPr lang="en-US" sz="3000" dirty="0">
                <a:solidFill>
                  <a:schemeClr val="bg1">
                    <a:lumMod val="95000"/>
                    <a:lumOff val="5000"/>
                  </a:schemeClr>
                </a:solidFill>
              </a:rPr>
              <a:t>/30       </a:t>
            </a:r>
            <a:r>
              <a:rPr lang="en-US" sz="3000" b="1" dirty="0">
                <a:solidFill>
                  <a:srgbClr val="FF9900"/>
                </a:solidFill>
                <a:effectLst>
                  <a:outerShdw blurRad="38100" dist="38100" dir="2700000" algn="tl">
                    <a:srgbClr val="000000">
                      <a:alpha val="43137"/>
                    </a:srgbClr>
                  </a:outerShdw>
                </a:effectLst>
              </a:rPr>
              <a:t>4</a:t>
            </a:r>
            <a:r>
              <a:rPr lang="en-US" sz="3000" dirty="0">
                <a:solidFill>
                  <a:schemeClr val="bg1">
                    <a:lumMod val="95000"/>
                    <a:lumOff val="5000"/>
                  </a:schemeClr>
                </a:solidFill>
                <a:effectLst>
                  <a:outerShdw blurRad="38100" dist="38100" dir="2700000" algn="tl">
                    <a:srgbClr val="000000">
                      <a:alpha val="43137"/>
                    </a:srgbClr>
                  </a:outerShdw>
                </a:effectLst>
              </a:rPr>
              <a:t>/</a:t>
            </a:r>
            <a:r>
              <a:rPr lang="en-US" sz="3000" dirty="0">
                <a:solidFill>
                  <a:schemeClr val="bg1">
                    <a:lumMod val="95000"/>
                    <a:lumOff val="5000"/>
                  </a:schemeClr>
                </a:solidFill>
                <a:effectLst>
                  <a:glow rad="127000">
                    <a:srgbClr val="FF53FF"/>
                  </a:glow>
                  <a:outerShdw blurRad="38100" dist="38100" dir="2700000" algn="tl">
                    <a:srgbClr val="000000">
                      <a:alpha val="43137"/>
                    </a:srgbClr>
                  </a:outerShdw>
                </a:effectLst>
              </a:rPr>
              <a:t>29</a:t>
            </a:r>
            <a:r>
              <a:rPr lang="en-US" sz="3000" dirty="0">
                <a:solidFill>
                  <a:schemeClr val="bg1">
                    <a:lumMod val="95000"/>
                    <a:lumOff val="5000"/>
                  </a:schemeClr>
                </a:solidFill>
              </a:rPr>
              <a:t>         </a:t>
            </a:r>
            <a:r>
              <a:rPr lang="en-US" sz="3000" b="1" dirty="0">
                <a:solidFill>
                  <a:srgbClr val="FF9900"/>
                </a:solidFill>
                <a:effectLst>
                  <a:outerShdw blurRad="38100" dist="38100" dir="2700000" algn="tl">
                    <a:srgbClr val="000000">
                      <a:alpha val="43137"/>
                    </a:srgbClr>
                  </a:outerShdw>
                </a:effectLst>
              </a:rPr>
              <a:t>5</a:t>
            </a:r>
            <a:r>
              <a:rPr lang="en-US" sz="3000" dirty="0">
                <a:solidFill>
                  <a:schemeClr val="bg1">
                    <a:lumMod val="95000"/>
                    <a:lumOff val="5000"/>
                  </a:schemeClr>
                </a:solidFill>
              </a:rPr>
              <a:t>/30        </a:t>
            </a:r>
            <a:r>
              <a:rPr lang="en-US" sz="3000" b="1" dirty="0">
                <a:solidFill>
                  <a:srgbClr val="FF9900"/>
                </a:solidFill>
                <a:effectLst>
                  <a:outerShdw blurRad="38100" dist="38100" dir="2700000" algn="tl">
                    <a:srgbClr val="000000">
                      <a:alpha val="43137"/>
                    </a:srgbClr>
                  </a:outerShdw>
                </a:effectLst>
              </a:rPr>
              <a:t>6</a:t>
            </a:r>
            <a:r>
              <a:rPr lang="en-US" sz="3000" dirty="0">
                <a:solidFill>
                  <a:schemeClr val="bg1">
                    <a:lumMod val="95000"/>
                    <a:lumOff val="5000"/>
                  </a:schemeClr>
                </a:solidFill>
                <a:effectLst>
                  <a:outerShdw blurRad="38100" dist="38100" dir="2700000" algn="tl">
                    <a:srgbClr val="000000">
                      <a:alpha val="43137"/>
                    </a:srgbClr>
                  </a:outerShdw>
                </a:effectLst>
              </a:rPr>
              <a:t>/</a:t>
            </a:r>
            <a:r>
              <a:rPr lang="en-US" sz="3000" dirty="0">
                <a:solidFill>
                  <a:prstClr val="black">
                    <a:lumMod val="95000"/>
                    <a:lumOff val="5000"/>
                  </a:prstClr>
                </a:solidFill>
                <a:effectLst>
                  <a:glow rad="127000">
                    <a:srgbClr val="FF53FF"/>
                  </a:glow>
                  <a:outerShdw blurRad="38100" dist="38100" dir="2700000" algn="tl">
                    <a:srgbClr val="000000">
                      <a:alpha val="43137"/>
                    </a:srgbClr>
                  </a:outerShdw>
                </a:effectLst>
              </a:rPr>
              <a:t>29</a:t>
            </a:r>
            <a:r>
              <a:rPr lang="en-US" sz="3000" dirty="0">
                <a:solidFill>
                  <a:schemeClr val="bg1">
                    <a:lumMod val="95000"/>
                    <a:lumOff val="5000"/>
                  </a:schemeClr>
                </a:solidFill>
              </a:rPr>
              <a:t>        </a:t>
            </a:r>
            <a:r>
              <a:rPr lang="en-US" sz="3000" b="1" dirty="0">
                <a:solidFill>
                  <a:srgbClr val="FF9900"/>
                </a:solidFill>
                <a:effectLst>
                  <a:outerShdw blurRad="38100" dist="38100" dir="2700000" algn="tl">
                    <a:srgbClr val="000000">
                      <a:alpha val="43137"/>
                    </a:srgbClr>
                  </a:outerShdw>
                </a:effectLst>
              </a:rPr>
              <a:t>7</a:t>
            </a:r>
            <a:r>
              <a:rPr lang="en-US" sz="3000" dirty="0">
                <a:solidFill>
                  <a:schemeClr val="bg1">
                    <a:lumMod val="95000"/>
                    <a:lumOff val="5000"/>
                  </a:schemeClr>
                </a:solidFill>
              </a:rPr>
              <a:t>/30</a:t>
            </a:r>
            <a:endParaRPr lang="en-US" sz="3000" dirty="0">
              <a:solidFill>
                <a:prstClr val="white"/>
              </a:solidFill>
            </a:endParaRPr>
          </a:p>
          <a:p>
            <a:pPr marL="0" indent="0">
              <a:buFont typeface="Arial" pitchFamily="34" charset="0"/>
              <a:buNone/>
            </a:pPr>
            <a:endParaRPr lang="en-US" dirty="0">
              <a:solidFill>
                <a:prstClr val="white"/>
              </a:solidFill>
            </a:endParaRPr>
          </a:p>
          <a:p>
            <a:pPr marL="0" indent="0">
              <a:buFont typeface="Arial" pitchFamily="34" charset="0"/>
              <a:buNone/>
            </a:pPr>
            <a:endParaRPr lang="en-US" dirty="0">
              <a:solidFill>
                <a:prstClr val="white"/>
              </a:solidFill>
            </a:endParaRPr>
          </a:p>
          <a:p>
            <a:endParaRPr lang="en-US" dirty="0"/>
          </a:p>
        </p:txBody>
      </p:sp>
      <p:grpSp>
        <p:nvGrpSpPr>
          <p:cNvPr id="46" name="Group 45"/>
          <p:cNvGrpSpPr/>
          <p:nvPr/>
        </p:nvGrpSpPr>
        <p:grpSpPr>
          <a:xfrm>
            <a:off x="300520" y="5117935"/>
            <a:ext cx="11468508" cy="1422794"/>
            <a:chOff x="300520" y="5117935"/>
            <a:chExt cx="11468508" cy="1422794"/>
          </a:xfrm>
        </p:grpSpPr>
        <p:cxnSp>
          <p:nvCxnSpPr>
            <p:cNvPr id="28" name="Straight Connector 27"/>
            <p:cNvCxnSpPr/>
            <p:nvPr/>
          </p:nvCxnSpPr>
          <p:spPr>
            <a:xfrm rot="240000" flipH="1" flipV="1">
              <a:off x="10573182" y="5400434"/>
              <a:ext cx="34964" cy="389524"/>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300520" y="5117935"/>
              <a:ext cx="11468508" cy="1422794"/>
              <a:chOff x="309195" y="4772626"/>
              <a:chExt cx="11468508" cy="1422794"/>
            </a:xfrm>
          </p:grpSpPr>
          <p:sp>
            <p:nvSpPr>
              <p:cNvPr id="7" name="Curved Up Arrow 6"/>
              <p:cNvSpPr/>
              <p:nvPr/>
            </p:nvSpPr>
            <p:spPr>
              <a:xfrm>
                <a:off x="3349986" y="5472905"/>
                <a:ext cx="1839626" cy="677716"/>
              </a:xfrm>
              <a:prstGeom prst="curvedUpArrow">
                <a:avLst>
                  <a:gd name="adj1" fmla="val 25000"/>
                  <a:gd name="adj2" fmla="val 68063"/>
                  <a:gd name="adj3" fmla="val 25000"/>
                </a:avLst>
              </a:prstGeom>
              <a:solidFill>
                <a:schemeClr val="bg1"/>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 name="Group 7"/>
              <p:cNvGrpSpPr/>
              <p:nvPr/>
            </p:nvGrpSpPr>
            <p:grpSpPr>
              <a:xfrm>
                <a:off x="309195" y="4772626"/>
                <a:ext cx="11468508" cy="1422794"/>
                <a:chOff x="478369" y="5052672"/>
                <a:chExt cx="11468508" cy="1422794"/>
              </a:xfrm>
            </p:grpSpPr>
            <p:cxnSp>
              <p:nvCxnSpPr>
                <p:cNvPr id="9" name="Straight Connector 8"/>
                <p:cNvCxnSpPr/>
                <p:nvPr/>
              </p:nvCxnSpPr>
              <p:spPr>
                <a:xfrm flipV="1">
                  <a:off x="6652937" y="5277272"/>
                  <a:ext cx="0" cy="406357"/>
                </a:xfrm>
                <a:prstGeom prst="line">
                  <a:avLst/>
                </a:prstGeom>
                <a:ln w="57150">
                  <a:solidFill>
                    <a:srgbClr val="00B05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8176937" y="5277753"/>
                  <a:ext cx="0" cy="395838"/>
                </a:xfrm>
                <a:prstGeom prst="line">
                  <a:avLst/>
                </a:prstGeom>
                <a:ln w="57150">
                  <a:solidFill>
                    <a:srgbClr val="00B05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11" name="Straight Connector 10"/>
                <p:cNvCxnSpPr>
                  <a:endCxn id="53" idx="2"/>
                </p:cNvCxnSpPr>
                <p:nvPr/>
              </p:nvCxnSpPr>
              <p:spPr>
                <a:xfrm flipV="1">
                  <a:off x="9700937" y="5209788"/>
                  <a:ext cx="1" cy="439255"/>
                </a:xfrm>
                <a:prstGeom prst="line">
                  <a:avLst/>
                </a:prstGeom>
                <a:ln w="57150">
                  <a:solidFill>
                    <a:srgbClr val="00B05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478369" y="5052672"/>
                  <a:ext cx="11468508" cy="1422794"/>
                  <a:chOff x="462131" y="5017881"/>
                  <a:chExt cx="11468508" cy="1422794"/>
                </a:xfrm>
              </p:grpSpPr>
              <p:grpSp>
                <p:nvGrpSpPr>
                  <p:cNvPr id="13" name="Group 12"/>
                  <p:cNvGrpSpPr/>
                  <p:nvPr/>
                </p:nvGrpSpPr>
                <p:grpSpPr>
                  <a:xfrm>
                    <a:off x="462131" y="5017881"/>
                    <a:ext cx="11468508" cy="1422794"/>
                    <a:chOff x="461723" y="5030944"/>
                    <a:chExt cx="11468508" cy="1422794"/>
                  </a:xfrm>
                </p:grpSpPr>
                <p:sp>
                  <p:nvSpPr>
                    <p:cNvPr id="16" name="Curved Up Arrow 15"/>
                    <p:cNvSpPr/>
                    <p:nvPr/>
                  </p:nvSpPr>
                  <p:spPr>
                    <a:xfrm>
                      <a:off x="2012675" y="5714209"/>
                      <a:ext cx="1809687" cy="739529"/>
                    </a:xfrm>
                    <a:prstGeom prst="curvedUpArrow">
                      <a:avLst>
                        <a:gd name="adj1" fmla="val 25000"/>
                        <a:gd name="adj2" fmla="val 64059"/>
                        <a:gd name="adj3" fmla="val 25000"/>
                      </a:avLst>
                    </a:prstGeom>
                    <a:solidFill>
                      <a:srgbClr val="21FB9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7" name="Straight Connector 16"/>
                    <p:cNvCxnSpPr/>
                    <p:nvPr/>
                  </p:nvCxnSpPr>
                  <p:spPr>
                    <a:xfrm>
                      <a:off x="5112291" y="5256713"/>
                      <a:ext cx="0" cy="426032"/>
                    </a:xfrm>
                    <a:prstGeom prst="line">
                      <a:avLst/>
                    </a:prstGeom>
                    <a:ln w="57150">
                      <a:solidFill>
                        <a:srgbClr val="00B05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461723" y="5030944"/>
                      <a:ext cx="11468508" cy="1385898"/>
                      <a:chOff x="462539" y="4827245"/>
                      <a:chExt cx="11468508" cy="1385898"/>
                    </a:xfrm>
                  </p:grpSpPr>
                  <p:cxnSp>
                    <p:nvCxnSpPr>
                      <p:cNvPr id="19" name="Straight Connector 18"/>
                      <p:cNvCxnSpPr/>
                      <p:nvPr/>
                    </p:nvCxnSpPr>
                    <p:spPr>
                      <a:xfrm flipV="1">
                        <a:off x="2103845" y="5052753"/>
                        <a:ext cx="0" cy="395411"/>
                      </a:xfrm>
                      <a:prstGeom prst="line">
                        <a:avLst/>
                      </a:prstGeom>
                      <a:ln w="57150">
                        <a:solidFill>
                          <a:srgbClr val="009242"/>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2903631" y="5021579"/>
                        <a:ext cx="0" cy="457201"/>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3589107" y="5052753"/>
                        <a:ext cx="0" cy="395411"/>
                      </a:xfrm>
                      <a:prstGeom prst="line">
                        <a:avLst/>
                      </a:prstGeom>
                      <a:ln w="57150">
                        <a:solidFill>
                          <a:srgbClr val="009242"/>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493712" y="4827245"/>
                        <a:ext cx="0" cy="630062"/>
                      </a:xfrm>
                      <a:prstGeom prst="line">
                        <a:avLst/>
                      </a:prstGeom>
                      <a:ln w="76200">
                        <a:solidFill>
                          <a:srgbClr val="CC0099"/>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24" name="Curved Down Arrow 23"/>
                      <p:cNvSpPr/>
                      <p:nvPr/>
                    </p:nvSpPr>
                    <p:spPr>
                      <a:xfrm rot="10800000" flipH="1">
                        <a:off x="474441" y="5514941"/>
                        <a:ext cx="1861892" cy="665790"/>
                      </a:xfrm>
                      <a:prstGeom prst="curvedDownArrow">
                        <a:avLst>
                          <a:gd name="adj1" fmla="val 25000"/>
                          <a:gd name="adj2" fmla="val 75782"/>
                          <a:gd name="adj3" fmla="val 35904"/>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Curved Up Arrow 24"/>
                      <p:cNvSpPr/>
                      <p:nvPr/>
                    </p:nvSpPr>
                    <p:spPr>
                      <a:xfrm>
                        <a:off x="5028488" y="5525081"/>
                        <a:ext cx="1930385" cy="688062"/>
                      </a:xfrm>
                      <a:prstGeom prst="curvedUpArrow">
                        <a:avLst>
                          <a:gd name="adj1" fmla="val 25000"/>
                          <a:gd name="adj2" fmla="val 80143"/>
                          <a:gd name="adj3" fmla="val 20283"/>
                        </a:avLst>
                      </a:prstGeom>
                      <a:solidFill>
                        <a:srgbClr val="FFFF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2" name="Straight Connector 21"/>
                      <p:cNvCxnSpPr/>
                      <p:nvPr/>
                    </p:nvCxnSpPr>
                    <p:spPr>
                      <a:xfrm>
                        <a:off x="462539" y="5448164"/>
                        <a:ext cx="11468508" cy="20076"/>
                      </a:xfrm>
                      <a:prstGeom prst="line">
                        <a:avLst/>
                      </a:prstGeom>
                      <a:ln w="76200">
                        <a:solidFill>
                          <a:srgbClr val="0000CC"/>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grpSp>
              <p:sp>
                <p:nvSpPr>
                  <p:cNvPr id="14" name="Curved Up Arrow 13"/>
                  <p:cNvSpPr/>
                  <p:nvPr/>
                </p:nvSpPr>
                <p:spPr>
                  <a:xfrm>
                    <a:off x="8123942" y="5731763"/>
                    <a:ext cx="1805897" cy="670778"/>
                  </a:xfrm>
                  <a:prstGeom prst="curvedUpArrow">
                    <a:avLst>
                      <a:gd name="adj1" fmla="val 25000"/>
                      <a:gd name="adj2" fmla="val 72828"/>
                      <a:gd name="adj3" fmla="val 25000"/>
                    </a:avLst>
                  </a:prstGeom>
                  <a:solidFill>
                    <a:srgbClr val="6AFAFA"/>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urved Up Arrow 14"/>
                  <p:cNvSpPr/>
                  <p:nvPr/>
                </p:nvSpPr>
                <p:spPr>
                  <a:xfrm>
                    <a:off x="6567372" y="5716132"/>
                    <a:ext cx="1823175" cy="702165"/>
                  </a:xfrm>
                  <a:prstGeom prst="curvedUpArrow">
                    <a:avLst>
                      <a:gd name="adj1" fmla="val 17968"/>
                      <a:gd name="adj2" fmla="val 66200"/>
                      <a:gd name="adj3" fmla="val 25000"/>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sp>
        <p:nvSpPr>
          <p:cNvPr id="32" name="Rectangle 31"/>
          <p:cNvSpPr/>
          <p:nvPr/>
        </p:nvSpPr>
        <p:spPr>
          <a:xfrm>
            <a:off x="4190337" y="3342883"/>
            <a:ext cx="1981200" cy="568010"/>
          </a:xfrm>
          <a:prstGeom prst="rect">
            <a:avLst/>
          </a:prstGeom>
          <a:noFill/>
          <a:ln>
            <a:noFill/>
          </a:ln>
          <a:effectLst>
            <a:glow rad="127000">
              <a:srgbClr val="21FB93"/>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n>
                  <a:solidFill>
                    <a:sysClr val="windowText" lastClr="000000"/>
                  </a:solidFill>
                </a:ln>
                <a:solidFill>
                  <a:srgbClr val="CC0000"/>
                </a:solidFill>
                <a:effectLst>
                  <a:glow rad="228600">
                    <a:schemeClr val="accent1">
                      <a:satMod val="175000"/>
                      <a:alpha val="40000"/>
                    </a:schemeClr>
                  </a:glow>
                </a:effectLst>
              </a:rPr>
              <a:t>131 </a:t>
            </a:r>
            <a:r>
              <a:rPr lang="en-US" sz="2800" dirty="0">
                <a:ln>
                  <a:solidFill>
                    <a:sysClr val="windowText" lastClr="000000"/>
                  </a:solidFill>
                </a:ln>
                <a:solidFill>
                  <a:srgbClr val="CC0000"/>
                </a:solidFill>
                <a:effectLst>
                  <a:glow rad="228600">
                    <a:schemeClr val="accent1">
                      <a:satMod val="175000"/>
                      <a:alpha val="40000"/>
                    </a:schemeClr>
                  </a:glow>
                </a:effectLst>
              </a:rPr>
              <a:t>days</a:t>
            </a:r>
            <a:endParaRPr lang="en-US" sz="2800" dirty="0">
              <a:ln>
                <a:solidFill>
                  <a:sysClr val="windowText" lastClr="000000"/>
                </a:solidFill>
              </a:ln>
              <a:effectLst>
                <a:glow rad="228600">
                  <a:schemeClr val="accent1">
                    <a:satMod val="175000"/>
                    <a:alpha val="40000"/>
                  </a:schemeClr>
                </a:glow>
              </a:effectLst>
            </a:endParaRPr>
          </a:p>
        </p:txBody>
      </p:sp>
      <p:cxnSp>
        <p:nvCxnSpPr>
          <p:cNvPr id="45" name="Straight Connector 44"/>
          <p:cNvCxnSpPr/>
          <p:nvPr/>
        </p:nvCxnSpPr>
        <p:spPr>
          <a:xfrm>
            <a:off x="7929997" y="3882678"/>
            <a:ext cx="1523765" cy="875890"/>
          </a:xfrm>
          <a:prstGeom prst="line">
            <a:avLst/>
          </a:prstGeom>
          <a:ln w="76200">
            <a:solidFill>
              <a:schemeClr val="bg1">
                <a:lumMod val="75000"/>
                <a:lumOff val="25000"/>
              </a:schemeClr>
            </a:solidFill>
          </a:ln>
          <a:effectLst>
            <a:glow rad="127000">
              <a:srgbClr val="04DE3D"/>
            </a:glow>
          </a:effectLst>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51" name="Oval Callout 50"/>
          <p:cNvSpPr/>
          <p:nvPr/>
        </p:nvSpPr>
        <p:spPr>
          <a:xfrm>
            <a:off x="9799401" y="3819959"/>
            <a:ext cx="2041184" cy="1251550"/>
          </a:xfrm>
          <a:prstGeom prst="wedgeEllipseCallout">
            <a:avLst>
              <a:gd name="adj1" fmla="val -10495"/>
              <a:gd name="adj2" fmla="val 75395"/>
            </a:avLst>
          </a:prstGeom>
          <a:gradFill>
            <a:gsLst>
              <a:gs pos="36000">
                <a:srgbClr val="FF53FF"/>
              </a:gs>
              <a:gs pos="100000">
                <a:srgbClr val="134251"/>
              </a:gs>
              <a:gs pos="65000">
                <a:srgbClr val="134251"/>
              </a:gs>
            </a:gsLst>
            <a:lin ang="8100000" scaled="1"/>
          </a:gradFill>
          <a:ln w="38100"/>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ffectLst>
                  <a:outerShdw blurRad="38100" dist="38100" dir="2700000" algn="tl">
                    <a:srgbClr val="000000">
                      <a:alpha val="43137"/>
                    </a:srgbClr>
                  </a:outerShdw>
                </a:effectLst>
              </a:rPr>
              <a:t>16</a:t>
            </a:r>
            <a:r>
              <a:rPr lang="en-US" sz="2800" b="1" baseline="30000" dirty="0">
                <a:solidFill>
                  <a:schemeClr val="bg1"/>
                </a:solidFill>
                <a:effectLst>
                  <a:outerShdw blurRad="38100" dist="38100" dir="2700000" algn="tl">
                    <a:srgbClr val="000000">
                      <a:alpha val="43137"/>
                    </a:srgbClr>
                  </a:outerShdw>
                </a:effectLst>
              </a:rPr>
              <a:t>th</a:t>
            </a:r>
            <a:r>
              <a:rPr lang="en-US" sz="2800" b="1" dirty="0">
                <a:solidFill>
                  <a:schemeClr val="bg1"/>
                </a:solidFill>
                <a:effectLst>
                  <a:outerShdw blurRad="38100" dist="38100" dir="2700000" algn="tl">
                    <a:srgbClr val="000000">
                      <a:alpha val="43137"/>
                    </a:srgbClr>
                  </a:outerShdw>
                </a:effectLst>
              </a:rPr>
              <a:t>/7</a:t>
            </a:r>
            <a:r>
              <a:rPr lang="en-US" sz="2800" b="1" baseline="30000" dirty="0">
                <a:solidFill>
                  <a:schemeClr val="bg1"/>
                </a:solidFill>
                <a:effectLst>
                  <a:outerShdw blurRad="38100" dist="38100" dir="2700000" algn="tl">
                    <a:srgbClr val="000000">
                      <a:alpha val="43137"/>
                    </a:srgbClr>
                  </a:outerShdw>
                </a:effectLst>
              </a:rPr>
              <a:t>th</a:t>
            </a:r>
            <a:r>
              <a:rPr lang="en-US" sz="2800" b="1" dirty="0">
                <a:solidFill>
                  <a:schemeClr val="bg1"/>
                </a:solidFill>
                <a:effectLst>
                  <a:outerShdw blurRad="38100" dist="38100" dir="2700000" algn="tl">
                    <a:srgbClr val="000000">
                      <a:alpha val="43137"/>
                    </a:srgbClr>
                  </a:outerShdw>
                </a:effectLst>
              </a:rPr>
              <a:t> month</a:t>
            </a:r>
          </a:p>
        </p:txBody>
      </p:sp>
      <p:sp>
        <p:nvSpPr>
          <p:cNvPr id="53" name="Right Brace 52"/>
          <p:cNvSpPr/>
          <p:nvPr/>
        </p:nvSpPr>
        <p:spPr>
          <a:xfrm rot="16200000">
            <a:off x="5543572" y="1295534"/>
            <a:ext cx="1177560" cy="6781474"/>
          </a:xfrm>
          <a:prstGeom prst="rightBrace">
            <a:avLst>
              <a:gd name="adj1" fmla="val 40629"/>
              <a:gd name="adj2" fmla="val 30438"/>
            </a:avLst>
          </a:prstGeom>
          <a:ln w="57150">
            <a:solidFill>
              <a:srgbClr val="C00000"/>
            </a:solidFill>
          </a:ln>
          <a:effectLst>
            <a:glow rad="127000">
              <a:srgbClr val="04DE3D"/>
            </a:glow>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3" name="Straight Arrow Connector 42"/>
          <p:cNvCxnSpPr/>
          <p:nvPr/>
        </p:nvCxnSpPr>
        <p:spPr>
          <a:xfrm>
            <a:off x="9522765" y="3882678"/>
            <a:ext cx="647" cy="1607185"/>
          </a:xfrm>
          <a:prstGeom prst="straightConnector1">
            <a:avLst/>
          </a:prstGeom>
          <a:ln w="76200">
            <a:solidFill>
              <a:schemeClr val="bg1">
                <a:lumMod val="75000"/>
                <a:lumOff val="25000"/>
              </a:schemeClr>
            </a:solidFill>
            <a:headEnd type="none" w="med" len="med"/>
            <a:tailEnd type="arrow" w="med" len="med"/>
          </a:ln>
          <a:effectLst>
            <a:glow rad="127000">
              <a:srgbClr val="04DE3D"/>
            </a:glow>
          </a:effectLst>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6100272" y="3453308"/>
            <a:ext cx="4981158" cy="441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dirty="0">
                <a:solidFill>
                  <a:prstClr val="black">
                    <a:lumMod val="95000"/>
                    <a:lumOff val="5000"/>
                  </a:prstClr>
                </a:solidFill>
              </a:rPr>
              <a:t>to the </a:t>
            </a:r>
            <a:r>
              <a:rPr lang="en-US" sz="2800" b="1" dirty="0">
                <a:solidFill>
                  <a:prstClr val="black">
                    <a:lumMod val="95000"/>
                    <a:lumOff val="5000"/>
                  </a:prstClr>
                </a:solidFill>
              </a:rPr>
              <a:t>end</a:t>
            </a:r>
            <a:r>
              <a:rPr lang="en-US" sz="2800" dirty="0">
                <a:solidFill>
                  <a:prstClr val="black">
                    <a:lumMod val="95000"/>
                    <a:lumOff val="5000"/>
                  </a:prstClr>
                </a:solidFill>
              </a:rPr>
              <a:t> of the </a:t>
            </a:r>
            <a:r>
              <a:rPr lang="en-US" sz="2800" b="1" dirty="0">
                <a:ln>
                  <a:solidFill>
                    <a:sysClr val="windowText" lastClr="000000"/>
                  </a:solidFill>
                </a:ln>
                <a:solidFill>
                  <a:srgbClr val="FFC000"/>
                </a:solidFill>
              </a:rPr>
              <a:t>6</a:t>
            </a:r>
            <a:r>
              <a:rPr lang="en-US" sz="2800" b="1" baseline="30000" dirty="0">
                <a:ln>
                  <a:solidFill>
                    <a:sysClr val="windowText" lastClr="000000"/>
                  </a:solidFill>
                </a:ln>
                <a:solidFill>
                  <a:srgbClr val="FFC000"/>
                </a:solidFill>
              </a:rPr>
              <a:t>th</a:t>
            </a:r>
            <a:r>
              <a:rPr lang="en-US" sz="2800" dirty="0">
                <a:solidFill>
                  <a:prstClr val="black">
                    <a:lumMod val="95000"/>
                    <a:lumOff val="5000"/>
                  </a:prstClr>
                </a:solidFill>
              </a:rPr>
              <a:t> month.</a:t>
            </a:r>
          </a:p>
        </p:txBody>
      </p:sp>
      <p:sp>
        <p:nvSpPr>
          <p:cNvPr id="56" name="Rectangle 55"/>
          <p:cNvSpPr/>
          <p:nvPr/>
        </p:nvSpPr>
        <p:spPr>
          <a:xfrm>
            <a:off x="684212" y="3436145"/>
            <a:ext cx="3657600" cy="4354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lumMod val="95000"/>
                    <a:lumOff val="5000"/>
                  </a:prstClr>
                </a:solidFill>
              </a:rPr>
              <a:t>+ </a:t>
            </a:r>
            <a:r>
              <a:rPr lang="en-US" sz="2800" dirty="0">
                <a:solidFill>
                  <a:srgbClr val="CC0000"/>
                </a:solidFill>
              </a:rPr>
              <a:t>30</a:t>
            </a:r>
            <a:r>
              <a:rPr lang="en-US" sz="2800" dirty="0">
                <a:solidFill>
                  <a:prstClr val="black">
                    <a:lumMod val="95000"/>
                    <a:lumOff val="5000"/>
                  </a:prstClr>
                </a:solidFill>
              </a:rPr>
              <a:t> + </a:t>
            </a:r>
            <a:r>
              <a:rPr lang="en-US" sz="2800" dirty="0">
                <a:solidFill>
                  <a:srgbClr val="CC0000"/>
                </a:solidFill>
              </a:rPr>
              <a:t>29</a:t>
            </a:r>
            <a:r>
              <a:rPr lang="en-US" sz="2800" dirty="0">
                <a:solidFill>
                  <a:prstClr val="black">
                    <a:lumMod val="95000"/>
                    <a:lumOff val="5000"/>
                  </a:prstClr>
                </a:solidFill>
              </a:rPr>
              <a:t> + </a:t>
            </a:r>
            <a:r>
              <a:rPr lang="en-US" sz="2800" dirty="0">
                <a:solidFill>
                  <a:srgbClr val="CC0000"/>
                </a:solidFill>
              </a:rPr>
              <a:t>30</a:t>
            </a:r>
            <a:r>
              <a:rPr lang="en-US" sz="2800" dirty="0">
                <a:solidFill>
                  <a:prstClr val="black">
                    <a:lumMod val="95000"/>
                    <a:lumOff val="5000"/>
                  </a:prstClr>
                </a:solidFill>
              </a:rPr>
              <a:t> + </a:t>
            </a:r>
            <a:r>
              <a:rPr lang="en-US" sz="2800" dirty="0">
                <a:solidFill>
                  <a:srgbClr val="CC0000"/>
                </a:solidFill>
              </a:rPr>
              <a:t>29</a:t>
            </a:r>
            <a:r>
              <a:rPr lang="en-US" sz="2800" dirty="0">
                <a:solidFill>
                  <a:prstClr val="black">
                    <a:lumMod val="95000"/>
                    <a:lumOff val="5000"/>
                  </a:prstClr>
                </a:solidFill>
              </a:rPr>
              <a:t> =</a:t>
            </a:r>
            <a:endParaRPr lang="en-US" dirty="0"/>
          </a:p>
        </p:txBody>
      </p:sp>
      <p:cxnSp>
        <p:nvCxnSpPr>
          <p:cNvPr id="40" name="Straight Arrow Connector 39"/>
          <p:cNvCxnSpPr/>
          <p:nvPr/>
        </p:nvCxnSpPr>
        <p:spPr>
          <a:xfrm>
            <a:off x="2665254" y="4492533"/>
            <a:ext cx="76358" cy="787655"/>
          </a:xfrm>
          <a:prstGeom prst="straightConnector1">
            <a:avLst/>
          </a:prstGeom>
          <a:ln w="57150">
            <a:solidFill>
              <a:schemeClr val="bg1">
                <a:lumMod val="75000"/>
                <a:lumOff val="25000"/>
              </a:schemeClr>
            </a:solidFill>
            <a:tailEnd type="triangle"/>
          </a:ln>
          <a:effectLst/>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a:off x="2741292" y="5468832"/>
            <a:ext cx="685796" cy="0"/>
          </a:xfrm>
          <a:prstGeom prst="straightConnector1">
            <a:avLst/>
          </a:prstGeom>
          <a:ln w="76200">
            <a:solidFill>
              <a:srgbClr val="CC00FF"/>
            </a:solidFill>
            <a:headEnd type="triangle"/>
            <a:tailEnd type="triangle"/>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191524" y="3436145"/>
            <a:ext cx="616813" cy="386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n>
                  <a:solidFill>
                    <a:sysClr val="windowText" lastClr="000000"/>
                  </a:solidFill>
                </a:ln>
                <a:solidFill>
                  <a:srgbClr val="C00000"/>
                </a:solidFill>
                <a:effectLst>
                  <a:glow rad="127000">
                    <a:srgbClr val="FFC000"/>
                  </a:glow>
                </a:effectLst>
              </a:rPr>
              <a:t>13</a:t>
            </a:r>
          </a:p>
        </p:txBody>
      </p:sp>
      <p:sp>
        <p:nvSpPr>
          <p:cNvPr id="2" name="Title 1"/>
          <p:cNvSpPr>
            <a:spLocks noGrp="1"/>
          </p:cNvSpPr>
          <p:nvPr>
            <p:ph type="title"/>
          </p:nvPr>
        </p:nvSpPr>
        <p:spPr>
          <a:xfrm>
            <a:off x="1963372" y="225353"/>
            <a:ext cx="9160241" cy="740789"/>
          </a:xfrm>
          <a:solidFill>
            <a:srgbClr val="FFFF99"/>
          </a:solidFill>
          <a:ln w="57150">
            <a:solidFill>
              <a:srgbClr val="CC00FF"/>
            </a:solidFill>
          </a:ln>
          <a:effectLst>
            <a:glow rad="127000">
              <a:srgbClr val="6AFAFA"/>
            </a:glow>
          </a:effectLst>
          <a:scene3d>
            <a:camera prst="orthographicFront"/>
            <a:lightRig rig="threePt" dir="t"/>
          </a:scene3d>
          <a:sp3d>
            <a:bevelT w="152400" h="50800" prst="softRound"/>
          </a:sp3d>
        </p:spPr>
        <p:txBody>
          <a:bodyPr anchor="ctr">
            <a:normAutofit/>
          </a:bodyPr>
          <a:lstStyle/>
          <a:p>
            <a:pPr algn="ctr"/>
            <a:r>
              <a:rPr lang="en-US" b="1" dirty="0">
                <a:solidFill>
                  <a:srgbClr val="21FB93"/>
                </a:solidFill>
              </a:rPr>
              <a:t> </a:t>
            </a:r>
            <a:r>
              <a:rPr lang="en-US" b="1" dirty="0">
                <a:ln>
                  <a:solidFill>
                    <a:sysClr val="windowText" lastClr="000000"/>
                  </a:solidFill>
                </a:ln>
                <a:solidFill>
                  <a:srgbClr val="21FB93"/>
                </a:solidFill>
                <a:effectLst>
                  <a:glow rad="127000">
                    <a:srgbClr val="CC0099"/>
                  </a:glow>
                </a:effectLst>
              </a:rPr>
              <a:t>Lunar Drifting Continued </a:t>
            </a:r>
            <a:r>
              <a:rPr lang="en-US" sz="2800" b="1" dirty="0">
                <a:solidFill>
                  <a:srgbClr val="7030A0"/>
                </a:solidFill>
              </a:rPr>
              <a:t>#3</a:t>
            </a:r>
          </a:p>
        </p:txBody>
      </p:sp>
      <p:sp>
        <p:nvSpPr>
          <p:cNvPr id="26" name="Rectangle 25"/>
          <p:cNvSpPr/>
          <p:nvPr/>
        </p:nvSpPr>
        <p:spPr>
          <a:xfrm>
            <a:off x="150489" y="3883228"/>
            <a:ext cx="3265505" cy="63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spcAft>
                <a:spcPts val="1200"/>
              </a:spcAft>
            </a:pPr>
            <a:r>
              <a:rPr lang="en-US" sz="3000" dirty="0">
                <a:solidFill>
                  <a:prstClr val="black">
                    <a:lumMod val="95000"/>
                    <a:lumOff val="5000"/>
                  </a:prstClr>
                </a:solidFill>
              </a:rPr>
              <a:t>Rain begins </a:t>
            </a:r>
            <a:r>
              <a:rPr lang="en-US" sz="3000" b="1" dirty="0">
                <a:solidFill>
                  <a:srgbClr val="0070C0"/>
                </a:solidFill>
                <a:effectLst>
                  <a:outerShdw blurRad="38100" dist="38100" dir="2700000" algn="tl">
                    <a:srgbClr val="000000">
                      <a:alpha val="43137"/>
                    </a:srgbClr>
                  </a:outerShdw>
                </a:effectLst>
              </a:rPr>
              <a:t>17</a:t>
            </a:r>
            <a:r>
              <a:rPr lang="en-US" sz="3000" b="1" baseline="30000" dirty="0">
                <a:solidFill>
                  <a:srgbClr val="0070C0"/>
                </a:solidFill>
                <a:effectLst>
                  <a:outerShdw blurRad="38100" dist="38100" dir="2700000" algn="tl">
                    <a:srgbClr val="000000">
                      <a:alpha val="43137"/>
                    </a:srgbClr>
                  </a:outerShdw>
                </a:effectLst>
              </a:rPr>
              <a:t>th.</a:t>
            </a:r>
          </a:p>
        </p:txBody>
      </p:sp>
    </p:spTree>
    <p:extLst>
      <p:ext uri="{BB962C8B-B14F-4D97-AF65-F5344CB8AC3E}">
        <p14:creationId xmlns:p14="http://schemas.microsoft.com/office/powerpoint/2010/main" val="826227389"/>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6">
                                            <p:txEl>
                                              <p:pRg st="0" end="0"/>
                                            </p:txEl>
                                          </p:spTgt>
                                        </p:tgtEl>
                                        <p:attrNameLst>
                                          <p:attrName>style.visibility</p:attrName>
                                        </p:attrNameLst>
                                      </p:cBhvr>
                                      <p:to>
                                        <p:strVal val="visible"/>
                                      </p:to>
                                    </p:set>
                                    <p:animEffect transition="in" filter="wipe(left)">
                                      <p:cBhvr>
                                        <p:cTn id="7" dur="2000"/>
                                        <p:tgtEl>
                                          <p:spTgt spid="5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2">
                                            <p:txEl>
                                              <p:pRg st="0" end="0"/>
                                            </p:txEl>
                                          </p:spTgt>
                                        </p:tgtEl>
                                        <p:attrNameLst>
                                          <p:attrName>style.visibility</p:attrName>
                                        </p:attrNameLst>
                                      </p:cBhvr>
                                      <p:to>
                                        <p:strVal val="visible"/>
                                      </p:to>
                                    </p:set>
                                    <p:animEffect transition="in" filter="wipe(left)">
                                      <p:cBhvr>
                                        <p:cTn id="12" dur="2250"/>
                                        <p:tgtEl>
                                          <p:spTgt spid="32">
                                            <p:txEl>
                                              <p:pRg st="0" end="0"/>
                                            </p:txEl>
                                          </p:spTgt>
                                        </p:tgtEl>
                                      </p:cBhvr>
                                    </p:animEffect>
                                  </p:childTnLst>
                                </p:cTn>
                              </p:par>
                              <p:par>
                                <p:cTn id="13" presetID="26" presetClass="entr" presetSubtype="0" fill="hold" grpId="0" nodeType="withEffect">
                                  <p:stCondLst>
                                    <p:cond delay="750"/>
                                  </p:stCondLst>
                                  <p:childTnLst>
                                    <p:set>
                                      <p:cBhvr>
                                        <p:cTn id="14" dur="1" fill="hold">
                                          <p:stCondLst>
                                            <p:cond delay="0"/>
                                          </p:stCondLst>
                                        </p:cTn>
                                        <p:tgtEl>
                                          <p:spTgt spid="53"/>
                                        </p:tgtEl>
                                        <p:attrNameLst>
                                          <p:attrName>style.visibility</p:attrName>
                                        </p:attrNameLst>
                                      </p:cBhvr>
                                      <p:to>
                                        <p:strVal val="visible"/>
                                      </p:to>
                                    </p:set>
                                    <p:animEffect transition="in" filter="wipe(down)">
                                      <p:cBhvr>
                                        <p:cTn id="15" dur="870">
                                          <p:stCondLst>
                                            <p:cond delay="0"/>
                                          </p:stCondLst>
                                        </p:cTn>
                                        <p:tgtEl>
                                          <p:spTgt spid="53"/>
                                        </p:tgtEl>
                                      </p:cBhvr>
                                    </p:animEffect>
                                    <p:anim calcmode="lin" valueType="num">
                                      <p:cBhvr>
                                        <p:cTn id="16" dur="2733" tmFilter="0,0; 0.14,0.36; 0.43,0.73; 0.71,0.91; 1.0,1.0">
                                          <p:stCondLst>
                                            <p:cond delay="0"/>
                                          </p:stCondLst>
                                        </p:cTn>
                                        <p:tgtEl>
                                          <p:spTgt spid="53"/>
                                        </p:tgtEl>
                                        <p:attrNameLst>
                                          <p:attrName>ppt_x</p:attrName>
                                        </p:attrNameLst>
                                      </p:cBhvr>
                                      <p:tavLst>
                                        <p:tav tm="0">
                                          <p:val>
                                            <p:strVal val="#ppt_x-0.25"/>
                                          </p:val>
                                        </p:tav>
                                        <p:tav tm="100000">
                                          <p:val>
                                            <p:strVal val="#ppt_x"/>
                                          </p:val>
                                        </p:tav>
                                      </p:tavLst>
                                    </p:anim>
                                    <p:anim calcmode="lin" valueType="num">
                                      <p:cBhvr>
                                        <p:cTn id="17" dur="996" tmFilter="0.0,0.0; 0.25,0.07; 0.50,0.2; 0.75,0.467; 1.0,1.0">
                                          <p:stCondLst>
                                            <p:cond delay="0"/>
                                          </p:stCondLst>
                                        </p:cTn>
                                        <p:tgtEl>
                                          <p:spTgt spid="53"/>
                                        </p:tgtEl>
                                        <p:attrNameLst>
                                          <p:attrName>ppt_y</p:attrName>
                                        </p:attrNameLst>
                                      </p:cBhvr>
                                      <p:tavLst>
                                        <p:tav tm="0" fmla="#ppt_y-sin(pi*$)/3">
                                          <p:val>
                                            <p:fltVal val="0.5"/>
                                          </p:val>
                                        </p:tav>
                                        <p:tav tm="100000">
                                          <p:val>
                                            <p:fltVal val="1"/>
                                          </p:val>
                                        </p:tav>
                                      </p:tavLst>
                                    </p:anim>
                                    <p:anim calcmode="lin" valueType="num">
                                      <p:cBhvr>
                                        <p:cTn id="18" dur="996" tmFilter="0, 0; 0.125,0.2665; 0.25,0.4; 0.375,0.465; 0.5,0.5;  0.625,0.535; 0.75,0.6; 0.875,0.7335; 1,1">
                                          <p:stCondLst>
                                            <p:cond delay="996"/>
                                          </p:stCondLst>
                                        </p:cTn>
                                        <p:tgtEl>
                                          <p:spTgt spid="53"/>
                                        </p:tgtEl>
                                        <p:attrNameLst>
                                          <p:attrName>ppt_y</p:attrName>
                                        </p:attrNameLst>
                                      </p:cBhvr>
                                      <p:tavLst>
                                        <p:tav tm="0" fmla="#ppt_y-sin(pi*$)/9">
                                          <p:val>
                                            <p:fltVal val="0"/>
                                          </p:val>
                                        </p:tav>
                                        <p:tav tm="100000">
                                          <p:val>
                                            <p:fltVal val="1"/>
                                          </p:val>
                                        </p:tav>
                                      </p:tavLst>
                                    </p:anim>
                                    <p:anim calcmode="lin" valueType="num">
                                      <p:cBhvr>
                                        <p:cTn id="19" dur="498" tmFilter="0, 0; 0.125,0.2665; 0.25,0.4; 0.375,0.465; 0.5,0.5;  0.625,0.535; 0.75,0.6; 0.875,0.7335; 1,1">
                                          <p:stCondLst>
                                            <p:cond delay="1986"/>
                                          </p:stCondLst>
                                        </p:cTn>
                                        <p:tgtEl>
                                          <p:spTgt spid="53"/>
                                        </p:tgtEl>
                                        <p:attrNameLst>
                                          <p:attrName>ppt_y</p:attrName>
                                        </p:attrNameLst>
                                      </p:cBhvr>
                                      <p:tavLst>
                                        <p:tav tm="0" fmla="#ppt_y-sin(pi*$)/27">
                                          <p:val>
                                            <p:fltVal val="0"/>
                                          </p:val>
                                        </p:tav>
                                        <p:tav tm="100000">
                                          <p:val>
                                            <p:fltVal val="1"/>
                                          </p:val>
                                        </p:tav>
                                      </p:tavLst>
                                    </p:anim>
                                    <p:anim calcmode="lin" valueType="num">
                                      <p:cBhvr>
                                        <p:cTn id="20" dur="246" tmFilter="0, 0; 0.125,0.2665; 0.25,0.4; 0.375,0.465; 0.5,0.5;  0.625,0.535; 0.75,0.6; 0.875,0.7335; 1,1">
                                          <p:stCondLst>
                                            <p:cond delay="2484"/>
                                          </p:stCondLst>
                                        </p:cTn>
                                        <p:tgtEl>
                                          <p:spTgt spid="53"/>
                                        </p:tgtEl>
                                        <p:attrNameLst>
                                          <p:attrName>ppt_y</p:attrName>
                                        </p:attrNameLst>
                                      </p:cBhvr>
                                      <p:tavLst>
                                        <p:tav tm="0" fmla="#ppt_y-sin(pi*$)/81">
                                          <p:val>
                                            <p:fltVal val="0"/>
                                          </p:val>
                                        </p:tav>
                                        <p:tav tm="100000">
                                          <p:val>
                                            <p:fltVal val="1"/>
                                          </p:val>
                                        </p:tav>
                                      </p:tavLst>
                                    </p:anim>
                                    <p:animScale>
                                      <p:cBhvr>
                                        <p:cTn id="21" dur="39">
                                          <p:stCondLst>
                                            <p:cond delay="975"/>
                                          </p:stCondLst>
                                        </p:cTn>
                                        <p:tgtEl>
                                          <p:spTgt spid="53"/>
                                        </p:tgtEl>
                                      </p:cBhvr>
                                      <p:to x="100000" y="60000"/>
                                    </p:animScale>
                                    <p:animScale>
                                      <p:cBhvr>
                                        <p:cTn id="22" dur="249" decel="50000">
                                          <p:stCondLst>
                                            <p:cond delay="1014"/>
                                          </p:stCondLst>
                                        </p:cTn>
                                        <p:tgtEl>
                                          <p:spTgt spid="53"/>
                                        </p:tgtEl>
                                      </p:cBhvr>
                                      <p:to x="100000" y="100000"/>
                                    </p:animScale>
                                    <p:animScale>
                                      <p:cBhvr>
                                        <p:cTn id="23" dur="39">
                                          <p:stCondLst>
                                            <p:cond delay="1968"/>
                                          </p:stCondLst>
                                        </p:cTn>
                                        <p:tgtEl>
                                          <p:spTgt spid="53"/>
                                        </p:tgtEl>
                                      </p:cBhvr>
                                      <p:to x="100000" y="80000"/>
                                    </p:animScale>
                                    <p:animScale>
                                      <p:cBhvr>
                                        <p:cTn id="24" dur="249" decel="50000">
                                          <p:stCondLst>
                                            <p:cond delay="2007"/>
                                          </p:stCondLst>
                                        </p:cTn>
                                        <p:tgtEl>
                                          <p:spTgt spid="53"/>
                                        </p:tgtEl>
                                      </p:cBhvr>
                                      <p:to x="100000" y="100000"/>
                                    </p:animScale>
                                    <p:animScale>
                                      <p:cBhvr>
                                        <p:cTn id="25" dur="39">
                                          <p:stCondLst>
                                            <p:cond delay="2463"/>
                                          </p:stCondLst>
                                        </p:cTn>
                                        <p:tgtEl>
                                          <p:spTgt spid="53"/>
                                        </p:tgtEl>
                                      </p:cBhvr>
                                      <p:to x="100000" y="90000"/>
                                    </p:animScale>
                                    <p:animScale>
                                      <p:cBhvr>
                                        <p:cTn id="26" dur="249" decel="50000">
                                          <p:stCondLst>
                                            <p:cond delay="2502"/>
                                          </p:stCondLst>
                                        </p:cTn>
                                        <p:tgtEl>
                                          <p:spTgt spid="53"/>
                                        </p:tgtEl>
                                      </p:cBhvr>
                                      <p:to x="100000" y="100000"/>
                                    </p:animScale>
                                    <p:animScale>
                                      <p:cBhvr>
                                        <p:cTn id="27" dur="39">
                                          <p:stCondLst>
                                            <p:cond delay="2712"/>
                                          </p:stCondLst>
                                        </p:cTn>
                                        <p:tgtEl>
                                          <p:spTgt spid="53"/>
                                        </p:tgtEl>
                                      </p:cBhvr>
                                      <p:to x="100000" y="95000"/>
                                    </p:animScale>
                                    <p:animScale>
                                      <p:cBhvr>
                                        <p:cTn id="28" dur="249" decel="50000">
                                          <p:stCondLst>
                                            <p:cond delay="2751"/>
                                          </p:stCondLst>
                                        </p:cTn>
                                        <p:tgtEl>
                                          <p:spTgt spid="53"/>
                                        </p:tgtEl>
                                      </p:cBhvr>
                                      <p:to x="100000" y="100000"/>
                                    </p:animScale>
                                  </p:childTnLst>
                                </p:cTn>
                              </p:par>
                              <p:par>
                                <p:cTn id="29" presetID="22" presetClass="entr" presetSubtype="8" fill="hold" nodeType="withEffect">
                                  <p:stCondLst>
                                    <p:cond delay="3000"/>
                                  </p:stCondLst>
                                  <p:childTnLst>
                                    <p:set>
                                      <p:cBhvr>
                                        <p:cTn id="30" dur="1" fill="hold">
                                          <p:stCondLst>
                                            <p:cond delay="0"/>
                                          </p:stCondLst>
                                        </p:cTn>
                                        <p:tgtEl>
                                          <p:spTgt spid="55">
                                            <p:txEl>
                                              <p:pRg st="0" end="0"/>
                                            </p:txEl>
                                          </p:spTgt>
                                        </p:tgtEl>
                                        <p:attrNameLst>
                                          <p:attrName>style.visibility</p:attrName>
                                        </p:attrNameLst>
                                      </p:cBhvr>
                                      <p:to>
                                        <p:strVal val="visible"/>
                                      </p:to>
                                    </p:set>
                                    <p:animEffect transition="in" filter="wipe(left)">
                                      <p:cBhvr>
                                        <p:cTn id="31" dur="1500"/>
                                        <p:tgtEl>
                                          <p:spTgt spid="55">
                                            <p:txEl>
                                              <p:pRg st="0" end="0"/>
                                            </p:txEl>
                                          </p:spTgt>
                                        </p:tgtEl>
                                      </p:cBhvr>
                                    </p:animEffect>
                                  </p:childTnLst>
                                </p:cTn>
                              </p:par>
                              <p:par>
                                <p:cTn id="32" presetID="42" presetClass="entr" presetSubtype="0" fill="hold" nodeType="withEffect">
                                  <p:stCondLst>
                                    <p:cond delay="300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1500"/>
                                        <p:tgtEl>
                                          <p:spTgt spid="45"/>
                                        </p:tgtEl>
                                      </p:cBhvr>
                                    </p:animEffect>
                                    <p:anim calcmode="lin" valueType="num">
                                      <p:cBhvr>
                                        <p:cTn id="35" dur="1500" fill="hold"/>
                                        <p:tgtEl>
                                          <p:spTgt spid="45"/>
                                        </p:tgtEl>
                                        <p:attrNameLst>
                                          <p:attrName>ppt_x</p:attrName>
                                        </p:attrNameLst>
                                      </p:cBhvr>
                                      <p:tavLst>
                                        <p:tav tm="0">
                                          <p:val>
                                            <p:strVal val="#ppt_x"/>
                                          </p:val>
                                        </p:tav>
                                        <p:tav tm="100000">
                                          <p:val>
                                            <p:strVal val="#ppt_x"/>
                                          </p:val>
                                        </p:tav>
                                      </p:tavLst>
                                    </p:anim>
                                    <p:anim calcmode="lin" valueType="num">
                                      <p:cBhvr>
                                        <p:cTn id="36" dur="1500" fill="hold"/>
                                        <p:tgtEl>
                                          <p:spTgt spid="45"/>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300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500"/>
                                        <p:tgtEl>
                                          <p:spTgt spid="43"/>
                                        </p:tgtEl>
                                      </p:cBhvr>
                                    </p:animEffect>
                                    <p:anim calcmode="lin" valueType="num">
                                      <p:cBhvr>
                                        <p:cTn id="40" dur="1500" fill="hold"/>
                                        <p:tgtEl>
                                          <p:spTgt spid="43"/>
                                        </p:tgtEl>
                                        <p:attrNameLst>
                                          <p:attrName>ppt_x</p:attrName>
                                        </p:attrNameLst>
                                      </p:cBhvr>
                                      <p:tavLst>
                                        <p:tav tm="0">
                                          <p:val>
                                            <p:strVal val="#ppt_x"/>
                                          </p:val>
                                        </p:tav>
                                        <p:tav tm="100000">
                                          <p:val>
                                            <p:strVal val="#ppt_x"/>
                                          </p:val>
                                        </p:tav>
                                      </p:tavLst>
                                    </p:anim>
                                    <p:anim calcmode="lin" valueType="num">
                                      <p:cBhvr>
                                        <p:cTn id="41" dur="1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10000">
              <a:schemeClr val="tx1">
                <a:lumMod val="50000"/>
              </a:schemeClr>
            </a:gs>
            <a:gs pos="100000">
              <a:srgbClr val="134251"/>
            </a:gs>
            <a:gs pos="14000">
              <a:schemeClr val="tx1">
                <a:lumMod val="75000"/>
              </a:schemeClr>
            </a:gs>
          </a:gsLst>
          <a:lin ang="81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3212" y="1049215"/>
            <a:ext cx="11582400" cy="5638800"/>
          </a:xfrm>
          <a:solidFill>
            <a:srgbClr val="DFF6F5"/>
          </a:solidFill>
          <a:ln w="57150">
            <a:solidFill>
              <a:srgbClr val="009999"/>
            </a:solidFill>
          </a:ln>
          <a:scene3d>
            <a:camera prst="orthographicFront"/>
            <a:lightRig rig="threePt" dir="t"/>
          </a:scene3d>
          <a:sp3d>
            <a:bevelT w="114300" prst="artDeco"/>
          </a:sp3d>
        </p:spPr>
        <p:txBody>
          <a:bodyPr lIns="182880"/>
          <a:lstStyle/>
          <a:p>
            <a:pPr marL="0" lvl="0" indent="0">
              <a:lnSpc>
                <a:spcPct val="150000"/>
              </a:lnSpc>
              <a:buNone/>
            </a:pPr>
            <a:r>
              <a:rPr lang="en-US" sz="3000" dirty="0">
                <a:solidFill>
                  <a:prstClr val="black">
                    <a:lumMod val="95000"/>
                    <a:lumOff val="5000"/>
                  </a:prstClr>
                </a:solidFill>
              </a:rPr>
              <a:t>The Scriptures tell us the ark landed on the </a:t>
            </a:r>
            <a:r>
              <a:rPr lang="en-US" sz="3000" dirty="0">
                <a:solidFill>
                  <a:prstClr val="black">
                    <a:lumMod val="95000"/>
                    <a:lumOff val="5000"/>
                  </a:prstClr>
                </a:solidFill>
                <a:effectLst>
                  <a:outerShdw blurRad="38100" dist="38100" dir="2700000" algn="tl">
                    <a:srgbClr val="000000">
                      <a:alpha val="43137"/>
                    </a:srgbClr>
                  </a:outerShdw>
                </a:effectLst>
              </a:rPr>
              <a:t>	      </a:t>
            </a:r>
            <a:r>
              <a:rPr lang="en-US" sz="3000" dirty="0">
                <a:solidFill>
                  <a:prstClr val="black">
                    <a:lumMod val="95000"/>
                    <a:lumOff val="5000"/>
                  </a:prstClr>
                </a:solidFill>
              </a:rPr>
              <a:t>of the </a:t>
            </a:r>
            <a:r>
              <a:rPr lang="en-US" sz="3000" b="1" dirty="0">
                <a:solidFill>
                  <a:srgbClr val="FF9900"/>
                </a:solidFill>
                <a:effectLst>
                  <a:outerShdw blurRad="38100" dist="38100" dir="2700000" algn="tl">
                    <a:srgbClr val="000000">
                      <a:alpha val="43137"/>
                    </a:srgbClr>
                  </a:outerShdw>
                </a:effectLst>
              </a:rPr>
              <a:t>7</a:t>
            </a:r>
            <a:r>
              <a:rPr lang="en-US" sz="3000" b="1" baseline="30000" dirty="0">
                <a:solidFill>
                  <a:srgbClr val="FF9900"/>
                </a:solidFill>
                <a:effectLst>
                  <a:outerShdw blurRad="38100" dist="38100" dir="2700000" algn="tl">
                    <a:srgbClr val="000000">
                      <a:alpha val="43137"/>
                    </a:srgbClr>
                  </a:outerShdw>
                </a:effectLst>
              </a:rPr>
              <a:t>th</a:t>
            </a:r>
            <a:r>
              <a:rPr lang="en-US" sz="3000" dirty="0">
                <a:solidFill>
                  <a:prstClr val="black">
                    <a:lumMod val="95000"/>
                    <a:lumOff val="5000"/>
                  </a:prstClr>
                </a:solidFill>
              </a:rPr>
              <a:t> month.  </a:t>
            </a:r>
            <a:r>
              <a:rPr lang="en-US" sz="3000" dirty="0">
                <a:solidFill>
                  <a:srgbClr val="00B050"/>
                </a:solidFill>
              </a:rPr>
              <a:t>Genesis 8:4.</a:t>
            </a:r>
          </a:p>
          <a:p>
            <a:pPr marL="0" lvl="0" indent="0">
              <a:buNone/>
            </a:pPr>
            <a:r>
              <a:rPr lang="en-US" sz="3000" dirty="0">
                <a:solidFill>
                  <a:prstClr val="black">
                    <a:lumMod val="95000"/>
                    <a:lumOff val="5000"/>
                  </a:prstClr>
                </a:solidFill>
              </a:rPr>
              <a:t>We now have </a:t>
            </a:r>
            <a:r>
              <a:rPr lang="en-US" sz="3000" b="1" dirty="0">
                <a:ln>
                  <a:solidFill>
                    <a:sysClr val="windowText" lastClr="000000"/>
                  </a:solidFill>
                </a:ln>
                <a:solidFill>
                  <a:srgbClr val="FF0000"/>
                </a:solidFill>
                <a:effectLst>
                  <a:glow rad="279400">
                    <a:srgbClr val="8EB414">
                      <a:lumMod val="60000"/>
                      <a:lumOff val="40000"/>
                    </a:srgbClr>
                  </a:glow>
                  <a:outerShdw blurRad="38100" dist="38100" dir="2700000" algn="tl">
                    <a:srgbClr val="000000">
                      <a:alpha val="43137"/>
                    </a:srgbClr>
                  </a:outerShdw>
                </a:effectLst>
              </a:rPr>
              <a:t>131</a:t>
            </a:r>
            <a:r>
              <a:rPr lang="en-US" sz="3000" b="1" dirty="0">
                <a:solidFill>
                  <a:srgbClr val="FF0000"/>
                </a:solidFill>
              </a:rPr>
              <a:t> lunar based days </a:t>
            </a:r>
            <a:r>
              <a:rPr lang="en-US" sz="3000" dirty="0">
                <a:solidFill>
                  <a:prstClr val="black">
                    <a:lumMod val="95000"/>
                    <a:lumOff val="5000"/>
                  </a:prstClr>
                </a:solidFill>
              </a:rPr>
              <a:t>at the </a:t>
            </a:r>
            <a:r>
              <a:rPr lang="en-US" sz="3000" u="sng" dirty="0">
                <a:solidFill>
                  <a:prstClr val="black">
                    <a:lumMod val="95000"/>
                    <a:lumOff val="5000"/>
                  </a:prstClr>
                </a:solidFill>
              </a:rPr>
              <a:t>end</a:t>
            </a:r>
            <a:r>
              <a:rPr lang="en-US" sz="3000" dirty="0">
                <a:solidFill>
                  <a:prstClr val="black">
                    <a:lumMod val="95000"/>
                    <a:lumOff val="5000"/>
                  </a:prstClr>
                </a:solidFill>
              </a:rPr>
              <a:t> of the </a:t>
            </a:r>
            <a:r>
              <a:rPr lang="en-US" sz="3000" b="1" dirty="0">
                <a:solidFill>
                  <a:srgbClr val="FF9900"/>
                </a:solidFill>
                <a:effectLst>
                  <a:outerShdw blurRad="38100" dist="38100" dir="2700000" algn="tl">
                    <a:srgbClr val="000000">
                      <a:alpha val="43137"/>
                    </a:srgbClr>
                  </a:outerShdw>
                </a:effectLst>
              </a:rPr>
              <a:t>6</a:t>
            </a:r>
            <a:r>
              <a:rPr lang="en-US" sz="3000" b="1" baseline="30000" dirty="0">
                <a:solidFill>
                  <a:srgbClr val="FF9900"/>
                </a:solidFill>
                <a:effectLst>
                  <a:outerShdw blurRad="38100" dist="38100" dir="2700000" algn="tl">
                    <a:srgbClr val="000000">
                      <a:alpha val="43137"/>
                    </a:srgbClr>
                  </a:outerShdw>
                </a:effectLst>
              </a:rPr>
              <a:t>th</a:t>
            </a:r>
            <a:r>
              <a:rPr lang="en-US" sz="3000" dirty="0">
                <a:solidFill>
                  <a:prstClr val="black">
                    <a:lumMod val="95000"/>
                    <a:lumOff val="5000"/>
                  </a:prstClr>
                </a:solidFill>
              </a:rPr>
              <a:t> month. </a:t>
            </a:r>
          </a:p>
          <a:p>
            <a:pPr marL="0" lvl="0" indent="0">
              <a:buNone/>
            </a:pPr>
            <a:r>
              <a:rPr lang="en-US" sz="3600" b="1" dirty="0">
                <a:solidFill>
                  <a:srgbClr val="CC0000"/>
                </a:solidFill>
              </a:rPr>
              <a:t>										</a:t>
            </a:r>
            <a:endParaRPr lang="en-US" dirty="0"/>
          </a:p>
        </p:txBody>
      </p:sp>
      <p:sp>
        <p:nvSpPr>
          <p:cNvPr id="4" name="Slide Number Placeholder 3"/>
          <p:cNvSpPr>
            <a:spLocks noGrp="1"/>
          </p:cNvSpPr>
          <p:nvPr>
            <p:ph type="sldNum" sz="quarter" idx="12"/>
          </p:nvPr>
        </p:nvSpPr>
        <p:spPr>
          <a:xfrm>
            <a:off x="10818810" y="6402777"/>
            <a:ext cx="1066802" cy="276228"/>
          </a:xfrm>
        </p:spPr>
        <p:txBody>
          <a:bodyPr/>
          <a:lstStyle/>
          <a:p>
            <a:fld id="{2A013F82-EE5E-44EE-A61D-E31C6657F26F}" type="slidenum">
              <a:rPr lang="en-US" b="1" smtClean="0">
                <a:solidFill>
                  <a:schemeClr val="bg1"/>
                </a:solidFill>
              </a:rPr>
              <a:t>36</a:t>
            </a:fld>
            <a:endParaRPr lang="en-US" b="1" dirty="0">
              <a:solidFill>
                <a:schemeClr val="bg1"/>
              </a:solidFill>
            </a:endParaRPr>
          </a:p>
        </p:txBody>
      </p:sp>
      <p:sp>
        <p:nvSpPr>
          <p:cNvPr id="5" name="Title 1"/>
          <p:cNvSpPr>
            <a:spLocks noGrp="1"/>
          </p:cNvSpPr>
          <p:nvPr>
            <p:ph type="title"/>
          </p:nvPr>
        </p:nvSpPr>
        <p:spPr>
          <a:xfrm>
            <a:off x="4265611" y="152400"/>
            <a:ext cx="4114801" cy="685800"/>
          </a:xfrm>
          <a:gradFill>
            <a:gsLst>
              <a:gs pos="10000">
                <a:schemeClr val="tx1">
                  <a:lumMod val="65000"/>
                </a:schemeClr>
              </a:gs>
              <a:gs pos="100000">
                <a:srgbClr val="134251"/>
              </a:gs>
              <a:gs pos="65000">
                <a:srgbClr val="134251"/>
              </a:gs>
            </a:gsLst>
            <a:lin ang="7800000" scaled="0"/>
          </a:gradFill>
          <a:ln w="57150">
            <a:solidFill>
              <a:srgbClr val="CC00FF"/>
            </a:solidFill>
          </a:ln>
          <a:effectLst>
            <a:glow rad="127000">
              <a:srgbClr val="CC0099"/>
            </a:glow>
            <a:softEdge rad="31750"/>
          </a:effectLst>
          <a:scene3d>
            <a:camera prst="orthographicFront"/>
            <a:lightRig rig="threePt" dir="t"/>
          </a:scene3d>
          <a:sp3d>
            <a:bevelT w="114300" prst="artDeco"/>
          </a:sp3d>
        </p:spPr>
        <p:txBody>
          <a:bodyPr>
            <a:normAutofit/>
          </a:bodyPr>
          <a:lstStyle/>
          <a:p>
            <a:pPr algn="ctr"/>
            <a:r>
              <a:rPr lang="en-US" b="1" dirty="0">
                <a:solidFill>
                  <a:srgbClr val="21FB93"/>
                </a:solidFill>
                <a:effectLst>
                  <a:glow rad="317500">
                    <a:srgbClr val="CC0099">
                      <a:alpha val="60000"/>
                    </a:srgbClr>
                  </a:glow>
                  <a:outerShdw blurRad="38100" dist="38100" dir="2700000" algn="tl">
                    <a:srgbClr val="000000">
                      <a:alpha val="43137"/>
                    </a:srgbClr>
                  </a:outerShdw>
                </a:effectLst>
              </a:rPr>
              <a:t>Lunar Drifting? </a:t>
            </a:r>
            <a:r>
              <a:rPr lang="en-US" sz="2700" b="1" dirty="0">
                <a:solidFill>
                  <a:srgbClr val="21FB93"/>
                </a:solidFill>
              </a:rPr>
              <a:t>#4</a:t>
            </a:r>
          </a:p>
        </p:txBody>
      </p:sp>
      <p:sp>
        <p:nvSpPr>
          <p:cNvPr id="6" name="Rectangle 5"/>
          <p:cNvSpPr/>
          <p:nvPr/>
        </p:nvSpPr>
        <p:spPr>
          <a:xfrm>
            <a:off x="608012" y="4724400"/>
            <a:ext cx="10972800" cy="1739071"/>
          </a:xfrm>
          <a:prstGeom prst="rect">
            <a:avLst/>
          </a:prstGeom>
          <a:blipFill>
            <a:blip r:embed="rId2"/>
            <a:tile tx="0" ty="0" sx="100000" sy="100000" flip="none" algn="tl"/>
          </a:blipFill>
          <a:ln w="76200">
            <a:solidFill>
              <a:schemeClr val="bg2">
                <a:lumMod val="75000"/>
                <a:lumOff val="25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800"/>
              </a:spcBef>
              <a:buSzPct val="80000"/>
            </a:pPr>
            <a:r>
              <a:rPr lang="en-US" sz="4000" b="1" dirty="0">
                <a:solidFill>
                  <a:srgbClr val="CC0000"/>
                </a:solidFill>
              </a:rPr>
              <a:t>to fulfill the </a:t>
            </a:r>
            <a:r>
              <a:rPr lang="en-US" sz="4000" b="1" dirty="0">
                <a:ln>
                  <a:solidFill>
                    <a:schemeClr val="bg1"/>
                  </a:solidFill>
                </a:ln>
                <a:solidFill>
                  <a:srgbClr val="CC0000"/>
                </a:solidFill>
                <a:effectLst>
                  <a:glow rad="241300">
                    <a:srgbClr val="CC00FF">
                      <a:alpha val="91000"/>
                    </a:srgbClr>
                  </a:glow>
                  <a:outerShdw blurRad="38100" dist="38100" dir="2700000" algn="tl">
                    <a:srgbClr val="000000">
                      <a:alpha val="43137"/>
                    </a:srgbClr>
                  </a:outerShdw>
                </a:effectLst>
              </a:rPr>
              <a:t>150</a:t>
            </a:r>
            <a:r>
              <a:rPr lang="en-US" sz="4000" b="1" dirty="0">
                <a:solidFill>
                  <a:srgbClr val="CC0000"/>
                </a:solidFill>
                <a:effectLst>
                  <a:outerShdw blurRad="38100" dist="38100" dir="2700000" algn="tl">
                    <a:srgbClr val="000000">
                      <a:alpha val="43137"/>
                    </a:srgbClr>
                  </a:outerShdw>
                </a:effectLst>
              </a:rPr>
              <a:t> </a:t>
            </a:r>
            <a:r>
              <a:rPr lang="en-US" sz="4000" b="1" dirty="0">
                <a:solidFill>
                  <a:srgbClr val="CC0000"/>
                </a:solidFill>
              </a:rPr>
              <a:t>days of water on the earth.</a:t>
            </a:r>
          </a:p>
          <a:p>
            <a:pPr lvl="0" algn="ctr">
              <a:lnSpc>
                <a:spcPct val="90000"/>
              </a:lnSpc>
              <a:spcBef>
                <a:spcPts val="1800"/>
              </a:spcBef>
              <a:buSzPct val="80000"/>
            </a:pPr>
            <a:r>
              <a:rPr lang="en-US" sz="2800" b="1" dirty="0">
                <a:solidFill>
                  <a:srgbClr val="00B050"/>
                </a:solidFill>
              </a:rPr>
              <a:t>(Genesis 8:3)</a:t>
            </a:r>
            <a:endParaRPr lang="en-US" sz="2800" dirty="0">
              <a:solidFill>
                <a:srgbClr val="00B050"/>
              </a:solidFill>
            </a:endParaRPr>
          </a:p>
        </p:txBody>
      </p:sp>
      <p:sp>
        <p:nvSpPr>
          <p:cNvPr id="7" name="Rectangle 6"/>
          <p:cNvSpPr/>
          <p:nvPr/>
        </p:nvSpPr>
        <p:spPr>
          <a:xfrm>
            <a:off x="4303712" y="3236784"/>
            <a:ext cx="44958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ts val="1800"/>
              </a:spcBef>
              <a:buSzPct val="80000"/>
            </a:pPr>
            <a:r>
              <a:rPr lang="en-US" sz="3600" b="1" dirty="0">
                <a:solidFill>
                  <a:srgbClr val="CC0000"/>
                </a:solidFill>
              </a:rPr>
              <a:t>From the </a:t>
            </a:r>
            <a:r>
              <a:rPr lang="en-US" sz="3600" b="1" dirty="0">
                <a:ln>
                  <a:solidFill>
                    <a:prstClr val="black"/>
                  </a:solidFill>
                </a:ln>
                <a:solidFill>
                  <a:srgbClr val="FF9900"/>
                </a:solidFill>
                <a:effectLst>
                  <a:glow rad="228600">
                    <a:srgbClr val="0CB89B">
                      <a:satMod val="175000"/>
                      <a:alpha val="40000"/>
                    </a:srgbClr>
                  </a:glow>
                  <a:outerShdw blurRad="38100" dist="38100" dir="2700000" algn="tl">
                    <a:srgbClr val="000000">
                      <a:alpha val="43137"/>
                    </a:srgbClr>
                  </a:outerShdw>
                </a:effectLst>
              </a:rPr>
              <a:t>7</a:t>
            </a:r>
            <a:r>
              <a:rPr lang="en-US" sz="3600" b="1" baseline="30000" dirty="0">
                <a:ln>
                  <a:solidFill>
                    <a:prstClr val="black"/>
                  </a:solidFill>
                </a:ln>
                <a:solidFill>
                  <a:srgbClr val="FF9900"/>
                </a:solidFill>
                <a:effectLst>
                  <a:glow rad="228600">
                    <a:srgbClr val="0CB89B">
                      <a:satMod val="175000"/>
                      <a:alpha val="40000"/>
                    </a:srgbClr>
                  </a:glow>
                  <a:outerShdw blurRad="38100" dist="38100" dir="2700000" algn="tl">
                    <a:srgbClr val="000000">
                      <a:alpha val="43137"/>
                    </a:srgbClr>
                  </a:outerShdw>
                </a:effectLst>
              </a:rPr>
              <a:t>th</a:t>
            </a:r>
            <a:r>
              <a:rPr lang="en-US" sz="3600" b="1" dirty="0">
                <a:solidFill>
                  <a:srgbClr val="CC0000"/>
                </a:solidFill>
              </a:rPr>
              <a:t> month, </a:t>
            </a:r>
          </a:p>
        </p:txBody>
      </p:sp>
      <p:sp>
        <p:nvSpPr>
          <p:cNvPr id="8" name="Rectangle 7"/>
          <p:cNvSpPr/>
          <p:nvPr/>
        </p:nvSpPr>
        <p:spPr>
          <a:xfrm>
            <a:off x="1116623" y="3913574"/>
            <a:ext cx="10464189" cy="6606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ts val="1800"/>
              </a:spcBef>
              <a:buSzPct val="80000"/>
            </a:pPr>
            <a:r>
              <a:rPr lang="en-US" sz="3600" b="1" dirty="0">
                <a:solidFill>
                  <a:srgbClr val="CC0000"/>
                </a:solidFill>
              </a:rPr>
              <a:t>Scriptures will now require</a:t>
            </a:r>
            <a:r>
              <a:rPr lang="en-US" sz="3600" b="1" dirty="0">
                <a:solidFill>
                  <a:srgbClr val="CC0000"/>
                </a:solidFill>
                <a:effectLst>
                  <a:outerShdw blurRad="38100" dist="38100" dir="2700000" algn="tl">
                    <a:srgbClr val="000000">
                      <a:alpha val="43137"/>
                    </a:srgbClr>
                  </a:outerShdw>
                </a:effectLst>
              </a:rPr>
              <a:t>	</a:t>
            </a:r>
            <a:r>
              <a:rPr lang="en-US" sz="3600" b="1" dirty="0">
                <a:solidFill>
                  <a:srgbClr val="CC0000"/>
                </a:solidFill>
              </a:rPr>
              <a:t>more days</a:t>
            </a:r>
            <a:endParaRPr lang="en-US" sz="2400" dirty="0">
              <a:solidFill>
                <a:prstClr val="white"/>
              </a:solidFill>
            </a:endParaRPr>
          </a:p>
        </p:txBody>
      </p:sp>
      <p:sp>
        <p:nvSpPr>
          <p:cNvPr id="9" name="Rectangle 8"/>
          <p:cNvSpPr/>
          <p:nvPr/>
        </p:nvSpPr>
        <p:spPr>
          <a:xfrm>
            <a:off x="8304212" y="1143000"/>
            <a:ext cx="1066800" cy="6198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a:solidFill>
                    <a:schemeClr val="bg1"/>
                  </a:solidFill>
                </a:ln>
                <a:solidFill>
                  <a:srgbClr val="FF9900"/>
                </a:solidFill>
                <a:effectLst>
                  <a:glow rad="127000">
                    <a:srgbClr val="6AFAFA"/>
                  </a:glow>
                </a:effectLst>
              </a:rPr>
              <a:t>17</a:t>
            </a:r>
            <a:r>
              <a:rPr lang="en-US" sz="1100" b="1" dirty="0">
                <a:ln>
                  <a:solidFill>
                    <a:schemeClr val="bg1"/>
                  </a:solidFill>
                </a:ln>
                <a:solidFill>
                  <a:srgbClr val="FF9900"/>
                </a:solidFill>
                <a:effectLst>
                  <a:glow rad="127000">
                    <a:srgbClr val="6AFAFA"/>
                  </a:glow>
                </a:effectLst>
              </a:rPr>
              <a:t> </a:t>
            </a:r>
            <a:r>
              <a:rPr lang="en-US" sz="3200" b="1" baseline="30000" dirty="0" err="1">
                <a:ln>
                  <a:solidFill>
                    <a:schemeClr val="bg1"/>
                  </a:solidFill>
                </a:ln>
                <a:solidFill>
                  <a:srgbClr val="FF9900"/>
                </a:solidFill>
                <a:effectLst>
                  <a:glow rad="127000">
                    <a:srgbClr val="6AFAFA"/>
                  </a:glow>
                </a:effectLst>
              </a:rPr>
              <a:t>th</a:t>
            </a:r>
            <a:endParaRPr lang="en-US" sz="3200" dirty="0">
              <a:ln>
                <a:solidFill>
                  <a:schemeClr val="bg1"/>
                </a:solidFill>
              </a:ln>
              <a:effectLst>
                <a:glow rad="127000">
                  <a:srgbClr val="6AFAFA"/>
                </a:glow>
              </a:effectLst>
            </a:endParaRPr>
          </a:p>
        </p:txBody>
      </p:sp>
      <p:sp>
        <p:nvSpPr>
          <p:cNvPr id="10" name="Rectangle 9"/>
          <p:cNvSpPr/>
          <p:nvPr/>
        </p:nvSpPr>
        <p:spPr>
          <a:xfrm>
            <a:off x="6919050" y="3960871"/>
            <a:ext cx="699362" cy="566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n>
                  <a:solidFill>
                    <a:prstClr val="black"/>
                  </a:solidFill>
                </a:ln>
                <a:solidFill>
                  <a:srgbClr val="FF9900"/>
                </a:solidFill>
                <a:effectLst>
                  <a:glow rad="228600">
                    <a:srgbClr val="0CB89B">
                      <a:satMod val="175000"/>
                      <a:alpha val="40000"/>
                    </a:srgbClr>
                  </a:glow>
                  <a:outerShdw blurRad="38100" dist="38100" dir="2700000" algn="tl">
                    <a:srgbClr val="000000">
                      <a:alpha val="43137"/>
                    </a:srgbClr>
                  </a:outerShdw>
                </a:effectLst>
              </a:rPr>
              <a:t>19</a:t>
            </a:r>
            <a:endParaRPr lang="en-US" dirty="0">
              <a:effectLst>
                <a:glow rad="228600">
                  <a:srgbClr val="0CB89B">
                    <a:satMod val="175000"/>
                    <a:alpha val="40000"/>
                  </a:srgbClr>
                </a:glow>
                <a:outerShdw blurRad="38100" dist="38100" dir="2700000" algn="tl">
                  <a:srgbClr val="000000">
                    <a:alpha val="43137"/>
                  </a:srgbClr>
                </a:outerShdw>
              </a:effectLst>
            </a:endParaRPr>
          </a:p>
        </p:txBody>
      </p:sp>
      <p:pic>
        <p:nvPicPr>
          <p:cNvPr id="11" name="Picture 10" descr="C:\Users\Rae\Desktop\Art on Desktop\white man clip art\yellow-blue smiley faces\question face yellow p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2353" y="2837357"/>
            <a:ext cx="2558345" cy="1934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6331448"/>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9">
                                            <p:txEl>
                                              <p:pRg st="0" end="0"/>
                                            </p:txEl>
                                          </p:spTgt>
                                        </p:tgtEl>
                                      </p:cBhvr>
                                    </p:animEffect>
                                  </p:childTnLst>
                                </p:cTn>
                              </p:par>
                              <p:par>
                                <p:cTn id="11" presetID="35" presetClass="emph" presetSubtype="0" repeatCount="3000" fill="hold" grpId="0" nodeType="withEffect">
                                  <p:stCondLst>
                                    <p:cond delay="2000"/>
                                  </p:stCondLst>
                                  <p:childTnLst>
                                    <p:anim calcmode="discrete" valueType="str">
                                      <p:cBhvr>
                                        <p:cTn id="12" dur="1000" fill="hold"/>
                                        <p:tgtEl>
                                          <p:spTgt spid="9">
                                            <p:txEl>
                                              <p:pRg st="0" end="0"/>
                                            </p:txEl>
                                          </p:spTgt>
                                        </p:tgtEl>
                                        <p:attrNameLst>
                                          <p:attrName>style.visibility</p:attrName>
                                        </p:attrNameLst>
                                      </p:cBhvr>
                                      <p:tavLst>
                                        <p:tav tm="0">
                                          <p:val>
                                            <p:strVal val="hidden"/>
                                          </p:val>
                                        </p:tav>
                                        <p:tav tm="50000">
                                          <p:val>
                                            <p:strVal val="visible"/>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barn(inVertical)">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randombar(horizontal)">
                                      <p:cBhvr>
                                        <p:cTn id="27" dur="1250"/>
                                        <p:tgtEl>
                                          <p:spTgt spid="8">
                                            <p:txEl>
                                              <p:pRg st="0" end="0"/>
                                            </p:txEl>
                                          </p:spTgt>
                                        </p:tgtEl>
                                      </p:cBhvr>
                                    </p:animEffect>
                                  </p:childTnLst>
                                </p:cTn>
                              </p:par>
                              <p:par>
                                <p:cTn id="28" presetID="26" presetClass="entr" presetSubtype="0" fill="hold" nodeType="withEffect">
                                  <p:stCondLst>
                                    <p:cond delay="1000"/>
                                  </p:stCondLst>
                                  <p:childTnLst>
                                    <p:set>
                                      <p:cBhvr>
                                        <p:cTn id="29" dur="1" fill="hold">
                                          <p:stCondLst>
                                            <p:cond delay="0"/>
                                          </p:stCondLst>
                                        </p:cTn>
                                        <p:tgtEl>
                                          <p:spTgt spid="10">
                                            <p:txEl>
                                              <p:pRg st="0" end="0"/>
                                            </p:txEl>
                                          </p:spTgt>
                                        </p:tgtEl>
                                        <p:attrNameLst>
                                          <p:attrName>style.visibility</p:attrName>
                                        </p:attrNameLst>
                                      </p:cBhvr>
                                      <p:to>
                                        <p:strVal val="visible"/>
                                      </p:to>
                                    </p:set>
                                    <p:animEffect transition="in" filter="wipe(down)">
                                      <p:cBhvr>
                                        <p:cTn id="30" dur="870">
                                          <p:stCondLst>
                                            <p:cond delay="0"/>
                                          </p:stCondLst>
                                        </p:cTn>
                                        <p:tgtEl>
                                          <p:spTgt spid="10">
                                            <p:txEl>
                                              <p:pRg st="0" end="0"/>
                                            </p:txEl>
                                          </p:spTgt>
                                        </p:tgtEl>
                                      </p:cBhvr>
                                    </p:animEffect>
                                    <p:anim calcmode="lin" valueType="num">
                                      <p:cBhvr>
                                        <p:cTn id="31" dur="2733" tmFilter="0,0; 0.14,0.36; 0.43,0.73; 0.71,0.91; 1.0,1.0">
                                          <p:stCondLst>
                                            <p:cond delay="0"/>
                                          </p:stCondLst>
                                        </p:cTn>
                                        <p:tgtEl>
                                          <p:spTgt spid="10">
                                            <p:txEl>
                                              <p:pRg st="0" end="0"/>
                                            </p:txEl>
                                          </p:spTgt>
                                        </p:tgtEl>
                                        <p:attrNameLst>
                                          <p:attrName>ppt_x</p:attrName>
                                        </p:attrNameLst>
                                      </p:cBhvr>
                                      <p:tavLst>
                                        <p:tav tm="0">
                                          <p:val>
                                            <p:strVal val="#ppt_x-0.25"/>
                                          </p:val>
                                        </p:tav>
                                        <p:tav tm="100000">
                                          <p:val>
                                            <p:strVal val="#ppt_x"/>
                                          </p:val>
                                        </p:tav>
                                      </p:tavLst>
                                    </p:anim>
                                    <p:anim calcmode="lin" valueType="num">
                                      <p:cBhvr>
                                        <p:cTn id="32" dur="996" tmFilter="0.0,0.0; 0.25,0.07; 0.50,0.2; 0.75,0.467; 1.0,1.0">
                                          <p:stCondLst>
                                            <p:cond delay="0"/>
                                          </p:stCondLst>
                                        </p:cTn>
                                        <p:tgtEl>
                                          <p:spTgt spid="10">
                                            <p:txEl>
                                              <p:pRg st="0" end="0"/>
                                            </p:txEl>
                                          </p:spTgt>
                                        </p:tgtEl>
                                        <p:attrNameLst>
                                          <p:attrName>ppt_y</p:attrName>
                                        </p:attrNameLst>
                                      </p:cBhvr>
                                      <p:tavLst>
                                        <p:tav tm="0" fmla="#ppt_y-sin(pi*$)/3">
                                          <p:val>
                                            <p:fltVal val="0.5"/>
                                          </p:val>
                                        </p:tav>
                                        <p:tav tm="100000">
                                          <p:val>
                                            <p:fltVal val="1"/>
                                          </p:val>
                                        </p:tav>
                                      </p:tavLst>
                                    </p:anim>
                                    <p:anim calcmode="lin" valueType="num">
                                      <p:cBhvr>
                                        <p:cTn id="33" dur="996" tmFilter="0, 0; 0.125,0.2665; 0.25,0.4; 0.375,0.465; 0.5,0.5;  0.625,0.535; 0.75,0.6; 0.875,0.7335; 1,1">
                                          <p:stCondLst>
                                            <p:cond delay="996"/>
                                          </p:stCondLst>
                                        </p:cTn>
                                        <p:tgtEl>
                                          <p:spTgt spid="10">
                                            <p:txEl>
                                              <p:pRg st="0" end="0"/>
                                            </p:txEl>
                                          </p:spTgt>
                                        </p:tgtEl>
                                        <p:attrNameLst>
                                          <p:attrName>ppt_y</p:attrName>
                                        </p:attrNameLst>
                                      </p:cBhvr>
                                      <p:tavLst>
                                        <p:tav tm="0" fmla="#ppt_y-sin(pi*$)/9">
                                          <p:val>
                                            <p:fltVal val="0"/>
                                          </p:val>
                                        </p:tav>
                                        <p:tav tm="100000">
                                          <p:val>
                                            <p:fltVal val="1"/>
                                          </p:val>
                                        </p:tav>
                                      </p:tavLst>
                                    </p:anim>
                                    <p:anim calcmode="lin" valueType="num">
                                      <p:cBhvr>
                                        <p:cTn id="34" dur="498" tmFilter="0, 0; 0.125,0.2665; 0.25,0.4; 0.375,0.465; 0.5,0.5;  0.625,0.535; 0.75,0.6; 0.875,0.7335; 1,1">
                                          <p:stCondLst>
                                            <p:cond delay="1986"/>
                                          </p:stCondLst>
                                        </p:cTn>
                                        <p:tgtEl>
                                          <p:spTgt spid="10">
                                            <p:txEl>
                                              <p:pRg st="0" end="0"/>
                                            </p:txEl>
                                          </p:spTgt>
                                        </p:tgtEl>
                                        <p:attrNameLst>
                                          <p:attrName>ppt_y</p:attrName>
                                        </p:attrNameLst>
                                      </p:cBhvr>
                                      <p:tavLst>
                                        <p:tav tm="0" fmla="#ppt_y-sin(pi*$)/27">
                                          <p:val>
                                            <p:fltVal val="0"/>
                                          </p:val>
                                        </p:tav>
                                        <p:tav tm="100000">
                                          <p:val>
                                            <p:fltVal val="1"/>
                                          </p:val>
                                        </p:tav>
                                      </p:tavLst>
                                    </p:anim>
                                    <p:anim calcmode="lin" valueType="num">
                                      <p:cBhvr>
                                        <p:cTn id="35" dur="246" tmFilter="0, 0; 0.125,0.2665; 0.25,0.4; 0.375,0.465; 0.5,0.5;  0.625,0.535; 0.75,0.6; 0.875,0.7335; 1,1">
                                          <p:stCondLst>
                                            <p:cond delay="2484"/>
                                          </p:stCondLst>
                                        </p:cTn>
                                        <p:tgtEl>
                                          <p:spTgt spid="10">
                                            <p:txEl>
                                              <p:pRg st="0" end="0"/>
                                            </p:txEl>
                                          </p:spTgt>
                                        </p:tgtEl>
                                        <p:attrNameLst>
                                          <p:attrName>ppt_y</p:attrName>
                                        </p:attrNameLst>
                                      </p:cBhvr>
                                      <p:tavLst>
                                        <p:tav tm="0" fmla="#ppt_y-sin(pi*$)/81">
                                          <p:val>
                                            <p:fltVal val="0"/>
                                          </p:val>
                                        </p:tav>
                                        <p:tav tm="100000">
                                          <p:val>
                                            <p:fltVal val="1"/>
                                          </p:val>
                                        </p:tav>
                                      </p:tavLst>
                                    </p:anim>
                                    <p:animScale>
                                      <p:cBhvr>
                                        <p:cTn id="36" dur="39">
                                          <p:stCondLst>
                                            <p:cond delay="975"/>
                                          </p:stCondLst>
                                        </p:cTn>
                                        <p:tgtEl>
                                          <p:spTgt spid="10">
                                            <p:txEl>
                                              <p:pRg st="0" end="0"/>
                                            </p:txEl>
                                          </p:spTgt>
                                        </p:tgtEl>
                                      </p:cBhvr>
                                      <p:to x="100000" y="60000"/>
                                    </p:animScale>
                                    <p:animScale>
                                      <p:cBhvr>
                                        <p:cTn id="37" dur="249" decel="50000">
                                          <p:stCondLst>
                                            <p:cond delay="1014"/>
                                          </p:stCondLst>
                                        </p:cTn>
                                        <p:tgtEl>
                                          <p:spTgt spid="10">
                                            <p:txEl>
                                              <p:pRg st="0" end="0"/>
                                            </p:txEl>
                                          </p:spTgt>
                                        </p:tgtEl>
                                      </p:cBhvr>
                                      <p:to x="100000" y="100000"/>
                                    </p:animScale>
                                    <p:animScale>
                                      <p:cBhvr>
                                        <p:cTn id="38" dur="39">
                                          <p:stCondLst>
                                            <p:cond delay="1968"/>
                                          </p:stCondLst>
                                        </p:cTn>
                                        <p:tgtEl>
                                          <p:spTgt spid="10">
                                            <p:txEl>
                                              <p:pRg st="0" end="0"/>
                                            </p:txEl>
                                          </p:spTgt>
                                        </p:tgtEl>
                                      </p:cBhvr>
                                      <p:to x="100000" y="80000"/>
                                    </p:animScale>
                                    <p:animScale>
                                      <p:cBhvr>
                                        <p:cTn id="39" dur="249" decel="50000">
                                          <p:stCondLst>
                                            <p:cond delay="2007"/>
                                          </p:stCondLst>
                                        </p:cTn>
                                        <p:tgtEl>
                                          <p:spTgt spid="10">
                                            <p:txEl>
                                              <p:pRg st="0" end="0"/>
                                            </p:txEl>
                                          </p:spTgt>
                                        </p:tgtEl>
                                      </p:cBhvr>
                                      <p:to x="100000" y="100000"/>
                                    </p:animScale>
                                    <p:animScale>
                                      <p:cBhvr>
                                        <p:cTn id="40" dur="39">
                                          <p:stCondLst>
                                            <p:cond delay="2463"/>
                                          </p:stCondLst>
                                        </p:cTn>
                                        <p:tgtEl>
                                          <p:spTgt spid="10">
                                            <p:txEl>
                                              <p:pRg st="0" end="0"/>
                                            </p:txEl>
                                          </p:spTgt>
                                        </p:tgtEl>
                                      </p:cBhvr>
                                      <p:to x="100000" y="90000"/>
                                    </p:animScale>
                                    <p:animScale>
                                      <p:cBhvr>
                                        <p:cTn id="41" dur="249" decel="50000">
                                          <p:stCondLst>
                                            <p:cond delay="2502"/>
                                          </p:stCondLst>
                                        </p:cTn>
                                        <p:tgtEl>
                                          <p:spTgt spid="10">
                                            <p:txEl>
                                              <p:pRg st="0" end="0"/>
                                            </p:txEl>
                                          </p:spTgt>
                                        </p:tgtEl>
                                      </p:cBhvr>
                                      <p:to x="100000" y="100000"/>
                                    </p:animScale>
                                    <p:animScale>
                                      <p:cBhvr>
                                        <p:cTn id="42" dur="39">
                                          <p:stCondLst>
                                            <p:cond delay="2712"/>
                                          </p:stCondLst>
                                        </p:cTn>
                                        <p:tgtEl>
                                          <p:spTgt spid="10">
                                            <p:txEl>
                                              <p:pRg st="0" end="0"/>
                                            </p:txEl>
                                          </p:spTgt>
                                        </p:tgtEl>
                                      </p:cBhvr>
                                      <p:to x="100000" y="95000"/>
                                    </p:animScale>
                                    <p:animScale>
                                      <p:cBhvr>
                                        <p:cTn id="43" dur="249" decel="50000">
                                          <p:stCondLst>
                                            <p:cond delay="2751"/>
                                          </p:stCondLst>
                                        </p:cTn>
                                        <p:tgtEl>
                                          <p:spTgt spid="10">
                                            <p:txEl>
                                              <p:pRg st="0" end="0"/>
                                            </p:txEl>
                                          </p:spTgt>
                                        </p:tgtEl>
                                      </p:cBhvr>
                                      <p:to x="100000" y="100000"/>
                                    </p:animScale>
                                  </p:childTnLst>
                                </p:cTn>
                              </p:par>
                              <p:par>
                                <p:cTn id="44" presetID="42" presetClass="entr" presetSubtype="0" fill="hold" nodeType="withEffect">
                                  <p:stCondLst>
                                    <p:cond delay="325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1000"/>
                                        <p:tgtEl>
                                          <p:spTgt spid="11"/>
                                        </p:tgtEl>
                                      </p:cBhvr>
                                    </p:animEffect>
                                    <p:anim calcmode="lin" valueType="num">
                                      <p:cBhvr>
                                        <p:cTn id="47" dur="1000" fill="hold"/>
                                        <p:tgtEl>
                                          <p:spTgt spid="11"/>
                                        </p:tgtEl>
                                        <p:attrNameLst>
                                          <p:attrName>ppt_x</p:attrName>
                                        </p:attrNameLst>
                                      </p:cBhvr>
                                      <p:tavLst>
                                        <p:tav tm="0">
                                          <p:val>
                                            <p:strVal val="#ppt_x"/>
                                          </p:val>
                                        </p:tav>
                                        <p:tav tm="100000">
                                          <p:val>
                                            <p:strVal val="#ppt_x"/>
                                          </p:val>
                                        </p:tav>
                                      </p:tavLst>
                                    </p:anim>
                                    <p:anim calcmode="lin" valueType="num">
                                      <p:cBhvr>
                                        <p:cTn id="4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2000" fill="hold"/>
                                        <p:tgtEl>
                                          <p:spTgt spid="6"/>
                                        </p:tgtEl>
                                        <p:attrNameLst>
                                          <p:attrName>ppt_w</p:attrName>
                                        </p:attrNameLst>
                                      </p:cBhvr>
                                      <p:tavLst>
                                        <p:tav tm="0">
                                          <p:val>
                                            <p:fltVal val="0"/>
                                          </p:val>
                                        </p:tav>
                                        <p:tav tm="100000">
                                          <p:val>
                                            <p:strVal val="#ppt_w"/>
                                          </p:val>
                                        </p:tav>
                                      </p:tavLst>
                                    </p:anim>
                                    <p:anim calcmode="lin" valueType="num">
                                      <p:cBhvr>
                                        <p:cTn id="54" dur="2000" fill="hold"/>
                                        <p:tgtEl>
                                          <p:spTgt spid="6"/>
                                        </p:tgtEl>
                                        <p:attrNameLst>
                                          <p:attrName>ppt_h</p:attrName>
                                        </p:attrNameLst>
                                      </p:cBhvr>
                                      <p:tavLst>
                                        <p:tav tm="0">
                                          <p:val>
                                            <p:fltVal val="0"/>
                                          </p:val>
                                        </p:tav>
                                        <p:tav tm="100000">
                                          <p:val>
                                            <p:strVal val="#ppt_h"/>
                                          </p:val>
                                        </p:tav>
                                      </p:tavLst>
                                    </p:anim>
                                    <p:anim calcmode="lin" valueType="num">
                                      <p:cBhvr>
                                        <p:cTn id="55" dur="2000" fill="hold"/>
                                        <p:tgtEl>
                                          <p:spTgt spid="6"/>
                                        </p:tgtEl>
                                        <p:attrNameLst>
                                          <p:attrName>style.rotation</p:attrName>
                                        </p:attrNameLst>
                                      </p:cBhvr>
                                      <p:tavLst>
                                        <p:tav tm="0">
                                          <p:val>
                                            <p:fltVal val="90"/>
                                          </p:val>
                                        </p:tav>
                                        <p:tav tm="100000">
                                          <p:val>
                                            <p:fltVal val="0"/>
                                          </p:val>
                                        </p:tav>
                                      </p:tavLst>
                                    </p:anim>
                                    <p:animEffect transition="in" filter="fade">
                                      <p:cBhvr>
                                        <p:cTn id="5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build="allAtOnce"/>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212" y="895065"/>
            <a:ext cx="11658601" cy="5762628"/>
          </a:xfrm>
          <a:solidFill>
            <a:schemeClr val="tx1">
              <a:lumMod val="95000"/>
            </a:schemeClr>
          </a:solidFill>
          <a:ln w="28575">
            <a:solidFill>
              <a:srgbClr val="FF0000"/>
            </a:solidFill>
          </a:ln>
          <a:scene3d>
            <a:camera prst="orthographicFront"/>
            <a:lightRig rig="threePt" dir="t"/>
          </a:scene3d>
          <a:sp3d>
            <a:bevelT w="114300" prst="hardEdge"/>
          </a:sp3d>
        </p:spPr>
        <p:txBody>
          <a:bodyPr lIns="182880" tIns="91440">
            <a:normAutofit/>
          </a:bodyPr>
          <a:lstStyle/>
          <a:p>
            <a:pPr marL="457200" indent="-914400">
              <a:spcBef>
                <a:spcPts val="0"/>
              </a:spcBef>
              <a:buNone/>
            </a:pPr>
            <a:r>
              <a:rPr lang="en-US" sz="2800" dirty="0">
                <a:solidFill>
                  <a:srgbClr val="00B050"/>
                </a:solidFill>
              </a:rPr>
              <a:t>Gen 8:3 </a:t>
            </a:r>
            <a:r>
              <a:rPr lang="en-US" sz="2800" dirty="0">
                <a:solidFill>
                  <a:schemeClr val="bg1">
                    <a:lumMod val="95000"/>
                    <a:lumOff val="5000"/>
                  </a:schemeClr>
                </a:solidFill>
              </a:rPr>
              <a:t>– ... </a:t>
            </a:r>
            <a:r>
              <a:rPr lang="en-US" sz="2800" b="1" u="sng" dirty="0">
                <a:solidFill>
                  <a:srgbClr val="C00000"/>
                </a:solidFill>
              </a:rPr>
              <a:t>AT THE END</a:t>
            </a:r>
            <a:r>
              <a:rPr lang="en-US" sz="2800" b="1" dirty="0">
                <a:solidFill>
                  <a:srgbClr val="C00000"/>
                </a:solidFill>
              </a:rPr>
              <a:t> </a:t>
            </a:r>
            <a:r>
              <a:rPr lang="en-US" sz="2800" dirty="0">
                <a:solidFill>
                  <a:schemeClr val="bg1">
                    <a:lumMod val="95000"/>
                    <a:lumOff val="5000"/>
                  </a:schemeClr>
                </a:solidFill>
              </a:rPr>
              <a:t>of the </a:t>
            </a:r>
            <a:r>
              <a:rPr lang="en-US" sz="2800" b="1" dirty="0">
                <a:solidFill>
                  <a:schemeClr val="bg1">
                    <a:lumMod val="95000"/>
                    <a:lumOff val="5000"/>
                  </a:schemeClr>
                </a:solidFill>
                <a:effectLst>
                  <a:glow rad="127000">
                    <a:srgbClr val="FFFF00"/>
                  </a:glow>
                  <a:outerShdw blurRad="38100" dist="38100" dir="2700000" algn="tl">
                    <a:srgbClr val="000000">
                      <a:alpha val="43137"/>
                    </a:srgbClr>
                  </a:outerShdw>
                </a:effectLst>
              </a:rPr>
              <a:t>hundred and fifty </a:t>
            </a:r>
            <a:r>
              <a:rPr lang="en-US" sz="2800" dirty="0">
                <a:solidFill>
                  <a:schemeClr val="bg1">
                    <a:lumMod val="95000"/>
                    <a:lumOff val="5000"/>
                  </a:schemeClr>
                </a:solidFill>
              </a:rPr>
              <a:t>days the waters diminished.”</a:t>
            </a:r>
          </a:p>
          <a:p>
            <a:pPr marL="457200" indent="-914400">
              <a:spcBef>
                <a:spcPts val="0"/>
              </a:spcBef>
              <a:buNone/>
            </a:pPr>
            <a:r>
              <a:rPr lang="en-US" sz="2800" dirty="0">
                <a:solidFill>
                  <a:srgbClr val="00B050"/>
                </a:solidFill>
              </a:rPr>
              <a:t>Gen 8:4 </a:t>
            </a:r>
            <a:r>
              <a:rPr lang="en-US" sz="2800" dirty="0">
                <a:solidFill>
                  <a:schemeClr val="bg1">
                    <a:lumMod val="95000"/>
                    <a:lumOff val="5000"/>
                  </a:schemeClr>
                </a:solidFill>
              </a:rPr>
              <a:t>-   And in the seventh month, the 				  of the month, the ark rested on the mountains of 	Ararat.</a:t>
            </a:r>
          </a:p>
          <a:p>
            <a:pPr marL="457200" indent="-914400">
              <a:lnSpc>
                <a:spcPct val="100000"/>
              </a:lnSpc>
              <a:spcBef>
                <a:spcPts val="0"/>
              </a:spcBef>
              <a:buNone/>
            </a:pPr>
            <a:r>
              <a:rPr lang="en-US" sz="2800" dirty="0">
                <a:solidFill>
                  <a:schemeClr val="bg1">
                    <a:lumMod val="95000"/>
                    <a:lumOff val="5000"/>
                  </a:schemeClr>
                </a:solidFill>
              </a:rPr>
              <a:t>To </a:t>
            </a:r>
            <a:r>
              <a:rPr lang="en-US" sz="2800" b="1" u="sng" dirty="0">
                <a:ln>
                  <a:solidFill>
                    <a:srgbClr val="CC00FF"/>
                  </a:solidFill>
                </a:ln>
                <a:solidFill>
                  <a:srgbClr val="00FF99"/>
                </a:solidFill>
              </a:rPr>
              <a:t>complete</a:t>
            </a:r>
            <a:r>
              <a:rPr lang="en-US" sz="2800" dirty="0">
                <a:solidFill>
                  <a:schemeClr val="bg1">
                    <a:lumMod val="95000"/>
                    <a:lumOff val="5000"/>
                  </a:schemeClr>
                </a:solidFill>
              </a:rPr>
              <a:t> the full </a:t>
            </a:r>
            <a:r>
              <a:rPr lang="en-US" sz="2800" b="1" dirty="0">
                <a:solidFill>
                  <a:schemeClr val="bg1">
                    <a:lumMod val="95000"/>
                    <a:lumOff val="5000"/>
                  </a:schemeClr>
                </a:solidFill>
                <a:effectLst>
                  <a:glow rad="228600">
                    <a:schemeClr val="accent5">
                      <a:satMod val="175000"/>
                      <a:alpha val="91000"/>
                    </a:schemeClr>
                  </a:glow>
                  <a:outerShdw blurRad="38100" dist="38100" dir="2700000" algn="tl">
                    <a:srgbClr val="000000">
                      <a:alpha val="43137"/>
                    </a:srgbClr>
                  </a:outerShdw>
                </a:effectLst>
              </a:rPr>
              <a:t>150</a:t>
            </a:r>
            <a:r>
              <a:rPr lang="en-US" sz="2800" dirty="0">
                <a:solidFill>
                  <a:schemeClr val="bg1">
                    <a:lumMod val="95000"/>
                    <a:lumOff val="5000"/>
                  </a:schemeClr>
                </a:solidFill>
              </a:rPr>
              <a:t> </a:t>
            </a:r>
            <a:r>
              <a:rPr lang="en-US" sz="2800" b="1" u="sng" dirty="0">
                <a:solidFill>
                  <a:srgbClr val="FF0000"/>
                </a:solidFill>
              </a:rPr>
              <a:t>lunar based</a:t>
            </a:r>
            <a:r>
              <a:rPr lang="en-US" sz="2800" b="1" dirty="0">
                <a:solidFill>
                  <a:srgbClr val="FF0000"/>
                </a:solidFill>
              </a:rPr>
              <a:t> </a:t>
            </a:r>
            <a:r>
              <a:rPr lang="en-US" sz="2800" dirty="0">
                <a:solidFill>
                  <a:schemeClr val="bg1">
                    <a:lumMod val="95000"/>
                    <a:lumOff val="5000"/>
                  </a:schemeClr>
                </a:solidFill>
              </a:rPr>
              <a:t>days,        the </a:t>
            </a:r>
            <a:r>
              <a:rPr lang="en-US" sz="2800" b="1" dirty="0">
                <a:solidFill>
                  <a:schemeClr val="bg1">
                    <a:lumMod val="95000"/>
                    <a:lumOff val="5000"/>
                  </a:schemeClr>
                </a:solidFill>
                <a:effectLst>
                  <a:glow rad="127000">
                    <a:srgbClr val="FF9900"/>
                  </a:glow>
                  <a:outerShdw blurRad="38100" dist="38100" dir="2700000" algn="tl">
                    <a:srgbClr val="000000">
                      <a:alpha val="43137"/>
                    </a:srgbClr>
                  </a:outerShdw>
                </a:effectLst>
              </a:rPr>
              <a:t>19</a:t>
            </a:r>
            <a:r>
              <a:rPr lang="en-US" sz="2800" b="1" baseline="30000" dirty="0">
                <a:solidFill>
                  <a:schemeClr val="bg1">
                    <a:lumMod val="95000"/>
                    <a:lumOff val="5000"/>
                  </a:schemeClr>
                </a:solidFill>
                <a:effectLst>
                  <a:glow rad="127000">
                    <a:srgbClr val="FF9900"/>
                  </a:glow>
                  <a:outerShdw blurRad="38100" dist="38100" dir="2700000" algn="tl">
                    <a:srgbClr val="000000">
                      <a:alpha val="43137"/>
                    </a:srgbClr>
                  </a:outerShdw>
                </a:effectLst>
              </a:rPr>
              <a:t>th</a:t>
            </a:r>
            <a:r>
              <a:rPr lang="en-US" sz="2800" dirty="0">
                <a:solidFill>
                  <a:schemeClr val="bg1">
                    <a:lumMod val="95000"/>
                    <a:lumOff val="5000"/>
                  </a:schemeClr>
                </a:solidFill>
                <a:effectLst>
                  <a:outerShdw blurRad="38100" dist="38100" dir="2700000" algn="tl">
                    <a:srgbClr val="000000">
                      <a:alpha val="43137"/>
                    </a:srgbClr>
                  </a:outerShdw>
                </a:effectLst>
              </a:rPr>
              <a:t> </a:t>
            </a:r>
            <a:r>
              <a:rPr lang="en-US" sz="2800" dirty="0">
                <a:solidFill>
                  <a:schemeClr val="bg1">
                    <a:lumMod val="95000"/>
                    <a:lumOff val="5000"/>
                  </a:schemeClr>
                </a:solidFill>
              </a:rPr>
              <a:t>day of the 7</a:t>
            </a:r>
            <a:r>
              <a:rPr lang="en-US" sz="2800" baseline="30000" dirty="0">
                <a:solidFill>
                  <a:schemeClr val="bg1">
                    <a:lumMod val="95000"/>
                    <a:lumOff val="5000"/>
                  </a:schemeClr>
                </a:solidFill>
              </a:rPr>
              <a:t>th</a:t>
            </a:r>
            <a:r>
              <a:rPr lang="en-US" sz="2800" dirty="0">
                <a:solidFill>
                  <a:schemeClr val="bg1">
                    <a:lumMod val="95000"/>
                    <a:lumOff val="5000"/>
                  </a:schemeClr>
                </a:solidFill>
              </a:rPr>
              <a:t> month – </a:t>
            </a:r>
            <a:r>
              <a:rPr lang="en-US" sz="2800" b="1" dirty="0">
                <a:solidFill>
                  <a:schemeClr val="bg1">
                    <a:lumMod val="95000"/>
                    <a:lumOff val="5000"/>
                  </a:schemeClr>
                </a:solidFill>
              </a:rPr>
              <a:t>Tishri</a:t>
            </a:r>
            <a:r>
              <a:rPr lang="en-US" sz="2800" dirty="0">
                <a:solidFill>
                  <a:schemeClr val="bg1">
                    <a:lumMod val="95000"/>
                    <a:lumOff val="5000"/>
                  </a:schemeClr>
                </a:solidFill>
              </a:rPr>
              <a:t> - </a:t>
            </a:r>
            <a:r>
              <a:rPr lang="en-US" sz="2800" b="1" u="sng" dirty="0">
                <a:solidFill>
                  <a:srgbClr val="CC0099"/>
                </a:solidFill>
              </a:rPr>
              <a:t>must be achieved</a:t>
            </a:r>
            <a:r>
              <a:rPr lang="en-US" sz="2800" b="1" dirty="0">
                <a:solidFill>
                  <a:srgbClr val="CC0099"/>
                </a:solidFill>
              </a:rPr>
              <a:t>!</a:t>
            </a:r>
          </a:p>
        </p:txBody>
      </p:sp>
      <p:sp>
        <p:nvSpPr>
          <p:cNvPr id="4" name="Slide Number Placeholder 3"/>
          <p:cNvSpPr>
            <a:spLocks noGrp="1"/>
          </p:cNvSpPr>
          <p:nvPr>
            <p:ph type="sldNum" sz="quarter" idx="12"/>
          </p:nvPr>
        </p:nvSpPr>
        <p:spPr>
          <a:xfrm>
            <a:off x="10818812" y="6324600"/>
            <a:ext cx="1066802" cy="276228"/>
          </a:xfrm>
        </p:spPr>
        <p:txBody>
          <a:bodyPr/>
          <a:lstStyle/>
          <a:p>
            <a:fld id="{2A013F82-EE5E-44EE-A61D-E31C6657F26F}" type="slidenum">
              <a:rPr lang="en-US" b="1" smtClean="0">
                <a:solidFill>
                  <a:schemeClr val="bg1">
                    <a:lumMod val="95000"/>
                    <a:lumOff val="5000"/>
                  </a:schemeClr>
                </a:solidFill>
              </a:rPr>
              <a:t>37</a:t>
            </a:fld>
            <a:endParaRPr lang="en-US" b="1" dirty="0">
              <a:solidFill>
                <a:schemeClr val="bg1">
                  <a:lumMod val="95000"/>
                  <a:lumOff val="5000"/>
                </a:schemeClr>
              </a:solidFill>
            </a:endParaRPr>
          </a:p>
        </p:txBody>
      </p:sp>
      <p:sp>
        <p:nvSpPr>
          <p:cNvPr id="5" name="Title 1"/>
          <p:cNvSpPr>
            <a:spLocks noGrp="1"/>
          </p:cNvSpPr>
          <p:nvPr>
            <p:ph type="title"/>
          </p:nvPr>
        </p:nvSpPr>
        <p:spPr>
          <a:xfrm>
            <a:off x="912812" y="76200"/>
            <a:ext cx="10336901" cy="695330"/>
          </a:xfrm>
          <a:gradFill>
            <a:gsLst>
              <a:gs pos="10000">
                <a:schemeClr val="tx1">
                  <a:lumMod val="65000"/>
                </a:schemeClr>
              </a:gs>
              <a:gs pos="100000">
                <a:srgbClr val="134251"/>
              </a:gs>
              <a:gs pos="100000">
                <a:srgbClr val="134251"/>
              </a:gs>
            </a:gsLst>
            <a:lin ang="7800000" scaled="0"/>
          </a:gradFill>
          <a:ln w="57150">
            <a:solidFill>
              <a:srgbClr val="CC00FF"/>
            </a:solidFill>
          </a:ln>
          <a:scene3d>
            <a:camera prst="orthographicFront"/>
            <a:lightRig rig="threePt" dir="t"/>
          </a:scene3d>
          <a:sp3d>
            <a:bevelT prst="slope"/>
          </a:sp3d>
        </p:spPr>
        <p:txBody>
          <a:bodyPr>
            <a:normAutofit/>
          </a:bodyPr>
          <a:lstStyle/>
          <a:p>
            <a:pPr algn="ctr"/>
            <a:r>
              <a:rPr lang="en-US" b="1" dirty="0">
                <a:solidFill>
                  <a:srgbClr val="21FB93"/>
                </a:solidFill>
              </a:rPr>
              <a:t>Lunar Drifting – </a:t>
            </a:r>
            <a:r>
              <a:rPr lang="en-US" b="1" dirty="0">
                <a:solidFill>
                  <a:schemeClr val="bg1">
                    <a:lumMod val="95000"/>
                    <a:lumOff val="5000"/>
                  </a:schemeClr>
                </a:solidFill>
                <a:effectLst>
                  <a:glow rad="228600">
                    <a:schemeClr val="accent1">
                      <a:satMod val="175000"/>
                      <a:alpha val="40000"/>
                    </a:schemeClr>
                  </a:glow>
                </a:effectLst>
              </a:rPr>
              <a:t>7</a:t>
            </a:r>
            <a:r>
              <a:rPr lang="en-US" b="1" baseline="30000" dirty="0">
                <a:solidFill>
                  <a:schemeClr val="bg1">
                    <a:lumMod val="95000"/>
                    <a:lumOff val="5000"/>
                  </a:schemeClr>
                </a:solidFill>
                <a:effectLst>
                  <a:glow rad="228600">
                    <a:schemeClr val="accent1">
                      <a:satMod val="175000"/>
                      <a:alpha val="40000"/>
                    </a:schemeClr>
                  </a:glow>
                </a:effectLst>
              </a:rPr>
              <a:t>th</a:t>
            </a:r>
            <a:r>
              <a:rPr lang="en-US" b="1" dirty="0">
                <a:solidFill>
                  <a:schemeClr val="bg1">
                    <a:lumMod val="95000"/>
                    <a:lumOff val="5000"/>
                  </a:schemeClr>
                </a:solidFill>
                <a:effectLst>
                  <a:glow rad="228600">
                    <a:schemeClr val="accent1">
                      <a:satMod val="175000"/>
                      <a:alpha val="40000"/>
                    </a:schemeClr>
                  </a:glow>
                </a:effectLst>
              </a:rPr>
              <a:t> Month </a:t>
            </a:r>
            <a:r>
              <a:rPr lang="en-US" b="1" dirty="0">
                <a:solidFill>
                  <a:schemeClr val="bg1">
                    <a:lumMod val="95000"/>
                    <a:lumOff val="5000"/>
                  </a:schemeClr>
                </a:solidFill>
              </a:rPr>
              <a:t>Alignment Problem! </a:t>
            </a:r>
            <a:endParaRPr lang="en-US" sz="2700" b="1" dirty="0">
              <a:solidFill>
                <a:srgbClr val="21FB93"/>
              </a:solidFill>
            </a:endParaRPr>
          </a:p>
        </p:txBody>
      </p:sp>
      <p:sp>
        <p:nvSpPr>
          <p:cNvPr id="49" name="Rectangle 48"/>
          <p:cNvSpPr/>
          <p:nvPr/>
        </p:nvSpPr>
        <p:spPr>
          <a:xfrm>
            <a:off x="7492310" y="1645780"/>
            <a:ext cx="3250302" cy="457200"/>
          </a:xfrm>
          <a:prstGeom prst="rect">
            <a:avLst/>
          </a:prstGeom>
          <a:noFill/>
          <a:ln>
            <a:noFill/>
          </a:ln>
          <a:effectLst>
            <a:glow rad="165100">
              <a:srgbClr val="21FB93"/>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prstClr val="black">
                    <a:lumMod val="95000"/>
                    <a:lumOff val="5000"/>
                  </a:prstClr>
                </a:solidFill>
                <a:effectLst>
                  <a:glow rad="127000">
                    <a:srgbClr val="21FB93"/>
                  </a:glow>
                  <a:outerShdw blurRad="38100" dist="38100" dir="2700000" algn="tl">
                    <a:srgbClr val="000000">
                      <a:alpha val="43137"/>
                    </a:srgbClr>
                  </a:outerShdw>
                </a:effectLst>
              </a:rPr>
              <a:t>seventeenth day</a:t>
            </a:r>
            <a:endParaRPr lang="en-US" b="1" dirty="0">
              <a:effectLst>
                <a:glow rad="127000">
                  <a:srgbClr val="21FB93"/>
                </a:glow>
                <a:outerShdw blurRad="38100" dist="38100" dir="2700000" algn="tl">
                  <a:srgbClr val="000000">
                    <a:alpha val="43137"/>
                  </a:srgbClr>
                </a:outerShdw>
              </a:effectLst>
            </a:endParaRPr>
          </a:p>
        </p:txBody>
      </p:sp>
      <p:cxnSp>
        <p:nvCxnSpPr>
          <p:cNvPr id="52" name="Straight Arrow Connector 51"/>
          <p:cNvCxnSpPr/>
          <p:nvPr/>
        </p:nvCxnSpPr>
        <p:spPr>
          <a:xfrm flipH="1">
            <a:off x="7337718" y="2102980"/>
            <a:ext cx="1238246" cy="2830681"/>
          </a:xfrm>
          <a:prstGeom prst="straightConnector1">
            <a:avLst/>
          </a:prstGeom>
          <a:ln w="76200">
            <a:solidFill>
              <a:schemeClr val="bg1">
                <a:lumMod val="75000"/>
                <a:lumOff val="25000"/>
              </a:schemeClr>
            </a:solidFill>
            <a:headEnd type="none" w="med" len="med"/>
            <a:tailEnd type="arrow" w="med" len="med"/>
          </a:ln>
          <a:effectLst>
            <a:glow rad="127000">
              <a:srgbClr val="21FB93"/>
            </a:glow>
          </a:effectLst>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H="1">
            <a:off x="8027258" y="2951018"/>
            <a:ext cx="1305647" cy="2033925"/>
          </a:xfrm>
          <a:prstGeom prst="straightConnector1">
            <a:avLst/>
          </a:prstGeom>
          <a:ln w="76200">
            <a:solidFill>
              <a:schemeClr val="bg1">
                <a:lumMod val="75000"/>
                <a:lumOff val="25000"/>
              </a:schemeClr>
            </a:solidFill>
            <a:headEnd type="none" w="med" len="med"/>
            <a:tailEnd type="arrow" w="med" len="med"/>
          </a:ln>
          <a:effectLst>
            <a:glow rad="127000">
              <a:srgbClr val="FF9900"/>
            </a:glow>
          </a:effectLst>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74" name="Right Bracket 73"/>
          <p:cNvSpPr/>
          <p:nvPr/>
        </p:nvSpPr>
        <p:spPr>
          <a:xfrm rot="5400000">
            <a:off x="6439555" y="1608288"/>
            <a:ext cx="536086" cy="9815704"/>
          </a:xfrm>
          <a:prstGeom prst="rightBracket">
            <a:avLst>
              <a:gd name="adj" fmla="val 179981"/>
            </a:avLst>
          </a:prstGeom>
          <a:solidFill>
            <a:srgbClr val="FF53FF"/>
          </a:solidFill>
          <a:ln w="76200">
            <a:solidFill>
              <a:srgbClr val="CC0099"/>
            </a:solidFill>
          </a:ln>
          <a:effectLst/>
          <a:scene3d>
            <a:camera prst="orthographicFront">
              <a:rot lat="0" lon="0" rev="0"/>
            </a:camera>
            <a:lightRig rig="glow" dir="t">
              <a:rot lat="0" lon="0" rev="14100000"/>
            </a:lightRig>
          </a:scene3d>
          <a:sp3d prstMaterial="softEdge">
            <a:bevelT w="127000" prst="cross"/>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Rectangle 74"/>
          <p:cNvSpPr/>
          <p:nvPr/>
        </p:nvSpPr>
        <p:spPr>
          <a:xfrm>
            <a:off x="4160057" y="6209804"/>
            <a:ext cx="4770724" cy="566427"/>
          </a:xfrm>
          <a:prstGeom prst="rect">
            <a:avLst/>
          </a:prstGeom>
          <a:noFill/>
          <a:ln>
            <a:noFill/>
          </a:ln>
          <a:effectLst>
            <a:glow rad="127000">
              <a:srgbClr val="21FB93"/>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Tishri</a:t>
            </a:r>
            <a:r>
              <a:rPr lang="en-US" sz="2800" dirty="0">
                <a:solidFill>
                  <a:schemeClr val="bg1"/>
                </a:solidFill>
              </a:rPr>
              <a:t> - the 7</a:t>
            </a:r>
            <a:r>
              <a:rPr lang="en-US" sz="2800" baseline="30000" dirty="0">
                <a:solidFill>
                  <a:schemeClr val="bg1"/>
                </a:solidFill>
              </a:rPr>
              <a:t>th</a:t>
            </a:r>
            <a:r>
              <a:rPr lang="en-US" sz="2800" dirty="0">
                <a:solidFill>
                  <a:schemeClr val="bg1"/>
                </a:solidFill>
              </a:rPr>
              <a:t> Month</a:t>
            </a:r>
          </a:p>
        </p:txBody>
      </p:sp>
      <p:cxnSp>
        <p:nvCxnSpPr>
          <p:cNvPr id="81" name="Straight Connector 80"/>
          <p:cNvCxnSpPr/>
          <p:nvPr/>
        </p:nvCxnSpPr>
        <p:spPr>
          <a:xfrm flipV="1">
            <a:off x="7019593" y="5757637"/>
            <a:ext cx="0" cy="399103"/>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2409154" y="5747208"/>
            <a:ext cx="0" cy="399103"/>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4373143" y="5756834"/>
            <a:ext cx="0" cy="399103"/>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4034869" y="5747357"/>
            <a:ext cx="0" cy="399103"/>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3707828" y="5747818"/>
            <a:ext cx="0" cy="399103"/>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3360457" y="5750814"/>
            <a:ext cx="0" cy="399103"/>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3050595" y="5757221"/>
            <a:ext cx="0" cy="399103"/>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2728036" y="5747208"/>
            <a:ext cx="0" cy="399103"/>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5057953" y="5755036"/>
            <a:ext cx="0" cy="399103"/>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4710587" y="5756833"/>
            <a:ext cx="0" cy="399103"/>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V="1">
            <a:off x="5384644" y="5747356"/>
            <a:ext cx="0" cy="399103"/>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5712997" y="5755035"/>
            <a:ext cx="0" cy="399103"/>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V="1">
            <a:off x="6035690" y="5755036"/>
            <a:ext cx="0" cy="399103"/>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V="1">
            <a:off x="6367836" y="5754049"/>
            <a:ext cx="0" cy="399103"/>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V="1">
            <a:off x="6699031" y="5754049"/>
            <a:ext cx="0" cy="399103"/>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8691110" y="5754425"/>
            <a:ext cx="0" cy="399103"/>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V="1">
            <a:off x="8367070" y="5754574"/>
            <a:ext cx="0" cy="399103"/>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V="1">
            <a:off x="10670693" y="5753165"/>
            <a:ext cx="0" cy="399103"/>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V="1">
            <a:off x="10346953" y="5754574"/>
            <a:ext cx="0" cy="399103"/>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V="1">
            <a:off x="9990845" y="5755035"/>
            <a:ext cx="0" cy="399103"/>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V="1">
            <a:off x="9657654" y="5753166"/>
            <a:ext cx="0" cy="399103"/>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V="1">
            <a:off x="9332905" y="5753552"/>
            <a:ext cx="0" cy="399103"/>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V="1">
            <a:off x="9009992" y="5754425"/>
            <a:ext cx="0" cy="399103"/>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V="1">
            <a:off x="11311551" y="5751367"/>
            <a:ext cx="0" cy="399103"/>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V="1">
            <a:off x="10993605" y="5753164"/>
            <a:ext cx="0" cy="399103"/>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nvGrpSpPr>
          <p:cNvPr id="106" name="Group 105"/>
          <p:cNvGrpSpPr/>
          <p:nvPr/>
        </p:nvGrpSpPr>
        <p:grpSpPr>
          <a:xfrm>
            <a:off x="549318" y="5735335"/>
            <a:ext cx="1250428" cy="485510"/>
            <a:chOff x="2409058" y="5276618"/>
            <a:chExt cx="1243442" cy="457201"/>
          </a:xfrm>
        </p:grpSpPr>
        <p:cxnSp>
          <p:nvCxnSpPr>
            <p:cNvPr id="114" name="Straight Connector 113"/>
            <p:cNvCxnSpPr/>
            <p:nvPr/>
          </p:nvCxnSpPr>
          <p:spPr>
            <a:xfrm flipV="1">
              <a:off x="3652500" y="5277623"/>
              <a:ext cx="0" cy="426584"/>
            </a:xfrm>
            <a:prstGeom prst="line">
              <a:avLst/>
            </a:prstGeom>
            <a:ln w="57150">
              <a:solidFill>
                <a:srgbClr val="00B05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V="1">
              <a:off x="2409058" y="5276618"/>
              <a:ext cx="0" cy="457201"/>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sp>
        <p:nvSpPr>
          <p:cNvPr id="107" name="Right Brace 106"/>
          <p:cNvSpPr/>
          <p:nvPr/>
        </p:nvSpPr>
        <p:spPr>
          <a:xfrm rot="16200000">
            <a:off x="1049396" y="5041872"/>
            <a:ext cx="237222" cy="1220526"/>
          </a:xfrm>
          <a:prstGeom prst="rightBrace">
            <a:avLst>
              <a:gd name="adj1" fmla="val 44132"/>
              <a:gd name="adj2" fmla="val 50000"/>
            </a:avLst>
          </a:prstGeom>
          <a:ln w="76200">
            <a:solidFill>
              <a:srgbClr val="66330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8" name="Straight Connector 107"/>
          <p:cNvCxnSpPr/>
          <p:nvPr/>
        </p:nvCxnSpPr>
        <p:spPr>
          <a:xfrm flipV="1">
            <a:off x="2116001" y="5756836"/>
            <a:ext cx="0" cy="399103"/>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H="1" flipV="1">
            <a:off x="11604078" y="5544678"/>
            <a:ext cx="8273" cy="628722"/>
          </a:xfrm>
          <a:prstGeom prst="line">
            <a:avLst/>
          </a:prstGeom>
          <a:ln w="57150">
            <a:solidFill>
              <a:srgbClr val="00B05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rot="120000" flipH="1" flipV="1">
            <a:off x="8005970" y="5044803"/>
            <a:ext cx="42574" cy="1153479"/>
          </a:xfrm>
          <a:prstGeom prst="line">
            <a:avLst/>
          </a:prstGeom>
          <a:ln w="57150">
            <a:solidFill>
              <a:srgbClr val="FF990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H="1" flipV="1">
            <a:off x="7329184" y="4984943"/>
            <a:ext cx="8534" cy="1211872"/>
          </a:xfrm>
          <a:prstGeom prst="line">
            <a:avLst/>
          </a:prstGeom>
          <a:ln w="57150">
            <a:solidFill>
              <a:srgbClr val="7030A0"/>
            </a:solidFill>
          </a:ln>
          <a:effectLst>
            <a:glow rad="127000">
              <a:srgbClr val="FFFF00"/>
            </a:glow>
          </a:effectLst>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V="1">
            <a:off x="455612" y="6185785"/>
            <a:ext cx="11201400" cy="3614"/>
          </a:xfrm>
          <a:prstGeom prst="line">
            <a:avLst/>
          </a:prstGeom>
          <a:ln w="76200">
            <a:solidFill>
              <a:srgbClr val="0000CC"/>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116" name="Rectangle 115"/>
          <p:cNvSpPr/>
          <p:nvPr/>
        </p:nvSpPr>
        <p:spPr>
          <a:xfrm>
            <a:off x="379412" y="3429000"/>
            <a:ext cx="1523999" cy="1905000"/>
          </a:xfrm>
          <a:prstGeom prst="rect">
            <a:avLst/>
          </a:prstGeom>
          <a:blipFill>
            <a:blip r:embed="rId3"/>
            <a:tile tx="0" ty="0" sx="100000" sy="100000" flip="none" algn="tl"/>
          </a:blipFill>
          <a:ln w="38100">
            <a:solidFill>
              <a:schemeClr val="bg1">
                <a:lumMod val="95000"/>
                <a:lumOff val="5000"/>
              </a:schemeClr>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Months 2 – 6, </a:t>
            </a:r>
            <a:r>
              <a:rPr lang="en-US" sz="2800" b="1" dirty="0">
                <a:ln>
                  <a:solidFill>
                    <a:sysClr val="windowText" lastClr="000000"/>
                  </a:solidFill>
                </a:ln>
                <a:effectLst>
                  <a:glow rad="228600">
                    <a:schemeClr val="accent5">
                      <a:satMod val="175000"/>
                      <a:alpha val="92000"/>
                    </a:schemeClr>
                  </a:glow>
                  <a:outerShdw blurRad="38100" dist="38100" dir="2700000" algn="tl">
                    <a:srgbClr val="000000">
                      <a:alpha val="43137"/>
                    </a:srgbClr>
                  </a:outerShdw>
                </a:effectLst>
              </a:rPr>
              <a:t>131</a:t>
            </a:r>
            <a:r>
              <a:rPr lang="en-US" sz="2800" dirty="0"/>
              <a:t> days </a:t>
            </a:r>
          </a:p>
        </p:txBody>
      </p:sp>
      <p:cxnSp>
        <p:nvCxnSpPr>
          <p:cNvPr id="45" name="Straight Connector 44"/>
          <p:cNvCxnSpPr/>
          <p:nvPr/>
        </p:nvCxnSpPr>
        <p:spPr>
          <a:xfrm flipV="1">
            <a:off x="7696510" y="5758384"/>
            <a:ext cx="0" cy="399103"/>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3192230"/>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wheel(4)">
                                      <p:cBhvr>
                                        <p:cTn id="7" dur="2000"/>
                                        <p:tgtEl>
                                          <p:spTgt spid="1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wipe(left)">
                                      <p:cBhvr>
                                        <p:cTn id="12" dur="1750"/>
                                        <p:tgtEl>
                                          <p:spTgt spid="74"/>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1000" fill="hold"/>
                                        <p:tgtEl>
                                          <p:spTgt spid="49"/>
                                        </p:tgtEl>
                                        <p:attrNameLst>
                                          <p:attrName>ppt_w</p:attrName>
                                        </p:attrNameLst>
                                      </p:cBhvr>
                                      <p:tavLst>
                                        <p:tav tm="0">
                                          <p:val>
                                            <p:fltVal val="0"/>
                                          </p:val>
                                        </p:tav>
                                        <p:tav tm="100000">
                                          <p:val>
                                            <p:strVal val="#ppt_w"/>
                                          </p:val>
                                        </p:tav>
                                      </p:tavLst>
                                    </p:anim>
                                    <p:anim calcmode="lin" valueType="num">
                                      <p:cBhvr>
                                        <p:cTn id="18" dur="1000" fill="hold"/>
                                        <p:tgtEl>
                                          <p:spTgt spid="49"/>
                                        </p:tgtEl>
                                        <p:attrNameLst>
                                          <p:attrName>ppt_h</p:attrName>
                                        </p:attrNameLst>
                                      </p:cBhvr>
                                      <p:tavLst>
                                        <p:tav tm="0">
                                          <p:val>
                                            <p:fltVal val="0"/>
                                          </p:val>
                                        </p:tav>
                                        <p:tav tm="100000">
                                          <p:val>
                                            <p:strVal val="#ppt_h"/>
                                          </p:val>
                                        </p:tav>
                                      </p:tavLst>
                                    </p:anim>
                                    <p:anim calcmode="lin" valueType="num">
                                      <p:cBhvr>
                                        <p:cTn id="19" dur="1000" fill="hold"/>
                                        <p:tgtEl>
                                          <p:spTgt spid="49"/>
                                        </p:tgtEl>
                                        <p:attrNameLst>
                                          <p:attrName>style.rotation</p:attrName>
                                        </p:attrNameLst>
                                      </p:cBhvr>
                                      <p:tavLst>
                                        <p:tav tm="0">
                                          <p:val>
                                            <p:fltVal val="90"/>
                                          </p:val>
                                        </p:tav>
                                        <p:tav tm="100000">
                                          <p:val>
                                            <p:fltVal val="0"/>
                                          </p:val>
                                        </p:tav>
                                      </p:tavLst>
                                    </p:anim>
                                    <p:animEffect transition="in" filter="fade">
                                      <p:cBhvr>
                                        <p:cTn id="20" dur="1000"/>
                                        <p:tgtEl>
                                          <p:spTgt spid="49"/>
                                        </p:tgtEl>
                                      </p:cBhvr>
                                    </p:animEffect>
                                  </p:childTnLst>
                                </p:cTn>
                              </p:par>
                              <p:par>
                                <p:cTn id="21" presetID="31"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1000" fill="hold"/>
                                        <p:tgtEl>
                                          <p:spTgt spid="52"/>
                                        </p:tgtEl>
                                        <p:attrNameLst>
                                          <p:attrName>ppt_w</p:attrName>
                                        </p:attrNameLst>
                                      </p:cBhvr>
                                      <p:tavLst>
                                        <p:tav tm="0">
                                          <p:val>
                                            <p:fltVal val="0"/>
                                          </p:val>
                                        </p:tav>
                                        <p:tav tm="100000">
                                          <p:val>
                                            <p:strVal val="#ppt_w"/>
                                          </p:val>
                                        </p:tav>
                                      </p:tavLst>
                                    </p:anim>
                                    <p:anim calcmode="lin" valueType="num">
                                      <p:cBhvr>
                                        <p:cTn id="24" dur="1000" fill="hold"/>
                                        <p:tgtEl>
                                          <p:spTgt spid="52"/>
                                        </p:tgtEl>
                                        <p:attrNameLst>
                                          <p:attrName>ppt_h</p:attrName>
                                        </p:attrNameLst>
                                      </p:cBhvr>
                                      <p:tavLst>
                                        <p:tav tm="0">
                                          <p:val>
                                            <p:fltVal val="0"/>
                                          </p:val>
                                        </p:tav>
                                        <p:tav tm="100000">
                                          <p:val>
                                            <p:strVal val="#ppt_h"/>
                                          </p:val>
                                        </p:tav>
                                      </p:tavLst>
                                    </p:anim>
                                    <p:anim calcmode="lin" valueType="num">
                                      <p:cBhvr>
                                        <p:cTn id="25" dur="1000" fill="hold"/>
                                        <p:tgtEl>
                                          <p:spTgt spid="52"/>
                                        </p:tgtEl>
                                        <p:attrNameLst>
                                          <p:attrName>style.rotation</p:attrName>
                                        </p:attrNameLst>
                                      </p:cBhvr>
                                      <p:tavLst>
                                        <p:tav tm="0">
                                          <p:val>
                                            <p:fltVal val="90"/>
                                          </p:val>
                                        </p:tav>
                                        <p:tav tm="100000">
                                          <p:val>
                                            <p:fltVal val="0"/>
                                          </p:val>
                                        </p:tav>
                                      </p:tavLst>
                                    </p:anim>
                                    <p:animEffect transition="in" filter="fade">
                                      <p:cBhvr>
                                        <p:cTn id="26" dur="1000"/>
                                        <p:tgtEl>
                                          <p:spTgt spid="52"/>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fade">
                                      <p:cBhvr>
                                        <p:cTn id="31" dur="1000"/>
                                        <p:tgtEl>
                                          <p:spTgt spid="3">
                                            <p:txEl>
                                              <p:pRg st="0" end="0"/>
                                            </p:txEl>
                                          </p:spTgt>
                                        </p:tgtEl>
                                      </p:cBhvr>
                                    </p:animEffect>
                                    <p:anim calcmode="lin" valueType="num">
                                      <p:cBhvr>
                                        <p:cTn id="3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0" end="0"/>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1" end="1"/>
                                            </p:txEl>
                                          </p:spTgt>
                                        </p:tgtEl>
                                        <p:attrNameLst>
                                          <p:attrName>style.visibility</p:attrName>
                                        </p:attrNameLst>
                                      </p:cBhvr>
                                      <p:to>
                                        <p:strVal val="visible"/>
                                      </p:to>
                                    </p:set>
                                    <p:animEffect transition="in" filter="fade">
                                      <p:cBhvr>
                                        <p:cTn id="36" dur="1000"/>
                                        <p:tgtEl>
                                          <p:spTgt spid="3">
                                            <p:txEl>
                                              <p:pRg st="1" end="1"/>
                                            </p:txEl>
                                          </p:spTgt>
                                        </p:tgtEl>
                                      </p:cBhvr>
                                    </p:animEffect>
                                    <p:anim calcmode="lin" valueType="num">
                                      <p:cBhvr>
                                        <p:cTn id="3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par>
                                <p:cTn id="57" presetID="26" presetClass="entr" presetSubtype="0" fill="hold" nodeType="withEffect">
                                  <p:stCondLst>
                                    <p:cond delay="500"/>
                                  </p:stCondLst>
                                  <p:childTnLst>
                                    <p:set>
                                      <p:cBhvr>
                                        <p:cTn id="58" dur="1" fill="hold">
                                          <p:stCondLst>
                                            <p:cond delay="0"/>
                                          </p:stCondLst>
                                        </p:cTn>
                                        <p:tgtEl>
                                          <p:spTgt spid="73"/>
                                        </p:tgtEl>
                                        <p:attrNameLst>
                                          <p:attrName>style.visibility</p:attrName>
                                        </p:attrNameLst>
                                      </p:cBhvr>
                                      <p:to>
                                        <p:strVal val="visible"/>
                                      </p:to>
                                    </p:set>
                                    <p:animEffect transition="in" filter="wipe(down)">
                                      <p:cBhvr>
                                        <p:cTn id="59" dur="580">
                                          <p:stCondLst>
                                            <p:cond delay="0"/>
                                          </p:stCondLst>
                                        </p:cTn>
                                        <p:tgtEl>
                                          <p:spTgt spid="73"/>
                                        </p:tgtEl>
                                      </p:cBhvr>
                                    </p:animEffect>
                                    <p:anim calcmode="lin" valueType="num">
                                      <p:cBhvr>
                                        <p:cTn id="60"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65" dur="26">
                                          <p:stCondLst>
                                            <p:cond delay="650"/>
                                          </p:stCondLst>
                                        </p:cTn>
                                        <p:tgtEl>
                                          <p:spTgt spid="73"/>
                                        </p:tgtEl>
                                      </p:cBhvr>
                                      <p:to x="100000" y="60000"/>
                                    </p:animScale>
                                    <p:animScale>
                                      <p:cBhvr>
                                        <p:cTn id="66" dur="166" decel="50000">
                                          <p:stCondLst>
                                            <p:cond delay="676"/>
                                          </p:stCondLst>
                                        </p:cTn>
                                        <p:tgtEl>
                                          <p:spTgt spid="73"/>
                                        </p:tgtEl>
                                      </p:cBhvr>
                                      <p:to x="100000" y="100000"/>
                                    </p:animScale>
                                    <p:animScale>
                                      <p:cBhvr>
                                        <p:cTn id="67" dur="26">
                                          <p:stCondLst>
                                            <p:cond delay="1312"/>
                                          </p:stCondLst>
                                        </p:cTn>
                                        <p:tgtEl>
                                          <p:spTgt spid="73"/>
                                        </p:tgtEl>
                                      </p:cBhvr>
                                      <p:to x="100000" y="80000"/>
                                    </p:animScale>
                                    <p:animScale>
                                      <p:cBhvr>
                                        <p:cTn id="68" dur="166" decel="50000">
                                          <p:stCondLst>
                                            <p:cond delay="1338"/>
                                          </p:stCondLst>
                                        </p:cTn>
                                        <p:tgtEl>
                                          <p:spTgt spid="73"/>
                                        </p:tgtEl>
                                      </p:cBhvr>
                                      <p:to x="100000" y="100000"/>
                                    </p:animScale>
                                    <p:animScale>
                                      <p:cBhvr>
                                        <p:cTn id="69" dur="26">
                                          <p:stCondLst>
                                            <p:cond delay="1642"/>
                                          </p:stCondLst>
                                        </p:cTn>
                                        <p:tgtEl>
                                          <p:spTgt spid="73"/>
                                        </p:tgtEl>
                                      </p:cBhvr>
                                      <p:to x="100000" y="90000"/>
                                    </p:animScale>
                                    <p:animScale>
                                      <p:cBhvr>
                                        <p:cTn id="70" dur="166" decel="50000">
                                          <p:stCondLst>
                                            <p:cond delay="1668"/>
                                          </p:stCondLst>
                                        </p:cTn>
                                        <p:tgtEl>
                                          <p:spTgt spid="73"/>
                                        </p:tgtEl>
                                      </p:cBhvr>
                                      <p:to x="100000" y="100000"/>
                                    </p:animScale>
                                    <p:animScale>
                                      <p:cBhvr>
                                        <p:cTn id="71" dur="26">
                                          <p:stCondLst>
                                            <p:cond delay="1808"/>
                                          </p:stCondLst>
                                        </p:cTn>
                                        <p:tgtEl>
                                          <p:spTgt spid="73"/>
                                        </p:tgtEl>
                                      </p:cBhvr>
                                      <p:to x="100000" y="95000"/>
                                    </p:animScale>
                                    <p:animScale>
                                      <p:cBhvr>
                                        <p:cTn id="72" dur="166" decel="50000">
                                          <p:stCondLst>
                                            <p:cond delay="1834"/>
                                          </p:stCondLst>
                                        </p:cTn>
                                        <p:tgtEl>
                                          <p:spTgt spid="7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74" grpId="0" animBg="1"/>
      <p:bldP spid="11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10000">
              <a:srgbClr val="6AFAFA"/>
            </a:gs>
            <a:gs pos="100000">
              <a:srgbClr val="134251"/>
            </a:gs>
            <a:gs pos="56000">
              <a:srgbClr val="134251"/>
            </a:gs>
          </a:gsLst>
          <a:lin ang="5400000" scaled="0"/>
          <a:tileRect/>
        </a:gradFill>
        <a:effectLst/>
      </p:bgPr>
    </p:bg>
    <p:spTree>
      <p:nvGrpSpPr>
        <p:cNvPr id="1" name=""/>
        <p:cNvGrpSpPr/>
        <p:nvPr/>
      </p:nvGrpSpPr>
      <p:grpSpPr>
        <a:xfrm>
          <a:off x="0" y="0"/>
          <a:ext cx="0" cy="0"/>
          <a:chOff x="0" y="0"/>
          <a:chExt cx="0" cy="0"/>
        </a:xfrm>
      </p:grpSpPr>
      <p:sp>
        <p:nvSpPr>
          <p:cNvPr id="54" name="Rectangle 53"/>
          <p:cNvSpPr/>
          <p:nvPr/>
        </p:nvSpPr>
        <p:spPr>
          <a:xfrm>
            <a:off x="1887069" y="3248298"/>
            <a:ext cx="4719969" cy="1448000"/>
          </a:xfrm>
          <a:prstGeom prst="rect">
            <a:avLst/>
          </a:prstGeom>
          <a:solidFill>
            <a:srgbClr val="DFF6F5"/>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ln>
                  <a:solidFill>
                    <a:srgbClr val="0000FF"/>
                  </a:solidFill>
                </a:ln>
                <a:solidFill>
                  <a:srgbClr val="FF53FF"/>
                </a:solidFill>
              </a:rPr>
              <a:t>The </a:t>
            </a:r>
            <a:r>
              <a:rPr lang="en-CA" sz="3200" u="sng" dirty="0">
                <a:ln>
                  <a:solidFill>
                    <a:srgbClr val="0000FF"/>
                  </a:solidFill>
                </a:ln>
                <a:solidFill>
                  <a:srgbClr val="FF53FF"/>
                </a:solidFill>
              </a:rPr>
              <a:t>Scri</a:t>
            </a:r>
            <a:r>
              <a:rPr lang="en-CA" sz="3200" dirty="0">
                <a:ln>
                  <a:solidFill>
                    <a:srgbClr val="0000FF"/>
                  </a:solidFill>
                </a:ln>
                <a:solidFill>
                  <a:srgbClr val="FF53FF"/>
                </a:solidFill>
              </a:rPr>
              <a:t>p</a:t>
            </a:r>
            <a:r>
              <a:rPr lang="en-CA" sz="3200" u="sng" dirty="0">
                <a:ln>
                  <a:solidFill>
                    <a:srgbClr val="0000FF"/>
                  </a:solidFill>
                </a:ln>
                <a:solidFill>
                  <a:srgbClr val="FF53FF"/>
                </a:solidFill>
              </a:rPr>
              <a:t>tures</a:t>
            </a:r>
            <a:r>
              <a:rPr lang="en-CA" sz="3200" dirty="0">
                <a:ln>
                  <a:solidFill>
                    <a:srgbClr val="0000FF"/>
                  </a:solidFill>
                </a:ln>
                <a:solidFill>
                  <a:srgbClr val="FF53FF"/>
                </a:solidFill>
              </a:rPr>
              <a:t> declare the end of the 150 days, here on the </a:t>
            </a:r>
            <a:r>
              <a:rPr lang="en-CA" sz="3200" dirty="0">
                <a:ln>
                  <a:solidFill>
                    <a:srgbClr val="0000FF"/>
                  </a:solidFill>
                </a:ln>
                <a:solidFill>
                  <a:srgbClr val="FF53FF"/>
                </a:solidFill>
                <a:effectLst>
                  <a:glow rad="228600">
                    <a:schemeClr val="accent3">
                      <a:satMod val="175000"/>
                      <a:alpha val="40000"/>
                    </a:schemeClr>
                  </a:glow>
                </a:effectLst>
              </a:rPr>
              <a:t>16</a:t>
            </a:r>
            <a:r>
              <a:rPr lang="en-CA" sz="3200" baseline="30000" dirty="0">
                <a:ln>
                  <a:solidFill>
                    <a:srgbClr val="0000FF"/>
                  </a:solidFill>
                </a:ln>
                <a:solidFill>
                  <a:srgbClr val="FF53FF"/>
                </a:solidFill>
                <a:effectLst>
                  <a:glow rad="228600">
                    <a:schemeClr val="accent3">
                      <a:satMod val="175000"/>
                      <a:alpha val="40000"/>
                    </a:schemeClr>
                  </a:glow>
                </a:effectLst>
              </a:rPr>
              <a:t>th</a:t>
            </a:r>
            <a:r>
              <a:rPr lang="en-CA" sz="3200" dirty="0">
                <a:ln>
                  <a:solidFill>
                    <a:srgbClr val="0000FF"/>
                  </a:solidFill>
                </a:ln>
                <a:solidFill>
                  <a:srgbClr val="FF53FF"/>
                </a:solidFill>
                <a:effectLst>
                  <a:glow rad="228600">
                    <a:schemeClr val="accent3">
                      <a:satMod val="175000"/>
                      <a:alpha val="40000"/>
                    </a:schemeClr>
                  </a:glow>
                </a:effectLst>
              </a:rPr>
              <a:t>!</a:t>
            </a:r>
          </a:p>
        </p:txBody>
      </p:sp>
      <p:sp>
        <p:nvSpPr>
          <p:cNvPr id="2" name="Title 1"/>
          <p:cNvSpPr>
            <a:spLocks noGrp="1"/>
          </p:cNvSpPr>
          <p:nvPr>
            <p:ph type="title"/>
          </p:nvPr>
        </p:nvSpPr>
        <p:spPr>
          <a:xfrm>
            <a:off x="2166664" y="200835"/>
            <a:ext cx="8880748" cy="685800"/>
          </a:xfrm>
          <a:blipFill>
            <a:blip r:embed="rId2"/>
            <a:tile tx="0" ty="0" sx="100000" sy="100000" flip="none" algn="tl"/>
          </a:blipFill>
          <a:ln w="38100">
            <a:solidFill>
              <a:srgbClr val="CC00FF"/>
            </a:solidFill>
          </a:ln>
          <a:effectLst>
            <a:glow rad="228600">
              <a:schemeClr val="accent3">
                <a:lumMod val="60000"/>
                <a:lumOff val="40000"/>
                <a:alpha val="90000"/>
              </a:schemeClr>
            </a:glow>
          </a:effectLst>
          <a:scene3d>
            <a:camera prst="orthographicFront"/>
            <a:lightRig rig="threePt" dir="t"/>
          </a:scene3d>
          <a:sp3d>
            <a:bevelT w="114300" prst="artDeco"/>
          </a:sp3d>
        </p:spPr>
        <p:txBody>
          <a:bodyPr/>
          <a:lstStyle/>
          <a:p>
            <a:pPr algn="ctr"/>
            <a:r>
              <a:rPr lang="en-US" b="1" dirty="0">
                <a:solidFill>
                  <a:schemeClr val="bg1">
                    <a:lumMod val="95000"/>
                    <a:lumOff val="5000"/>
                  </a:schemeClr>
                </a:solidFill>
              </a:rPr>
              <a:t>The </a:t>
            </a:r>
            <a:r>
              <a:rPr lang="en-US" b="1" i="1" dirty="0">
                <a:solidFill>
                  <a:srgbClr val="CC0099"/>
                </a:solidFill>
                <a:effectLst>
                  <a:outerShdw blurRad="38100" dist="38100" dir="2700000" algn="tl">
                    <a:srgbClr val="000000">
                      <a:alpha val="43137"/>
                    </a:srgbClr>
                  </a:outerShdw>
                </a:effectLst>
              </a:rPr>
              <a:t>“Lunar”</a:t>
            </a:r>
            <a:r>
              <a:rPr lang="en-US" b="1" i="1" dirty="0">
                <a:solidFill>
                  <a:schemeClr val="bg1">
                    <a:lumMod val="95000"/>
                    <a:lumOff val="5000"/>
                  </a:schemeClr>
                </a:solidFill>
                <a:effectLst>
                  <a:outerShdw blurRad="38100" dist="38100" dir="2700000" algn="tl">
                    <a:srgbClr val="000000">
                      <a:alpha val="43137"/>
                    </a:srgbClr>
                  </a:outerShdw>
                </a:effectLst>
              </a:rPr>
              <a:t> </a:t>
            </a:r>
            <a:r>
              <a:rPr lang="en-US" b="1" dirty="0">
                <a:solidFill>
                  <a:schemeClr val="bg1">
                    <a:lumMod val="95000"/>
                    <a:lumOff val="5000"/>
                  </a:schemeClr>
                </a:solidFill>
              </a:rPr>
              <a:t>Ark </a:t>
            </a:r>
            <a:r>
              <a:rPr lang="en-US" dirty="0">
                <a:solidFill>
                  <a:schemeClr val="bg1">
                    <a:lumMod val="95000"/>
                    <a:lumOff val="5000"/>
                  </a:schemeClr>
                </a:solidFill>
              </a:rPr>
              <a:t>– </a:t>
            </a:r>
            <a:r>
              <a:rPr lang="en-US" b="1" dirty="0">
                <a:solidFill>
                  <a:schemeClr val="bg1">
                    <a:lumMod val="95000"/>
                    <a:lumOff val="5000"/>
                  </a:schemeClr>
                </a:solidFill>
              </a:rPr>
              <a:t>Was It A </a:t>
            </a:r>
            <a:r>
              <a:rPr lang="en-US" b="1" dirty="0">
                <a:solidFill>
                  <a:schemeClr val="bg1">
                    <a:lumMod val="95000"/>
                    <a:lumOff val="5000"/>
                  </a:schemeClr>
                </a:solidFill>
                <a:effectLst>
                  <a:glow rad="127000">
                    <a:schemeClr val="accent3">
                      <a:lumMod val="60000"/>
                      <a:lumOff val="40000"/>
                    </a:schemeClr>
                  </a:glow>
                </a:effectLst>
              </a:rPr>
              <a:t>Submarine?</a:t>
            </a:r>
          </a:p>
        </p:txBody>
      </p:sp>
      <p:sp>
        <p:nvSpPr>
          <p:cNvPr id="3" name="Content Placeholder 2"/>
          <p:cNvSpPr>
            <a:spLocks noGrp="1"/>
          </p:cNvSpPr>
          <p:nvPr>
            <p:ph idx="1"/>
          </p:nvPr>
        </p:nvSpPr>
        <p:spPr>
          <a:xfrm>
            <a:off x="1217612" y="1219200"/>
            <a:ext cx="10744200" cy="5410200"/>
          </a:xfrm>
          <a:noFill/>
        </p:spPr>
        <p:txBody>
          <a:bodyPr>
            <a:normAutofit/>
          </a:bodyPr>
          <a:lstStyle/>
          <a:p>
            <a:pPr marL="0" indent="0">
              <a:buNone/>
            </a:pPr>
            <a:r>
              <a:rPr lang="en-US" sz="3600" b="1" dirty="0">
                <a:solidFill>
                  <a:srgbClr val="0000CC"/>
                </a:solidFill>
                <a:effectLst>
                  <a:outerShdw blurRad="38100" dist="38100" dir="2700000" algn="tl">
                    <a:srgbClr val="000000">
                      <a:alpha val="43137"/>
                    </a:srgbClr>
                  </a:outerShdw>
                </a:effectLst>
              </a:rPr>
              <a:t>Yahuah</a:t>
            </a:r>
            <a:r>
              <a:rPr lang="en-US" sz="3600" dirty="0">
                <a:effectLst>
                  <a:outerShdw blurRad="38100" dist="38100" dir="2700000" algn="tl">
                    <a:srgbClr val="000000">
                      <a:alpha val="43137"/>
                    </a:srgbClr>
                  </a:outerShdw>
                </a:effectLst>
              </a:rPr>
              <a:t> </a:t>
            </a:r>
            <a:r>
              <a:rPr lang="en-US" sz="3600" dirty="0">
                <a:solidFill>
                  <a:srgbClr val="FFFF00"/>
                </a:solidFill>
              </a:rPr>
              <a:t>did not withdraw the waters </a:t>
            </a:r>
            <a:r>
              <a:rPr lang="en-US" sz="3600" u="sng" dirty="0">
                <a:solidFill>
                  <a:srgbClr val="FFFF00"/>
                </a:solidFill>
              </a:rPr>
              <a:t>in a substantial wa</a:t>
            </a:r>
            <a:r>
              <a:rPr lang="en-US" sz="3600" dirty="0">
                <a:solidFill>
                  <a:srgbClr val="FFFF00"/>
                </a:solidFill>
              </a:rPr>
              <a:t>y until the </a:t>
            </a:r>
            <a:r>
              <a:rPr lang="en-US" sz="3600" b="1" u="sng" dirty="0">
                <a:solidFill>
                  <a:srgbClr val="CC0000"/>
                </a:solidFill>
                <a:effectLst>
                  <a:outerShdw blurRad="38100" dist="38100" dir="2700000" algn="tl">
                    <a:srgbClr val="000000">
                      <a:alpha val="43137"/>
                    </a:srgbClr>
                  </a:outerShdw>
                </a:effectLst>
              </a:rPr>
              <a:t>end</a:t>
            </a:r>
            <a:r>
              <a:rPr lang="en-US" sz="3600" dirty="0">
                <a:solidFill>
                  <a:srgbClr val="FFFF00"/>
                </a:solidFill>
                <a:effectLst>
                  <a:outerShdw blurRad="38100" dist="38100" dir="2700000" algn="tl">
                    <a:srgbClr val="000000">
                      <a:alpha val="43137"/>
                    </a:srgbClr>
                  </a:outerShdw>
                </a:effectLst>
              </a:rPr>
              <a:t> </a:t>
            </a:r>
            <a:r>
              <a:rPr lang="en-US" sz="3600" dirty="0">
                <a:solidFill>
                  <a:srgbClr val="FFFF00"/>
                </a:solidFill>
              </a:rPr>
              <a:t>of the </a:t>
            </a:r>
            <a:r>
              <a:rPr lang="en-US" sz="3600" b="1" dirty="0">
                <a:solidFill>
                  <a:srgbClr val="C00000"/>
                </a:solidFill>
                <a:effectLst>
                  <a:outerShdw blurRad="38100" dist="38100" dir="2700000" algn="tl">
                    <a:srgbClr val="000000">
                      <a:alpha val="43137"/>
                    </a:srgbClr>
                  </a:outerShdw>
                </a:effectLst>
              </a:rPr>
              <a:t>150</a:t>
            </a:r>
            <a:r>
              <a:rPr lang="en-US" sz="3600" dirty="0">
                <a:solidFill>
                  <a:srgbClr val="FFFF00"/>
                </a:solidFill>
              </a:rPr>
              <a:t> days; that being the </a:t>
            </a:r>
            <a:r>
              <a:rPr lang="en-US" sz="3600" b="1" dirty="0">
                <a:solidFill>
                  <a:srgbClr val="CC0000"/>
                </a:solidFill>
                <a:effectLst>
                  <a:outerShdw blurRad="38100" dist="38100" dir="2700000" algn="tl">
                    <a:srgbClr val="000000">
                      <a:alpha val="43137"/>
                    </a:srgbClr>
                  </a:outerShdw>
                </a:effectLst>
              </a:rPr>
              <a:t>19</a:t>
            </a:r>
            <a:r>
              <a:rPr lang="en-US" sz="3600" b="1" baseline="30000" dirty="0">
                <a:solidFill>
                  <a:srgbClr val="CC0000"/>
                </a:solidFill>
                <a:effectLst>
                  <a:outerShdw blurRad="38100" dist="38100" dir="2700000" algn="tl">
                    <a:srgbClr val="000000">
                      <a:alpha val="43137"/>
                    </a:srgbClr>
                  </a:outerShdw>
                </a:effectLst>
              </a:rPr>
              <a:t>th</a:t>
            </a:r>
            <a:r>
              <a:rPr lang="en-US" sz="3600" dirty="0">
                <a:solidFill>
                  <a:srgbClr val="FFFF00"/>
                </a:solidFill>
              </a:rPr>
              <a:t> </a:t>
            </a:r>
            <a:r>
              <a:rPr lang="en-US" sz="3600" b="1" dirty="0">
                <a:solidFill>
                  <a:schemeClr val="bg1">
                    <a:lumMod val="95000"/>
                    <a:lumOff val="5000"/>
                  </a:schemeClr>
                </a:solidFill>
              </a:rPr>
              <a:t>(?)</a:t>
            </a:r>
            <a:r>
              <a:rPr lang="en-US" sz="3600" dirty="0">
                <a:solidFill>
                  <a:srgbClr val="FFFF00"/>
                </a:solidFill>
              </a:rPr>
              <a:t> of Tishri   </a:t>
            </a:r>
          </a:p>
        </p:txBody>
      </p:sp>
      <p:sp>
        <p:nvSpPr>
          <p:cNvPr id="4" name="Slide Number Placeholder 3"/>
          <p:cNvSpPr>
            <a:spLocks noGrp="1"/>
          </p:cNvSpPr>
          <p:nvPr>
            <p:ph type="sldNum" sz="quarter" idx="12"/>
          </p:nvPr>
        </p:nvSpPr>
        <p:spPr>
          <a:xfrm>
            <a:off x="11006412" y="6528565"/>
            <a:ext cx="1066802" cy="276228"/>
          </a:xfrm>
        </p:spPr>
        <p:txBody>
          <a:bodyPr/>
          <a:lstStyle/>
          <a:p>
            <a:fld id="{2A013F82-EE5E-44EE-A61D-E31C6657F26F}" type="slidenum">
              <a:rPr lang="en-US" smtClean="0">
                <a:solidFill>
                  <a:schemeClr val="tx1"/>
                </a:solidFill>
              </a:rPr>
              <a:t>38</a:t>
            </a:fld>
            <a:endParaRPr lang="en-US" dirty="0">
              <a:solidFill>
                <a:schemeClr val="tx1"/>
              </a:solidFill>
            </a:endParaRPr>
          </a:p>
        </p:txBody>
      </p:sp>
      <p:grpSp>
        <p:nvGrpSpPr>
          <p:cNvPr id="5" name="Group 4"/>
          <p:cNvGrpSpPr/>
          <p:nvPr/>
        </p:nvGrpSpPr>
        <p:grpSpPr>
          <a:xfrm>
            <a:off x="234851" y="3477238"/>
            <a:ext cx="11652427" cy="3175941"/>
            <a:chOff x="31984" y="3558573"/>
            <a:chExt cx="11652427" cy="3175941"/>
          </a:xfrm>
        </p:grpSpPr>
        <p:sp>
          <p:nvSpPr>
            <p:cNvPr id="6" name="Right Bracket 5"/>
            <p:cNvSpPr/>
            <p:nvPr/>
          </p:nvSpPr>
          <p:spPr>
            <a:xfrm rot="5400000">
              <a:off x="6564625" y="1614727"/>
              <a:ext cx="504828" cy="9734745"/>
            </a:xfrm>
            <a:prstGeom prst="rightBracket">
              <a:avLst>
                <a:gd name="adj" fmla="val 179981"/>
              </a:avLst>
            </a:prstGeom>
            <a:solidFill>
              <a:srgbClr val="FF53FF"/>
            </a:solidFill>
            <a:ln w="76200">
              <a:solidFill>
                <a:srgbClr val="CC0099"/>
              </a:solid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ectangle 6"/>
            <p:cNvSpPr/>
            <p:nvPr/>
          </p:nvSpPr>
          <p:spPr>
            <a:xfrm>
              <a:off x="4951792" y="6182642"/>
              <a:ext cx="3733420" cy="533400"/>
            </a:xfrm>
            <a:prstGeom prst="rect">
              <a:avLst/>
            </a:prstGeom>
            <a:noFill/>
            <a:ln>
              <a:noFill/>
            </a:ln>
            <a:effectLst>
              <a:glow rad="127000">
                <a:srgbClr val="21FB93"/>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lumMod val="95000"/>
                      <a:lumOff val="5000"/>
                    </a:schemeClr>
                  </a:solidFill>
                </a:rPr>
                <a:t>Tishri</a:t>
              </a:r>
              <a:r>
                <a:rPr lang="en-US" sz="2800" dirty="0">
                  <a:solidFill>
                    <a:schemeClr val="bg1">
                      <a:lumMod val="95000"/>
                      <a:lumOff val="5000"/>
                    </a:schemeClr>
                  </a:solidFill>
                </a:rPr>
                <a:t> - the 7</a:t>
              </a:r>
              <a:r>
                <a:rPr lang="en-US" sz="2800" baseline="30000" dirty="0">
                  <a:solidFill>
                    <a:schemeClr val="bg1">
                      <a:lumMod val="95000"/>
                      <a:lumOff val="5000"/>
                    </a:schemeClr>
                  </a:solidFill>
                </a:rPr>
                <a:t>th</a:t>
              </a:r>
              <a:r>
                <a:rPr lang="en-US" sz="2800" dirty="0">
                  <a:solidFill>
                    <a:schemeClr val="bg1">
                      <a:lumMod val="95000"/>
                      <a:lumOff val="5000"/>
                    </a:schemeClr>
                  </a:solidFill>
                </a:rPr>
                <a:t> Month</a:t>
              </a:r>
            </a:p>
          </p:txBody>
        </p:sp>
        <p:grpSp>
          <p:nvGrpSpPr>
            <p:cNvPr id="8" name="Group 7"/>
            <p:cNvGrpSpPr/>
            <p:nvPr/>
          </p:nvGrpSpPr>
          <p:grpSpPr>
            <a:xfrm>
              <a:off x="31984" y="3558573"/>
              <a:ext cx="11650763" cy="2634467"/>
              <a:chOff x="31984" y="3558573"/>
              <a:chExt cx="11650763" cy="2634467"/>
            </a:xfrm>
          </p:grpSpPr>
          <p:grpSp>
            <p:nvGrpSpPr>
              <p:cNvPr id="9" name="Group 8"/>
              <p:cNvGrpSpPr/>
              <p:nvPr/>
            </p:nvGrpSpPr>
            <p:grpSpPr>
              <a:xfrm>
                <a:off x="543934" y="4049653"/>
                <a:ext cx="11138813" cy="2143387"/>
                <a:chOff x="543934" y="4049653"/>
                <a:chExt cx="11138813" cy="2143387"/>
              </a:xfrm>
            </p:grpSpPr>
            <p:cxnSp>
              <p:nvCxnSpPr>
                <p:cNvPr id="11" name="Straight Connector 10"/>
                <p:cNvCxnSpPr/>
                <p:nvPr/>
              </p:nvCxnSpPr>
              <p:spPr>
                <a:xfrm flipV="1">
                  <a:off x="7758270" y="5753321"/>
                  <a:ext cx="4550" cy="373694"/>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543934" y="4049653"/>
                  <a:ext cx="11138813" cy="2143387"/>
                  <a:chOff x="-178229" y="4280775"/>
                  <a:chExt cx="11138813" cy="2143387"/>
                </a:xfrm>
              </p:grpSpPr>
              <p:grpSp>
                <p:nvGrpSpPr>
                  <p:cNvPr id="13" name="Group 12"/>
                  <p:cNvGrpSpPr/>
                  <p:nvPr/>
                </p:nvGrpSpPr>
                <p:grpSpPr>
                  <a:xfrm>
                    <a:off x="-25830" y="5570257"/>
                    <a:ext cx="2087769" cy="853904"/>
                    <a:chOff x="-45580" y="4895185"/>
                    <a:chExt cx="2087769" cy="853904"/>
                  </a:xfrm>
                </p:grpSpPr>
                <p:sp>
                  <p:nvSpPr>
                    <p:cNvPr id="46" name="Right Brace 45"/>
                    <p:cNvSpPr/>
                    <p:nvPr/>
                  </p:nvSpPr>
                  <p:spPr>
                    <a:xfrm rot="16200000">
                      <a:off x="457958" y="4606686"/>
                      <a:ext cx="223390" cy="1213707"/>
                    </a:xfrm>
                    <a:prstGeom prst="rightBrace">
                      <a:avLst>
                        <a:gd name="adj1" fmla="val 44132"/>
                        <a:gd name="adj2" fmla="val 32062"/>
                      </a:avLst>
                    </a:prstGeom>
                    <a:ln w="76200">
                      <a:solidFill>
                        <a:schemeClr val="bg1">
                          <a:lumMod val="85000"/>
                          <a:lumOff val="15000"/>
                        </a:schemeClr>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7" name="Group 46"/>
                    <p:cNvGrpSpPr/>
                    <p:nvPr/>
                  </p:nvGrpSpPr>
                  <p:grpSpPr>
                    <a:xfrm>
                      <a:off x="-45580" y="4895185"/>
                      <a:ext cx="2087769" cy="853904"/>
                      <a:chOff x="2231209" y="4945178"/>
                      <a:chExt cx="2087769" cy="853904"/>
                    </a:xfrm>
                  </p:grpSpPr>
                  <p:grpSp>
                    <p:nvGrpSpPr>
                      <p:cNvPr id="48" name="Group 47"/>
                      <p:cNvGrpSpPr/>
                      <p:nvPr/>
                    </p:nvGrpSpPr>
                    <p:grpSpPr>
                      <a:xfrm>
                        <a:off x="2231209" y="4945178"/>
                        <a:ext cx="1243442" cy="853904"/>
                        <a:chOff x="2409058" y="4879915"/>
                        <a:chExt cx="1243442" cy="853904"/>
                      </a:xfrm>
                    </p:grpSpPr>
                    <p:cxnSp>
                      <p:nvCxnSpPr>
                        <p:cNvPr id="50" name="Straight Connector 49"/>
                        <p:cNvCxnSpPr/>
                        <p:nvPr/>
                      </p:nvCxnSpPr>
                      <p:spPr>
                        <a:xfrm flipH="1" flipV="1">
                          <a:off x="3631145" y="4879915"/>
                          <a:ext cx="21355" cy="824292"/>
                        </a:xfrm>
                        <a:prstGeom prst="line">
                          <a:avLst/>
                        </a:prstGeom>
                        <a:ln w="57150">
                          <a:solidFill>
                            <a:srgbClr val="00B05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2409058" y="5276618"/>
                          <a:ext cx="0" cy="457201"/>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cxnSp>
                    <p:nvCxnSpPr>
                      <p:cNvPr id="49" name="Straight Connector 48"/>
                      <p:cNvCxnSpPr/>
                      <p:nvPr/>
                    </p:nvCxnSpPr>
                    <p:spPr>
                      <a:xfrm flipV="1">
                        <a:off x="4318978" y="5352956"/>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grpSp>
              <p:grpSp>
                <p:nvGrpSpPr>
                  <p:cNvPr id="14" name="Group 13"/>
                  <p:cNvGrpSpPr/>
                  <p:nvPr/>
                </p:nvGrpSpPr>
                <p:grpSpPr>
                  <a:xfrm>
                    <a:off x="-178229" y="4280775"/>
                    <a:ext cx="11138813" cy="2143387"/>
                    <a:chOff x="-178229" y="4280775"/>
                    <a:chExt cx="11138813" cy="2143387"/>
                  </a:xfrm>
                </p:grpSpPr>
                <p:grpSp>
                  <p:nvGrpSpPr>
                    <p:cNvPr id="15" name="Group 14"/>
                    <p:cNvGrpSpPr/>
                    <p:nvPr/>
                  </p:nvGrpSpPr>
                  <p:grpSpPr>
                    <a:xfrm>
                      <a:off x="1522412" y="5976817"/>
                      <a:ext cx="4553650" cy="402102"/>
                      <a:chOff x="1522412" y="5976817"/>
                      <a:chExt cx="4553650" cy="402102"/>
                    </a:xfrm>
                  </p:grpSpPr>
                  <p:cxnSp>
                    <p:nvCxnSpPr>
                      <p:cNvPr id="32" name="Straight Connector 31"/>
                      <p:cNvCxnSpPr/>
                      <p:nvPr/>
                    </p:nvCxnSpPr>
                    <p:spPr>
                      <a:xfrm flipV="1">
                        <a:off x="1827212" y="5978032"/>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21300000" flipV="1">
                        <a:off x="6048621" y="5988423"/>
                        <a:ext cx="27441" cy="390496"/>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2436812" y="5982950"/>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1522412" y="5978032"/>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4418012" y="5976817"/>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4078803" y="5982305"/>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3771758" y="5982305"/>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3428186" y="5982305"/>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3078096" y="5976817"/>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5382315" y="5978356"/>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2739080" y="5979525"/>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4740813" y="5982305"/>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5719889" y="5982305"/>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5072902" y="5976817"/>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6390170" y="4280775"/>
                      <a:ext cx="4570414" cy="2143387"/>
                      <a:chOff x="1495276" y="4280775"/>
                      <a:chExt cx="4570414" cy="2143387"/>
                    </a:xfrm>
                  </p:grpSpPr>
                  <p:cxnSp>
                    <p:nvCxnSpPr>
                      <p:cNvPr id="18" name="Straight Connector 17"/>
                      <p:cNvCxnSpPr/>
                      <p:nvPr/>
                    </p:nvCxnSpPr>
                    <p:spPr>
                      <a:xfrm flipH="1" flipV="1">
                        <a:off x="6057463" y="5776918"/>
                        <a:ext cx="8227" cy="592063"/>
                      </a:xfrm>
                      <a:prstGeom prst="line">
                        <a:avLst/>
                      </a:prstGeom>
                      <a:ln w="57150">
                        <a:solidFill>
                          <a:srgbClr val="00B05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2457624" y="4280775"/>
                        <a:ext cx="2202" cy="2089214"/>
                      </a:xfrm>
                      <a:prstGeom prst="line">
                        <a:avLst/>
                      </a:prstGeom>
                      <a:ln w="57150">
                        <a:solidFill>
                          <a:srgbClr val="FF990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1821259" y="5282951"/>
                        <a:ext cx="8486" cy="1141211"/>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4418012" y="5987208"/>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4078803" y="5992696"/>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3771758" y="5992696"/>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3428186" y="5992696"/>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3078096" y="5987208"/>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5408519" y="5989916"/>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2739080" y="5989916"/>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756107" y="5988423"/>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5719889" y="5992696"/>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5072902" y="5987208"/>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flipV="1">
                        <a:off x="1495276" y="5570257"/>
                        <a:ext cx="6872" cy="782828"/>
                      </a:xfrm>
                      <a:prstGeom prst="line">
                        <a:avLst/>
                      </a:prstGeom>
                      <a:ln w="57150">
                        <a:solidFill>
                          <a:srgbClr val="0000FF"/>
                        </a:solidFill>
                      </a:ln>
                      <a:effectLst>
                        <a:glow rad="127000">
                          <a:srgbClr val="FFFF00"/>
                        </a:glow>
                      </a:effectLst>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cxnSp>
                  <p:nvCxnSpPr>
                    <p:cNvPr id="17" name="Straight Connector 16"/>
                    <p:cNvCxnSpPr/>
                    <p:nvPr/>
                  </p:nvCxnSpPr>
                  <p:spPr>
                    <a:xfrm flipV="1">
                      <a:off x="-178229" y="6391146"/>
                      <a:ext cx="11138813" cy="3403"/>
                    </a:xfrm>
                    <a:prstGeom prst="line">
                      <a:avLst/>
                    </a:prstGeom>
                    <a:ln w="76200">
                      <a:solidFill>
                        <a:srgbClr val="0000CC"/>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grpSp>
          </p:grpSp>
          <p:sp>
            <p:nvSpPr>
              <p:cNvPr id="10" name="Rectangle 9"/>
              <p:cNvSpPr/>
              <p:nvPr/>
            </p:nvSpPr>
            <p:spPr>
              <a:xfrm>
                <a:off x="31984" y="3558573"/>
                <a:ext cx="1523999" cy="1905000"/>
              </a:xfrm>
              <a:prstGeom prst="rect">
                <a:avLst/>
              </a:prstGeom>
              <a:blipFill>
                <a:blip r:embed="rId3"/>
                <a:tile tx="0" ty="0" sx="100000" sy="100000" flip="none" algn="tl"/>
              </a:blipFill>
              <a:ln w="38100"/>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Months 2 – 6, </a:t>
                </a:r>
                <a:r>
                  <a:rPr lang="en-US" sz="2800" b="1" dirty="0">
                    <a:ln>
                      <a:solidFill>
                        <a:sysClr val="windowText" lastClr="000000"/>
                      </a:solidFill>
                    </a:ln>
                    <a:effectLst>
                      <a:glow rad="228600">
                        <a:schemeClr val="accent5">
                          <a:satMod val="175000"/>
                          <a:alpha val="92000"/>
                        </a:schemeClr>
                      </a:glow>
                    </a:effectLst>
                  </a:rPr>
                  <a:t>131</a:t>
                </a:r>
                <a:r>
                  <a:rPr lang="en-US" sz="2800" dirty="0"/>
                  <a:t> days </a:t>
                </a:r>
              </a:p>
            </p:txBody>
          </p:sp>
        </p:grpSp>
      </p:grpSp>
      <p:cxnSp>
        <p:nvCxnSpPr>
          <p:cNvPr id="53" name="Straight Arrow Connector 52"/>
          <p:cNvCxnSpPr/>
          <p:nvPr/>
        </p:nvCxnSpPr>
        <p:spPr>
          <a:xfrm flipH="1">
            <a:off x="8277548" y="2268598"/>
            <a:ext cx="1293728" cy="1699720"/>
          </a:xfrm>
          <a:prstGeom prst="straightConnector1">
            <a:avLst/>
          </a:prstGeom>
          <a:ln w="76200">
            <a:headEnd type="none" w="med" len="med"/>
            <a:tailEnd type="arrow" w="med" len="med"/>
          </a:ln>
          <a:effectLst>
            <a:glow rad="63500">
              <a:schemeClr val="bg1">
                <a:lumMod val="95000"/>
                <a:lumOff val="5000"/>
                <a:alpha val="94000"/>
              </a:schemeClr>
            </a:glow>
          </a:effectLst>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5154659" y="2667000"/>
            <a:ext cx="3082779" cy="1301318"/>
          </a:xfrm>
          <a:prstGeom prst="straightConnector1">
            <a:avLst/>
          </a:prstGeom>
          <a:ln w="76200">
            <a:headEnd type="none" w="med" len="med"/>
            <a:tailEnd type="arrow" w="med" len="med"/>
          </a:ln>
          <a:effectLst>
            <a:glow rad="63500">
              <a:schemeClr val="bg1">
                <a:lumMod val="95000"/>
                <a:lumOff val="5000"/>
                <a:alpha val="94000"/>
              </a:schemeClr>
            </a:glow>
          </a:effectLst>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2152534" y="5382239"/>
            <a:ext cx="6090597" cy="0"/>
          </a:xfrm>
          <a:prstGeom prst="straightConnector1">
            <a:avLst/>
          </a:prstGeom>
          <a:ln w="57150">
            <a:solidFill>
              <a:srgbClr val="FFFF00"/>
            </a:solidFill>
            <a:headEnd type="none" w="med" len="med"/>
            <a:tailEnd type="arrow" w="med" len="med"/>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3189629" y="4888543"/>
            <a:ext cx="3361983" cy="428074"/>
          </a:xfrm>
          <a:prstGeom prst="rect">
            <a:avLst/>
          </a:prstGeom>
          <a:noFill/>
          <a:ln w="19050">
            <a:solidFill>
              <a:srgbClr val="FFFF00"/>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FF00"/>
                </a:solidFill>
                <a:effectLst>
                  <a:outerShdw blurRad="38100" dist="38100" dir="2700000" algn="tl">
                    <a:srgbClr val="000000">
                      <a:alpha val="43137"/>
                    </a:srgbClr>
                  </a:outerShdw>
                </a:effectLst>
              </a:rPr>
              <a:t>19 days of Tishri</a:t>
            </a:r>
          </a:p>
        </p:txBody>
      </p:sp>
      <p:sp>
        <p:nvSpPr>
          <p:cNvPr id="64" name="Rectangle 63"/>
          <p:cNvSpPr/>
          <p:nvPr/>
        </p:nvSpPr>
        <p:spPr>
          <a:xfrm>
            <a:off x="7771528" y="2180785"/>
            <a:ext cx="506020" cy="4862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n>
                  <a:solidFill>
                    <a:sysClr val="windowText" lastClr="000000"/>
                  </a:solidFill>
                </a:ln>
                <a:solidFill>
                  <a:srgbClr val="FFFF00"/>
                </a:solidFill>
                <a:effectLst>
                  <a:glow rad="127000">
                    <a:srgbClr val="FF53FF"/>
                  </a:glow>
                  <a:outerShdw blurRad="38100" dist="38100" dir="2700000" algn="tl">
                    <a:srgbClr val="000000">
                      <a:alpha val="43137"/>
                    </a:srgbClr>
                  </a:outerShdw>
                </a:effectLst>
              </a:rPr>
              <a:t>?</a:t>
            </a:r>
            <a:endParaRPr lang="en-US" sz="4000" dirty="0">
              <a:effectLst>
                <a:glow rad="127000">
                  <a:srgbClr val="FF53FF"/>
                </a:glow>
                <a:outerShdw blurRad="38100" dist="38100" dir="2700000" algn="tl">
                  <a:srgbClr val="000000">
                    <a:alpha val="43137"/>
                  </a:srgbClr>
                </a:outerShdw>
              </a:effectLst>
            </a:endParaRPr>
          </a:p>
        </p:txBody>
      </p:sp>
      <p:sp>
        <p:nvSpPr>
          <p:cNvPr id="65" name="Rectangle 64"/>
          <p:cNvSpPr/>
          <p:nvPr/>
        </p:nvSpPr>
        <p:spPr>
          <a:xfrm>
            <a:off x="9270718" y="3100044"/>
            <a:ext cx="2169834" cy="2250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5000" b="1" dirty="0">
                <a:ln>
                  <a:solidFill>
                    <a:sysClr val="windowText" lastClr="000000"/>
                  </a:solidFill>
                </a:ln>
                <a:solidFill>
                  <a:srgbClr val="FFFF00"/>
                </a:solidFill>
                <a:effectLst>
                  <a:glow rad="127000">
                    <a:srgbClr val="FF53FF"/>
                  </a:glow>
                  <a:outerShdw blurRad="38100" dist="38100" dir="2700000" algn="tl">
                    <a:srgbClr val="000000">
                      <a:alpha val="43137"/>
                    </a:srgbClr>
                  </a:outerShdw>
                </a:effectLst>
              </a:rPr>
              <a:t>?</a:t>
            </a:r>
            <a:endParaRPr lang="en-US" sz="15000" dirty="0">
              <a:solidFill>
                <a:prstClr val="white"/>
              </a:solidFill>
              <a:effectLst>
                <a:glow rad="127000">
                  <a:srgbClr val="FF53FF"/>
                </a:glow>
                <a:outerShdw blurRad="38100" dist="38100" dir="2700000" algn="tl">
                  <a:srgbClr val="000000">
                    <a:alpha val="43137"/>
                  </a:srgbClr>
                </a:outerShdw>
              </a:effectLst>
            </a:endParaRPr>
          </a:p>
        </p:txBody>
      </p:sp>
      <p:pic>
        <p:nvPicPr>
          <p:cNvPr id="58" name="Picture 5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1144" y="427401"/>
            <a:ext cx="1322070" cy="1318260"/>
          </a:xfrm>
          <a:prstGeom prst="ellipse">
            <a:avLst/>
          </a:prstGeom>
          <a:ln w="63500" cap="rnd">
            <a:solidFill>
              <a:srgbClr val="FFFF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9" name="Rectangle 58"/>
          <p:cNvSpPr/>
          <p:nvPr/>
        </p:nvSpPr>
        <p:spPr>
          <a:xfrm>
            <a:off x="6992915" y="4251952"/>
            <a:ext cx="141964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r>
              <a:rPr lang="en-CA" sz="2800" b="1" u="sng" dirty="0">
                <a:ln w="19050">
                  <a:solidFill>
                    <a:srgbClr val="21FB93"/>
                  </a:solidFill>
                </a:ln>
              </a:rPr>
              <a:t>17</a:t>
            </a:r>
            <a:r>
              <a:rPr lang="en-CA" sz="2800" b="1" baseline="30000" dirty="0">
                <a:ln w="19050">
                  <a:solidFill>
                    <a:srgbClr val="21FB93"/>
                  </a:solidFill>
                </a:ln>
              </a:rPr>
              <a:t>TH</a:t>
            </a:r>
            <a:r>
              <a:rPr lang="en-CA" dirty="0"/>
              <a:t> </a:t>
            </a:r>
          </a:p>
        </p:txBody>
      </p:sp>
      <p:cxnSp>
        <p:nvCxnSpPr>
          <p:cNvPr id="57" name="Straight Arrow Connector 56"/>
          <p:cNvCxnSpPr/>
          <p:nvPr/>
        </p:nvCxnSpPr>
        <p:spPr>
          <a:xfrm>
            <a:off x="6607038" y="4685790"/>
            <a:ext cx="708162" cy="603276"/>
          </a:xfrm>
          <a:prstGeom prst="straightConnector1">
            <a:avLst/>
          </a:prstGeom>
          <a:ln w="76200">
            <a:solidFill>
              <a:srgbClr val="0000FF"/>
            </a:solidFill>
            <a:headEnd type="none" w="med" len="med"/>
            <a:tailEnd type="arrow" w="med" len="med"/>
          </a:ln>
          <a:effectLst>
            <a:glow rad="2286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6025258"/>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500"/>
                                  </p:stCondLst>
                                  <p:childTnLst>
                                    <p:set>
                                      <p:cBhvr>
                                        <p:cTn id="6" dur="1" fill="hold">
                                          <p:stCondLst>
                                            <p:cond delay="0"/>
                                          </p:stCondLst>
                                        </p:cTn>
                                        <p:tgtEl>
                                          <p:spTgt spid="58"/>
                                        </p:tgtEl>
                                        <p:attrNameLst>
                                          <p:attrName>style.visibility</p:attrName>
                                        </p:attrNameLst>
                                      </p:cBhvr>
                                      <p:to>
                                        <p:strVal val="visible"/>
                                      </p:to>
                                    </p:set>
                                    <p:animEffect transition="in" filter="randombar(horizontal)">
                                      <p:cBhvr>
                                        <p:cTn id="7" dur="10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wipe(down)">
                                      <p:cBhvr>
                                        <p:cTn id="19" dur="580">
                                          <p:stCondLst>
                                            <p:cond delay="0"/>
                                          </p:stCondLst>
                                        </p:cTn>
                                        <p:tgtEl>
                                          <p:spTgt spid="64"/>
                                        </p:tgtEl>
                                      </p:cBhvr>
                                    </p:animEffect>
                                    <p:anim calcmode="lin" valueType="num">
                                      <p:cBhvr>
                                        <p:cTn id="20"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25" dur="26">
                                          <p:stCondLst>
                                            <p:cond delay="650"/>
                                          </p:stCondLst>
                                        </p:cTn>
                                        <p:tgtEl>
                                          <p:spTgt spid="64"/>
                                        </p:tgtEl>
                                      </p:cBhvr>
                                      <p:to x="100000" y="60000"/>
                                    </p:animScale>
                                    <p:animScale>
                                      <p:cBhvr>
                                        <p:cTn id="26" dur="166" decel="50000">
                                          <p:stCondLst>
                                            <p:cond delay="676"/>
                                          </p:stCondLst>
                                        </p:cTn>
                                        <p:tgtEl>
                                          <p:spTgt spid="64"/>
                                        </p:tgtEl>
                                      </p:cBhvr>
                                      <p:to x="100000" y="100000"/>
                                    </p:animScale>
                                    <p:animScale>
                                      <p:cBhvr>
                                        <p:cTn id="27" dur="26">
                                          <p:stCondLst>
                                            <p:cond delay="1312"/>
                                          </p:stCondLst>
                                        </p:cTn>
                                        <p:tgtEl>
                                          <p:spTgt spid="64"/>
                                        </p:tgtEl>
                                      </p:cBhvr>
                                      <p:to x="100000" y="80000"/>
                                    </p:animScale>
                                    <p:animScale>
                                      <p:cBhvr>
                                        <p:cTn id="28" dur="166" decel="50000">
                                          <p:stCondLst>
                                            <p:cond delay="1338"/>
                                          </p:stCondLst>
                                        </p:cTn>
                                        <p:tgtEl>
                                          <p:spTgt spid="64"/>
                                        </p:tgtEl>
                                      </p:cBhvr>
                                      <p:to x="100000" y="100000"/>
                                    </p:animScale>
                                    <p:animScale>
                                      <p:cBhvr>
                                        <p:cTn id="29" dur="26">
                                          <p:stCondLst>
                                            <p:cond delay="1642"/>
                                          </p:stCondLst>
                                        </p:cTn>
                                        <p:tgtEl>
                                          <p:spTgt spid="64"/>
                                        </p:tgtEl>
                                      </p:cBhvr>
                                      <p:to x="100000" y="90000"/>
                                    </p:animScale>
                                    <p:animScale>
                                      <p:cBhvr>
                                        <p:cTn id="30" dur="166" decel="50000">
                                          <p:stCondLst>
                                            <p:cond delay="1668"/>
                                          </p:stCondLst>
                                        </p:cTn>
                                        <p:tgtEl>
                                          <p:spTgt spid="64"/>
                                        </p:tgtEl>
                                      </p:cBhvr>
                                      <p:to x="100000" y="100000"/>
                                    </p:animScale>
                                    <p:animScale>
                                      <p:cBhvr>
                                        <p:cTn id="31" dur="26">
                                          <p:stCondLst>
                                            <p:cond delay="1808"/>
                                          </p:stCondLst>
                                        </p:cTn>
                                        <p:tgtEl>
                                          <p:spTgt spid="64"/>
                                        </p:tgtEl>
                                      </p:cBhvr>
                                      <p:to x="100000" y="95000"/>
                                    </p:animScale>
                                    <p:animScale>
                                      <p:cBhvr>
                                        <p:cTn id="32" dur="166" decel="50000">
                                          <p:stCondLst>
                                            <p:cond delay="1834"/>
                                          </p:stCondLst>
                                        </p:cTn>
                                        <p:tgtEl>
                                          <p:spTgt spid="64"/>
                                        </p:tgtEl>
                                      </p:cBhvr>
                                      <p:to x="100000" y="100000"/>
                                    </p:animScale>
                                  </p:childTnLst>
                                </p:cTn>
                              </p:par>
                              <p:par>
                                <p:cTn id="33" presetID="22" presetClass="entr" presetSubtype="1" repeatCount="4000" fill="hold" nodeType="withEffect">
                                  <p:stCondLst>
                                    <p:cond delay="1250"/>
                                  </p:stCondLst>
                                  <p:childTnLst>
                                    <p:set>
                                      <p:cBhvr>
                                        <p:cTn id="34" dur="1" fill="hold">
                                          <p:stCondLst>
                                            <p:cond delay="0"/>
                                          </p:stCondLst>
                                        </p:cTn>
                                        <p:tgtEl>
                                          <p:spTgt spid="55"/>
                                        </p:tgtEl>
                                        <p:attrNameLst>
                                          <p:attrName>style.visibility</p:attrName>
                                        </p:attrNameLst>
                                      </p:cBhvr>
                                      <p:to>
                                        <p:strVal val="visible"/>
                                      </p:to>
                                    </p:set>
                                    <p:animEffect transition="in" filter="wipe(up)">
                                      <p:cBhvr>
                                        <p:cTn id="35" dur="2000"/>
                                        <p:tgtEl>
                                          <p:spTgt spid="55"/>
                                        </p:tgtEl>
                                      </p:cBhvr>
                                    </p:animEffect>
                                  </p:childTnLst>
                                </p:cTn>
                              </p:par>
                              <p:par>
                                <p:cTn id="36" presetID="22" presetClass="entr" presetSubtype="1" repeatCount="4000" fill="hold" nodeType="withEffect">
                                  <p:stCondLst>
                                    <p:cond delay="1250"/>
                                  </p:stCondLst>
                                  <p:childTnLst>
                                    <p:set>
                                      <p:cBhvr>
                                        <p:cTn id="37" dur="1" fill="hold">
                                          <p:stCondLst>
                                            <p:cond delay="0"/>
                                          </p:stCondLst>
                                        </p:cTn>
                                        <p:tgtEl>
                                          <p:spTgt spid="53"/>
                                        </p:tgtEl>
                                        <p:attrNameLst>
                                          <p:attrName>style.visibility</p:attrName>
                                        </p:attrNameLst>
                                      </p:cBhvr>
                                      <p:to>
                                        <p:strVal val="visible"/>
                                      </p:to>
                                    </p:set>
                                    <p:animEffect transition="in" filter="wipe(up)">
                                      <p:cBhvr>
                                        <p:cTn id="38" dur="2000"/>
                                        <p:tgtEl>
                                          <p:spTgt spid="53"/>
                                        </p:tgtEl>
                                      </p:cBhvr>
                                    </p:animEffect>
                                  </p:childTnLst>
                                </p:cTn>
                              </p:par>
                              <p:par>
                                <p:cTn id="39" presetID="31" presetClass="entr" presetSubtype="0" fill="hold" grpId="0" nodeType="withEffect">
                                  <p:stCondLst>
                                    <p:cond delay="750"/>
                                  </p:stCondLst>
                                  <p:iterate type="lt">
                                    <p:tmPct val="0"/>
                                  </p:iterate>
                                  <p:childTnLst>
                                    <p:set>
                                      <p:cBhvr>
                                        <p:cTn id="40" dur="1" fill="hold">
                                          <p:stCondLst>
                                            <p:cond delay="0"/>
                                          </p:stCondLst>
                                        </p:cTn>
                                        <p:tgtEl>
                                          <p:spTgt spid="65"/>
                                        </p:tgtEl>
                                        <p:attrNameLst>
                                          <p:attrName>style.visibility</p:attrName>
                                        </p:attrNameLst>
                                      </p:cBhvr>
                                      <p:to>
                                        <p:strVal val="visible"/>
                                      </p:to>
                                    </p:set>
                                    <p:anim calcmode="lin" valueType="num">
                                      <p:cBhvr>
                                        <p:cTn id="41" dur="2000" fill="hold"/>
                                        <p:tgtEl>
                                          <p:spTgt spid="65"/>
                                        </p:tgtEl>
                                        <p:attrNameLst>
                                          <p:attrName>ppt_w</p:attrName>
                                        </p:attrNameLst>
                                      </p:cBhvr>
                                      <p:tavLst>
                                        <p:tav tm="0">
                                          <p:val>
                                            <p:fltVal val="0"/>
                                          </p:val>
                                        </p:tav>
                                        <p:tav tm="100000">
                                          <p:val>
                                            <p:strVal val="#ppt_w"/>
                                          </p:val>
                                        </p:tav>
                                      </p:tavLst>
                                    </p:anim>
                                    <p:anim calcmode="lin" valueType="num">
                                      <p:cBhvr>
                                        <p:cTn id="42" dur="2000" fill="hold"/>
                                        <p:tgtEl>
                                          <p:spTgt spid="65"/>
                                        </p:tgtEl>
                                        <p:attrNameLst>
                                          <p:attrName>ppt_h</p:attrName>
                                        </p:attrNameLst>
                                      </p:cBhvr>
                                      <p:tavLst>
                                        <p:tav tm="0">
                                          <p:val>
                                            <p:fltVal val="0"/>
                                          </p:val>
                                        </p:tav>
                                        <p:tav tm="100000">
                                          <p:val>
                                            <p:strVal val="#ppt_h"/>
                                          </p:val>
                                        </p:tav>
                                      </p:tavLst>
                                    </p:anim>
                                    <p:anim calcmode="lin" valueType="num">
                                      <p:cBhvr>
                                        <p:cTn id="43" dur="2000" fill="hold"/>
                                        <p:tgtEl>
                                          <p:spTgt spid="65"/>
                                        </p:tgtEl>
                                        <p:attrNameLst>
                                          <p:attrName>style.rotation</p:attrName>
                                        </p:attrNameLst>
                                      </p:cBhvr>
                                      <p:tavLst>
                                        <p:tav tm="0">
                                          <p:val>
                                            <p:fltVal val="90"/>
                                          </p:val>
                                        </p:tav>
                                        <p:tav tm="100000">
                                          <p:val>
                                            <p:fltVal val="0"/>
                                          </p:val>
                                        </p:tav>
                                      </p:tavLst>
                                    </p:anim>
                                    <p:animEffect transition="in" filter="fade">
                                      <p:cBhvr>
                                        <p:cTn id="44" dur="2000"/>
                                        <p:tgtEl>
                                          <p:spTgt spid="65"/>
                                        </p:tgtEl>
                                      </p:cBhvr>
                                    </p:animEffect>
                                  </p:childTnLst>
                                </p:cTn>
                              </p:par>
                              <p:par>
                                <p:cTn id="45" presetID="34" presetClass="emph" presetSubtype="0" repeatCount="3000" fill="hold" grpId="1" nodeType="withEffect">
                                  <p:stCondLst>
                                    <p:cond delay="1500"/>
                                  </p:stCondLst>
                                  <p:iterate type="lt">
                                    <p:tmPct val="10000"/>
                                  </p:iterate>
                                  <p:childTnLst>
                                    <p:animMotion origin="layout" path="M -2.00573E-7 -3.7037E-6 L -2.00573E-7 -0.07222 " pathEditMode="relative" rAng="0" ptsTypes="AA">
                                      <p:cBhvr>
                                        <p:cTn id="46" dur="1500" accel="50000" decel="50000" autoRev="1" fill="hold">
                                          <p:stCondLst>
                                            <p:cond delay="0"/>
                                          </p:stCondLst>
                                        </p:cTn>
                                        <p:tgtEl>
                                          <p:spTgt spid="65"/>
                                        </p:tgtEl>
                                        <p:attrNameLst>
                                          <p:attrName>ppt_x</p:attrName>
                                          <p:attrName>ppt_y</p:attrName>
                                        </p:attrNameLst>
                                      </p:cBhvr>
                                      <p:rCtr x="0" y="-3611"/>
                                    </p:animMotion>
                                    <p:animRot by="1500000">
                                      <p:cBhvr>
                                        <p:cTn id="47" dur="750" fill="hold">
                                          <p:stCondLst>
                                            <p:cond delay="0"/>
                                          </p:stCondLst>
                                        </p:cTn>
                                        <p:tgtEl>
                                          <p:spTgt spid="65"/>
                                        </p:tgtEl>
                                        <p:attrNameLst>
                                          <p:attrName>r</p:attrName>
                                        </p:attrNameLst>
                                      </p:cBhvr>
                                    </p:animRot>
                                    <p:animRot by="-1500000">
                                      <p:cBhvr>
                                        <p:cTn id="48" dur="750" fill="hold">
                                          <p:stCondLst>
                                            <p:cond delay="750"/>
                                          </p:stCondLst>
                                        </p:cTn>
                                        <p:tgtEl>
                                          <p:spTgt spid="65"/>
                                        </p:tgtEl>
                                        <p:attrNameLst>
                                          <p:attrName>r</p:attrName>
                                        </p:attrNameLst>
                                      </p:cBhvr>
                                    </p:animRot>
                                    <p:animRot by="-1500000">
                                      <p:cBhvr>
                                        <p:cTn id="49" dur="750" fill="hold">
                                          <p:stCondLst>
                                            <p:cond delay="1500"/>
                                          </p:stCondLst>
                                        </p:cTn>
                                        <p:tgtEl>
                                          <p:spTgt spid="65"/>
                                        </p:tgtEl>
                                        <p:attrNameLst>
                                          <p:attrName>r</p:attrName>
                                        </p:attrNameLst>
                                      </p:cBhvr>
                                    </p:animRot>
                                    <p:animRot by="1500000">
                                      <p:cBhvr>
                                        <p:cTn id="50" dur="750" fill="hold">
                                          <p:stCondLst>
                                            <p:cond delay="2250"/>
                                          </p:stCondLst>
                                        </p:cTn>
                                        <p:tgtEl>
                                          <p:spTgt spid="65"/>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p:cTn id="55" dur="1000" fill="hold"/>
                                        <p:tgtEl>
                                          <p:spTgt spid="54"/>
                                        </p:tgtEl>
                                        <p:attrNameLst>
                                          <p:attrName>ppt_w</p:attrName>
                                        </p:attrNameLst>
                                      </p:cBhvr>
                                      <p:tavLst>
                                        <p:tav tm="0">
                                          <p:val>
                                            <p:fltVal val="0"/>
                                          </p:val>
                                        </p:tav>
                                        <p:tav tm="100000">
                                          <p:val>
                                            <p:strVal val="#ppt_w"/>
                                          </p:val>
                                        </p:tav>
                                      </p:tavLst>
                                    </p:anim>
                                    <p:anim calcmode="lin" valueType="num">
                                      <p:cBhvr>
                                        <p:cTn id="56" dur="1000" fill="hold"/>
                                        <p:tgtEl>
                                          <p:spTgt spid="54"/>
                                        </p:tgtEl>
                                        <p:attrNameLst>
                                          <p:attrName>ppt_h</p:attrName>
                                        </p:attrNameLst>
                                      </p:cBhvr>
                                      <p:tavLst>
                                        <p:tav tm="0">
                                          <p:val>
                                            <p:fltVal val="0"/>
                                          </p:val>
                                        </p:tav>
                                        <p:tav tm="100000">
                                          <p:val>
                                            <p:strVal val="#ppt_h"/>
                                          </p:val>
                                        </p:tav>
                                      </p:tavLst>
                                    </p:anim>
                                    <p:anim calcmode="lin" valueType="num">
                                      <p:cBhvr>
                                        <p:cTn id="57" dur="1000" fill="hold"/>
                                        <p:tgtEl>
                                          <p:spTgt spid="54"/>
                                        </p:tgtEl>
                                        <p:attrNameLst>
                                          <p:attrName>style.rotation</p:attrName>
                                        </p:attrNameLst>
                                      </p:cBhvr>
                                      <p:tavLst>
                                        <p:tav tm="0">
                                          <p:val>
                                            <p:fltVal val="90"/>
                                          </p:val>
                                        </p:tav>
                                        <p:tav tm="100000">
                                          <p:val>
                                            <p:fltVal val="0"/>
                                          </p:val>
                                        </p:tav>
                                      </p:tavLst>
                                    </p:anim>
                                    <p:animEffect transition="in" filter="fade">
                                      <p:cBhvr>
                                        <p:cTn id="58" dur="1000"/>
                                        <p:tgtEl>
                                          <p:spTgt spid="54"/>
                                        </p:tgtEl>
                                      </p:cBhvr>
                                    </p:animEffect>
                                  </p:childTnLst>
                                </p:cTn>
                              </p:par>
                              <p:par>
                                <p:cTn id="59" presetID="31" presetClass="entr" presetSubtype="0" fill="hold" nodeType="withEffect">
                                  <p:stCondLst>
                                    <p:cond delay="0"/>
                                  </p:stCondLst>
                                  <p:childTnLst>
                                    <p:set>
                                      <p:cBhvr>
                                        <p:cTn id="60" dur="1" fill="hold">
                                          <p:stCondLst>
                                            <p:cond delay="0"/>
                                          </p:stCondLst>
                                        </p:cTn>
                                        <p:tgtEl>
                                          <p:spTgt spid="57"/>
                                        </p:tgtEl>
                                        <p:attrNameLst>
                                          <p:attrName>style.visibility</p:attrName>
                                        </p:attrNameLst>
                                      </p:cBhvr>
                                      <p:to>
                                        <p:strVal val="visible"/>
                                      </p:to>
                                    </p:set>
                                    <p:anim calcmode="lin" valueType="num">
                                      <p:cBhvr>
                                        <p:cTn id="61" dur="1000" fill="hold"/>
                                        <p:tgtEl>
                                          <p:spTgt spid="57"/>
                                        </p:tgtEl>
                                        <p:attrNameLst>
                                          <p:attrName>ppt_w</p:attrName>
                                        </p:attrNameLst>
                                      </p:cBhvr>
                                      <p:tavLst>
                                        <p:tav tm="0">
                                          <p:val>
                                            <p:fltVal val="0"/>
                                          </p:val>
                                        </p:tav>
                                        <p:tav tm="100000">
                                          <p:val>
                                            <p:strVal val="#ppt_w"/>
                                          </p:val>
                                        </p:tav>
                                      </p:tavLst>
                                    </p:anim>
                                    <p:anim calcmode="lin" valueType="num">
                                      <p:cBhvr>
                                        <p:cTn id="62" dur="1000" fill="hold"/>
                                        <p:tgtEl>
                                          <p:spTgt spid="57"/>
                                        </p:tgtEl>
                                        <p:attrNameLst>
                                          <p:attrName>ppt_h</p:attrName>
                                        </p:attrNameLst>
                                      </p:cBhvr>
                                      <p:tavLst>
                                        <p:tav tm="0">
                                          <p:val>
                                            <p:fltVal val="0"/>
                                          </p:val>
                                        </p:tav>
                                        <p:tav tm="100000">
                                          <p:val>
                                            <p:strVal val="#ppt_h"/>
                                          </p:val>
                                        </p:tav>
                                      </p:tavLst>
                                    </p:anim>
                                    <p:anim calcmode="lin" valueType="num">
                                      <p:cBhvr>
                                        <p:cTn id="63" dur="1000" fill="hold"/>
                                        <p:tgtEl>
                                          <p:spTgt spid="57"/>
                                        </p:tgtEl>
                                        <p:attrNameLst>
                                          <p:attrName>style.rotation</p:attrName>
                                        </p:attrNameLst>
                                      </p:cBhvr>
                                      <p:tavLst>
                                        <p:tav tm="0">
                                          <p:val>
                                            <p:fltVal val="90"/>
                                          </p:val>
                                        </p:tav>
                                        <p:tav tm="100000">
                                          <p:val>
                                            <p:fltVal val="0"/>
                                          </p:val>
                                        </p:tav>
                                      </p:tavLst>
                                    </p:anim>
                                    <p:animEffect transition="in" filter="fade">
                                      <p:cBhvr>
                                        <p:cTn id="64" dur="1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4" grpId="0"/>
      <p:bldP spid="65" grpId="0"/>
      <p:bldP spid="65" grpId="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10000">
              <a:srgbClr val="6AFAFA"/>
            </a:gs>
            <a:gs pos="100000">
              <a:srgbClr val="134251"/>
            </a:gs>
            <a:gs pos="66000">
              <a:srgbClr val="134251"/>
            </a:gs>
          </a:gsLst>
          <a:lin ang="5400000" scaled="0"/>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494692" y="1256278"/>
            <a:ext cx="10543320" cy="4992122"/>
          </a:xfrm>
          <a:ln>
            <a:solidFill>
              <a:srgbClr val="0000FF"/>
            </a:solidFill>
          </a:ln>
        </p:spPr>
        <p:txBody>
          <a:bodyPr>
            <a:normAutofit/>
          </a:bodyPr>
          <a:lstStyle/>
          <a:p>
            <a:pPr marL="0" indent="0">
              <a:buNone/>
            </a:pPr>
            <a:r>
              <a:rPr lang="en-US" sz="3200" b="1" dirty="0">
                <a:ln w="12700">
                  <a:solidFill>
                    <a:srgbClr val="FF9900"/>
                  </a:solidFill>
                </a:ln>
                <a:solidFill>
                  <a:srgbClr val="C00000"/>
                </a:solidFill>
              </a:rPr>
              <a:t>The waters were intentionally </a:t>
            </a:r>
            <a:r>
              <a:rPr lang="en-US" sz="3200" b="1" u="sng" dirty="0">
                <a:ln w="12700">
                  <a:solidFill>
                    <a:srgbClr val="FF9900"/>
                  </a:solidFill>
                </a:ln>
                <a:solidFill>
                  <a:srgbClr val="C00000"/>
                </a:solidFill>
              </a:rPr>
              <a:t>withdrawn at the end of the “150</a:t>
            </a:r>
            <a:r>
              <a:rPr lang="en-US" sz="3200" b="1" dirty="0">
                <a:ln w="12700">
                  <a:solidFill>
                    <a:srgbClr val="FF9900"/>
                  </a:solidFill>
                </a:ln>
                <a:solidFill>
                  <a:srgbClr val="C00000"/>
                </a:solidFill>
              </a:rPr>
              <a:t> </a:t>
            </a:r>
            <a:r>
              <a:rPr lang="en-US" sz="3200" b="1" u="sng" dirty="0">
                <a:ln w="12700">
                  <a:solidFill>
                    <a:srgbClr val="FF9900"/>
                  </a:solidFill>
                </a:ln>
                <a:solidFill>
                  <a:srgbClr val="C00000"/>
                </a:solidFill>
                <a:effectLst>
                  <a:glow rad="127000">
                    <a:srgbClr val="21FB93"/>
                  </a:glow>
                </a:effectLst>
              </a:rPr>
              <a:t>lunar</a:t>
            </a:r>
            <a:r>
              <a:rPr lang="en-US" sz="3200" b="1" dirty="0">
                <a:ln w="12700">
                  <a:solidFill>
                    <a:srgbClr val="FF9900"/>
                  </a:solidFill>
                </a:ln>
                <a:solidFill>
                  <a:srgbClr val="C00000"/>
                </a:solidFill>
              </a:rPr>
              <a:t> </a:t>
            </a:r>
            <a:r>
              <a:rPr lang="en-US" sz="3200" b="1" u="sng" dirty="0">
                <a:ln w="12700">
                  <a:solidFill>
                    <a:srgbClr val="FF9900"/>
                  </a:solidFill>
                </a:ln>
                <a:solidFill>
                  <a:srgbClr val="C00000"/>
                </a:solidFill>
              </a:rPr>
              <a:t>da</a:t>
            </a:r>
            <a:r>
              <a:rPr lang="en-US" sz="3200" b="1" dirty="0">
                <a:ln w="12700">
                  <a:solidFill>
                    <a:srgbClr val="FF9900"/>
                  </a:solidFill>
                </a:ln>
                <a:solidFill>
                  <a:srgbClr val="C00000"/>
                </a:solidFill>
              </a:rPr>
              <a:t>y</a:t>
            </a:r>
            <a:r>
              <a:rPr lang="en-US" sz="3200" b="1" u="sng" dirty="0">
                <a:ln w="12700">
                  <a:solidFill>
                    <a:srgbClr val="FF9900"/>
                  </a:solidFill>
                </a:ln>
                <a:solidFill>
                  <a:srgbClr val="C00000"/>
                </a:solidFill>
              </a:rPr>
              <a:t>s”</a:t>
            </a:r>
            <a:r>
              <a:rPr lang="en-US" sz="3200" b="1" dirty="0">
                <a:ln w="12700">
                  <a:solidFill>
                    <a:srgbClr val="FF9900"/>
                  </a:solidFill>
                </a:ln>
                <a:solidFill>
                  <a:srgbClr val="C00000"/>
                </a:solidFill>
              </a:rPr>
              <a:t>; </a:t>
            </a:r>
            <a:r>
              <a:rPr lang="en-US" sz="3200" b="1" u="sng" dirty="0">
                <a:ln w="12700">
                  <a:solidFill>
                    <a:srgbClr val="FF9900"/>
                  </a:solidFill>
                </a:ln>
                <a:solidFill>
                  <a:srgbClr val="C00000"/>
                </a:solidFill>
              </a:rPr>
              <a:t>on the</a:t>
            </a:r>
            <a:r>
              <a:rPr lang="en-US" sz="3200" b="1" dirty="0">
                <a:ln w="12700">
                  <a:solidFill>
                    <a:srgbClr val="FF9900"/>
                  </a:solidFill>
                </a:ln>
                <a:solidFill>
                  <a:srgbClr val="C00000"/>
                </a:solidFill>
              </a:rPr>
              <a:t> </a:t>
            </a:r>
            <a:r>
              <a:rPr lang="en-US" sz="3200" b="1" u="sng" dirty="0">
                <a:ln w="12700">
                  <a:solidFill>
                    <a:srgbClr val="FF9900"/>
                  </a:solidFill>
                </a:ln>
                <a:solidFill>
                  <a:srgbClr val="002060"/>
                </a:solidFill>
                <a:latin typeface="Arial Black" panose="020B0A04020102020204" pitchFamily="34" charset="0"/>
              </a:rPr>
              <a:t>19</a:t>
            </a:r>
            <a:r>
              <a:rPr lang="en-US" sz="3200" b="1" u="sng" baseline="30000" dirty="0">
                <a:ln w="12700">
                  <a:solidFill>
                    <a:srgbClr val="FF9900"/>
                  </a:solidFill>
                </a:ln>
                <a:solidFill>
                  <a:srgbClr val="002060"/>
                </a:solidFill>
                <a:latin typeface="Arial Black" panose="020B0A04020102020204" pitchFamily="34" charset="0"/>
              </a:rPr>
              <a:t>th</a:t>
            </a:r>
            <a:r>
              <a:rPr lang="en-US" sz="3200" b="1" dirty="0">
                <a:ln w="12700">
                  <a:solidFill>
                    <a:srgbClr val="FF9900"/>
                  </a:solidFill>
                </a:ln>
                <a:solidFill>
                  <a:srgbClr val="C00000"/>
                </a:solidFill>
                <a:latin typeface="Arial Black" panose="020B0A04020102020204" pitchFamily="34" charset="0"/>
              </a:rPr>
              <a:t> </a:t>
            </a:r>
            <a:r>
              <a:rPr lang="en-US" sz="3200" b="1" u="sng" dirty="0">
                <a:ln w="12700">
                  <a:solidFill>
                    <a:srgbClr val="FF9900"/>
                  </a:solidFill>
                </a:ln>
                <a:solidFill>
                  <a:srgbClr val="C00000"/>
                </a:solidFill>
              </a:rPr>
              <a:t>of the 7</a:t>
            </a:r>
            <a:r>
              <a:rPr lang="en-US" sz="3200" b="1" u="sng" baseline="30000" dirty="0">
                <a:ln w="12700">
                  <a:solidFill>
                    <a:srgbClr val="FF9900"/>
                  </a:solidFill>
                </a:ln>
                <a:solidFill>
                  <a:srgbClr val="C00000"/>
                </a:solidFill>
              </a:rPr>
              <a:t>th</a:t>
            </a:r>
            <a:r>
              <a:rPr lang="en-US" sz="3200" b="1" u="sng" dirty="0">
                <a:ln w="12700">
                  <a:solidFill>
                    <a:srgbClr val="FF9900"/>
                  </a:solidFill>
                </a:ln>
                <a:solidFill>
                  <a:srgbClr val="C00000"/>
                </a:solidFill>
              </a:rPr>
              <a:t> month</a:t>
            </a:r>
            <a:r>
              <a:rPr lang="en-US" sz="3200" b="1" dirty="0">
                <a:ln w="12700">
                  <a:solidFill>
                    <a:srgbClr val="FF9900"/>
                  </a:solidFill>
                </a:ln>
                <a:solidFill>
                  <a:sysClr val="windowText" lastClr="000000"/>
                </a:solidFill>
                <a:effectLst>
                  <a:glow rad="228600">
                    <a:schemeClr val="accent3">
                      <a:satMod val="175000"/>
                      <a:alpha val="40000"/>
                    </a:schemeClr>
                  </a:glow>
                </a:effectLst>
              </a:rPr>
              <a:t>?</a:t>
            </a:r>
            <a:br>
              <a:rPr lang="en-US" sz="3200" b="1" dirty="0">
                <a:ln w="12700">
                  <a:solidFill>
                    <a:srgbClr val="FF9900"/>
                  </a:solidFill>
                </a:ln>
                <a:solidFill>
                  <a:srgbClr val="C00000"/>
                </a:solidFill>
                <a:latin typeface="Arial Black" panose="020B0A04020102020204" pitchFamily="34" charset="0"/>
              </a:rPr>
            </a:br>
            <a:endParaRPr lang="en-US" sz="3200" b="1" dirty="0">
              <a:ln w="12700">
                <a:solidFill>
                  <a:srgbClr val="FF9900"/>
                </a:solidFill>
              </a:ln>
              <a:solidFill>
                <a:srgbClr val="C00000"/>
              </a:solidFill>
            </a:endParaRPr>
          </a:p>
        </p:txBody>
      </p:sp>
      <p:sp>
        <p:nvSpPr>
          <p:cNvPr id="4" name="Slide Number Placeholder 3"/>
          <p:cNvSpPr>
            <a:spLocks noGrp="1"/>
          </p:cNvSpPr>
          <p:nvPr>
            <p:ph type="sldNum" sz="quarter" idx="12"/>
          </p:nvPr>
        </p:nvSpPr>
        <p:spPr>
          <a:xfrm>
            <a:off x="11047412" y="6477000"/>
            <a:ext cx="1066802" cy="276228"/>
          </a:xfrm>
        </p:spPr>
        <p:txBody>
          <a:bodyPr/>
          <a:lstStyle/>
          <a:p>
            <a:fld id="{2A013F82-EE5E-44EE-A61D-E31C6657F26F}" type="slidenum">
              <a:rPr lang="en-US" b="1" smtClean="0"/>
              <a:t>39</a:t>
            </a:fld>
            <a:endParaRPr lang="en-US" b="1" dirty="0"/>
          </a:p>
        </p:txBody>
      </p:sp>
      <p:sp>
        <p:nvSpPr>
          <p:cNvPr id="34" name="Title 1"/>
          <p:cNvSpPr>
            <a:spLocks noGrp="1"/>
          </p:cNvSpPr>
          <p:nvPr>
            <p:ph type="title"/>
          </p:nvPr>
        </p:nvSpPr>
        <p:spPr>
          <a:xfrm>
            <a:off x="2208213" y="228600"/>
            <a:ext cx="8839200" cy="762000"/>
          </a:xfrm>
          <a:blipFill>
            <a:blip r:embed="rId2"/>
            <a:tile tx="0" ty="0" sx="100000" sy="100000" flip="none" algn="tl"/>
          </a:blipFill>
          <a:ln w="38100">
            <a:solidFill>
              <a:srgbClr val="CC00FF"/>
            </a:solidFill>
          </a:ln>
          <a:effectLst>
            <a:glow rad="228600">
              <a:schemeClr val="accent3">
                <a:lumMod val="60000"/>
                <a:lumOff val="40000"/>
                <a:alpha val="90000"/>
              </a:schemeClr>
            </a:glow>
          </a:effectLst>
          <a:scene3d>
            <a:camera prst="orthographicFront"/>
            <a:lightRig rig="threePt" dir="t"/>
          </a:scene3d>
          <a:sp3d>
            <a:bevelT w="114300" prst="artDeco"/>
          </a:sp3d>
        </p:spPr>
        <p:txBody>
          <a:bodyPr anchor="ctr"/>
          <a:lstStyle/>
          <a:p>
            <a:pPr algn="ctr"/>
            <a:r>
              <a:rPr lang="en-US" b="1" dirty="0">
                <a:solidFill>
                  <a:schemeClr val="bg1">
                    <a:lumMod val="95000"/>
                    <a:lumOff val="5000"/>
                  </a:schemeClr>
                </a:solidFill>
              </a:rPr>
              <a:t>The </a:t>
            </a:r>
            <a:r>
              <a:rPr lang="en-US" b="1" i="1" dirty="0">
                <a:solidFill>
                  <a:srgbClr val="CC0099"/>
                </a:solidFill>
                <a:effectLst>
                  <a:outerShdw blurRad="38100" dist="38100" dir="2700000" algn="tl">
                    <a:srgbClr val="000000">
                      <a:alpha val="43137"/>
                    </a:srgbClr>
                  </a:outerShdw>
                </a:effectLst>
              </a:rPr>
              <a:t>“Lunar” </a:t>
            </a:r>
            <a:r>
              <a:rPr lang="en-US" b="1" dirty="0">
                <a:solidFill>
                  <a:schemeClr val="bg1">
                    <a:lumMod val="95000"/>
                    <a:lumOff val="5000"/>
                  </a:schemeClr>
                </a:solidFill>
              </a:rPr>
              <a:t>Ark </a:t>
            </a:r>
            <a:r>
              <a:rPr lang="en-US" dirty="0">
                <a:solidFill>
                  <a:schemeClr val="bg1">
                    <a:lumMod val="95000"/>
                    <a:lumOff val="5000"/>
                  </a:schemeClr>
                </a:solidFill>
              </a:rPr>
              <a:t>– </a:t>
            </a:r>
            <a:r>
              <a:rPr lang="en-US" b="1" i="1" dirty="0">
                <a:ln>
                  <a:solidFill>
                    <a:srgbClr val="0000FF"/>
                  </a:solidFill>
                </a:ln>
                <a:solidFill>
                  <a:srgbClr val="CC0099"/>
                </a:solidFill>
              </a:rPr>
              <a:t>With a Periscope</a:t>
            </a:r>
            <a:r>
              <a:rPr lang="en-US" b="1" dirty="0">
                <a:solidFill>
                  <a:schemeClr val="bg1">
                    <a:lumMod val="95000"/>
                    <a:lumOff val="5000"/>
                  </a:schemeClr>
                </a:solidFill>
                <a:effectLst>
                  <a:glow rad="203200">
                    <a:schemeClr val="accent3">
                      <a:lumMod val="60000"/>
                      <a:lumOff val="40000"/>
                    </a:schemeClr>
                  </a:glow>
                  <a:outerShdw blurRad="38100" dist="38100" dir="2700000" algn="tl">
                    <a:srgbClr val="000000">
                      <a:alpha val="43137"/>
                    </a:srgbClr>
                  </a:outerShdw>
                </a:effectLst>
              </a:rPr>
              <a:t>?</a:t>
            </a:r>
          </a:p>
        </p:txBody>
      </p:sp>
      <p:grpSp>
        <p:nvGrpSpPr>
          <p:cNvPr id="35" name="Group 34"/>
          <p:cNvGrpSpPr/>
          <p:nvPr/>
        </p:nvGrpSpPr>
        <p:grpSpPr>
          <a:xfrm>
            <a:off x="144561" y="3302588"/>
            <a:ext cx="11806052" cy="3326812"/>
            <a:chOff x="-102039" y="3394239"/>
            <a:chExt cx="11806052" cy="3326812"/>
          </a:xfrm>
        </p:grpSpPr>
        <p:sp>
          <p:nvSpPr>
            <p:cNvPr id="36" name="Right Bracket 35"/>
            <p:cNvSpPr/>
            <p:nvPr/>
          </p:nvSpPr>
          <p:spPr>
            <a:xfrm rot="5400000">
              <a:off x="6562960" y="1601264"/>
              <a:ext cx="504828" cy="9734745"/>
            </a:xfrm>
            <a:prstGeom prst="rightBracket">
              <a:avLst>
                <a:gd name="adj" fmla="val 179981"/>
              </a:avLst>
            </a:prstGeom>
            <a:solidFill>
              <a:srgbClr val="FF53FF"/>
            </a:solidFill>
            <a:ln w="57150">
              <a:solidFill>
                <a:srgbClr val="CC0099"/>
              </a:solid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Rectangle 36"/>
            <p:cNvSpPr/>
            <p:nvPr/>
          </p:nvSpPr>
          <p:spPr>
            <a:xfrm>
              <a:off x="4951792" y="6182642"/>
              <a:ext cx="3733420" cy="533400"/>
            </a:xfrm>
            <a:prstGeom prst="rect">
              <a:avLst/>
            </a:prstGeom>
            <a:noFill/>
            <a:ln>
              <a:noFill/>
            </a:ln>
            <a:effectLst>
              <a:glow rad="127000">
                <a:srgbClr val="21FB93"/>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lumMod val="95000"/>
                      <a:lumOff val="5000"/>
                    </a:schemeClr>
                  </a:solidFill>
                  <a:effectLst>
                    <a:outerShdw blurRad="38100" dist="38100" dir="2700000" algn="tl">
                      <a:srgbClr val="000000">
                        <a:alpha val="43137"/>
                      </a:srgbClr>
                    </a:outerShdw>
                  </a:effectLst>
                </a:rPr>
                <a:t>Tishri</a:t>
              </a:r>
              <a:r>
                <a:rPr lang="en-US" sz="2800" dirty="0">
                  <a:solidFill>
                    <a:schemeClr val="bg1">
                      <a:lumMod val="95000"/>
                      <a:lumOff val="5000"/>
                    </a:schemeClr>
                  </a:solidFill>
                  <a:effectLst>
                    <a:outerShdw blurRad="38100" dist="38100" dir="2700000" algn="tl">
                      <a:srgbClr val="000000">
                        <a:alpha val="43137"/>
                      </a:srgbClr>
                    </a:outerShdw>
                  </a:effectLst>
                </a:rPr>
                <a:t> - the 7</a:t>
              </a:r>
              <a:r>
                <a:rPr lang="en-US" sz="2800" baseline="30000" dirty="0">
                  <a:solidFill>
                    <a:schemeClr val="bg1">
                      <a:lumMod val="95000"/>
                      <a:lumOff val="5000"/>
                    </a:schemeClr>
                  </a:solidFill>
                  <a:effectLst>
                    <a:outerShdw blurRad="38100" dist="38100" dir="2700000" algn="tl">
                      <a:srgbClr val="000000">
                        <a:alpha val="43137"/>
                      </a:srgbClr>
                    </a:outerShdw>
                  </a:effectLst>
                </a:rPr>
                <a:t>th</a:t>
              </a:r>
              <a:r>
                <a:rPr lang="en-US" sz="2800" dirty="0">
                  <a:solidFill>
                    <a:schemeClr val="bg1">
                      <a:lumMod val="95000"/>
                      <a:lumOff val="5000"/>
                    </a:schemeClr>
                  </a:solidFill>
                  <a:effectLst>
                    <a:outerShdw blurRad="38100" dist="38100" dir="2700000" algn="tl">
                      <a:srgbClr val="000000">
                        <a:alpha val="43137"/>
                      </a:srgbClr>
                    </a:outerShdw>
                  </a:effectLst>
                </a:rPr>
                <a:t> Month</a:t>
              </a:r>
            </a:p>
          </p:txBody>
        </p:sp>
        <p:grpSp>
          <p:nvGrpSpPr>
            <p:cNvPr id="38" name="Group 37"/>
            <p:cNvGrpSpPr/>
            <p:nvPr/>
          </p:nvGrpSpPr>
          <p:grpSpPr>
            <a:xfrm>
              <a:off x="-102039" y="3394239"/>
              <a:ext cx="11806052" cy="2820066"/>
              <a:chOff x="-102039" y="3394239"/>
              <a:chExt cx="11806052" cy="2820066"/>
            </a:xfrm>
          </p:grpSpPr>
          <p:grpSp>
            <p:nvGrpSpPr>
              <p:cNvPr id="39" name="Group 38"/>
              <p:cNvGrpSpPr/>
              <p:nvPr/>
            </p:nvGrpSpPr>
            <p:grpSpPr>
              <a:xfrm>
                <a:off x="565200" y="3394239"/>
                <a:ext cx="11138813" cy="2820066"/>
                <a:chOff x="565200" y="3394239"/>
                <a:chExt cx="11138813" cy="2820066"/>
              </a:xfrm>
            </p:grpSpPr>
            <p:cxnSp>
              <p:nvCxnSpPr>
                <p:cNvPr id="41" name="Straight Connector 40"/>
                <p:cNvCxnSpPr/>
                <p:nvPr/>
              </p:nvCxnSpPr>
              <p:spPr>
                <a:xfrm flipV="1">
                  <a:off x="7758270" y="5742446"/>
                  <a:ext cx="4550" cy="373694"/>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565200" y="3394239"/>
                  <a:ext cx="11138813" cy="2820066"/>
                  <a:chOff x="-156963" y="3625361"/>
                  <a:chExt cx="11138813" cy="2820066"/>
                </a:xfrm>
              </p:grpSpPr>
              <p:grpSp>
                <p:nvGrpSpPr>
                  <p:cNvPr id="43" name="Group 42"/>
                  <p:cNvGrpSpPr/>
                  <p:nvPr/>
                </p:nvGrpSpPr>
                <p:grpSpPr>
                  <a:xfrm>
                    <a:off x="-25830" y="5570257"/>
                    <a:ext cx="2179679" cy="875170"/>
                    <a:chOff x="-45580" y="4895185"/>
                    <a:chExt cx="2179679" cy="875170"/>
                  </a:xfrm>
                </p:grpSpPr>
                <p:sp>
                  <p:nvSpPr>
                    <p:cNvPr id="76" name="Right Brace 75"/>
                    <p:cNvSpPr/>
                    <p:nvPr/>
                  </p:nvSpPr>
                  <p:spPr>
                    <a:xfrm rot="16200000">
                      <a:off x="457958" y="4606686"/>
                      <a:ext cx="223390" cy="1213707"/>
                    </a:xfrm>
                    <a:prstGeom prst="rightBrace">
                      <a:avLst>
                        <a:gd name="adj1" fmla="val 44132"/>
                        <a:gd name="adj2" fmla="val 50000"/>
                      </a:avLst>
                    </a:prstGeom>
                    <a:ln w="76200">
                      <a:solidFill>
                        <a:schemeClr val="bg1">
                          <a:lumMod val="85000"/>
                          <a:lumOff val="15000"/>
                        </a:schemeClr>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77" name="Group 76"/>
                    <p:cNvGrpSpPr/>
                    <p:nvPr/>
                  </p:nvGrpSpPr>
                  <p:grpSpPr>
                    <a:xfrm>
                      <a:off x="-45580" y="4895185"/>
                      <a:ext cx="2179679" cy="875170"/>
                      <a:chOff x="2231209" y="4945178"/>
                      <a:chExt cx="2179679" cy="875170"/>
                    </a:xfrm>
                  </p:grpSpPr>
                  <p:grpSp>
                    <p:nvGrpSpPr>
                      <p:cNvPr id="78" name="Group 77"/>
                      <p:cNvGrpSpPr/>
                      <p:nvPr/>
                    </p:nvGrpSpPr>
                    <p:grpSpPr>
                      <a:xfrm>
                        <a:off x="2231209" y="4945178"/>
                        <a:ext cx="1243442" cy="875170"/>
                        <a:chOff x="2409058" y="4879915"/>
                        <a:chExt cx="1243442" cy="875170"/>
                      </a:xfrm>
                    </p:grpSpPr>
                    <p:cxnSp>
                      <p:nvCxnSpPr>
                        <p:cNvPr id="80" name="Straight Connector 79"/>
                        <p:cNvCxnSpPr/>
                        <p:nvPr/>
                      </p:nvCxnSpPr>
                      <p:spPr>
                        <a:xfrm flipH="1" flipV="1">
                          <a:off x="3631145" y="4879915"/>
                          <a:ext cx="21355" cy="824292"/>
                        </a:xfrm>
                        <a:prstGeom prst="line">
                          <a:avLst/>
                        </a:prstGeom>
                        <a:ln w="57150">
                          <a:solidFill>
                            <a:srgbClr val="00B05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2409058" y="5297884"/>
                          <a:ext cx="0" cy="457201"/>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cxnSp>
                    <p:nvCxnSpPr>
                      <p:cNvPr id="79" name="Straight Connector 78"/>
                      <p:cNvCxnSpPr/>
                      <p:nvPr/>
                    </p:nvCxnSpPr>
                    <p:spPr>
                      <a:xfrm flipV="1">
                        <a:off x="4410888" y="5347812"/>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grpSp>
              <p:grpSp>
                <p:nvGrpSpPr>
                  <p:cNvPr id="44" name="Group 43"/>
                  <p:cNvGrpSpPr/>
                  <p:nvPr/>
                </p:nvGrpSpPr>
                <p:grpSpPr>
                  <a:xfrm>
                    <a:off x="-156963" y="3625361"/>
                    <a:ext cx="11138813" cy="2798801"/>
                    <a:chOff x="-156963" y="3625361"/>
                    <a:chExt cx="11138813" cy="2798801"/>
                  </a:xfrm>
                </p:grpSpPr>
                <p:grpSp>
                  <p:nvGrpSpPr>
                    <p:cNvPr id="45" name="Group 44"/>
                    <p:cNvGrpSpPr/>
                    <p:nvPr/>
                  </p:nvGrpSpPr>
                  <p:grpSpPr>
                    <a:xfrm>
                      <a:off x="1522412" y="5971430"/>
                      <a:ext cx="4553650" cy="407731"/>
                      <a:chOff x="1522412" y="5971430"/>
                      <a:chExt cx="4553650" cy="407731"/>
                    </a:xfrm>
                  </p:grpSpPr>
                  <p:cxnSp>
                    <p:nvCxnSpPr>
                      <p:cNvPr id="62" name="Straight Connector 61"/>
                      <p:cNvCxnSpPr/>
                      <p:nvPr/>
                    </p:nvCxnSpPr>
                    <p:spPr>
                      <a:xfrm flipV="1">
                        <a:off x="1827212" y="5978032"/>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21300000" flipV="1">
                        <a:off x="6048621" y="5988665"/>
                        <a:ext cx="27441" cy="390496"/>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2436812" y="5972075"/>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1522412" y="5978032"/>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4418012" y="5987208"/>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4078803" y="5971430"/>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3771758" y="5971430"/>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3428186" y="5971430"/>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3078096" y="5976575"/>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5382315" y="5989231"/>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2739080" y="5979041"/>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4740813" y="5982063"/>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5719889" y="5982063"/>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5072902" y="5987208"/>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396880" y="3625361"/>
                      <a:ext cx="4563704" cy="2798801"/>
                      <a:chOff x="1501986" y="3625361"/>
                      <a:chExt cx="4563704" cy="2798801"/>
                    </a:xfrm>
                  </p:grpSpPr>
                  <p:cxnSp>
                    <p:nvCxnSpPr>
                      <p:cNvPr id="48" name="Straight Connector 47"/>
                      <p:cNvCxnSpPr/>
                      <p:nvPr/>
                    </p:nvCxnSpPr>
                    <p:spPr>
                      <a:xfrm flipH="1" flipV="1">
                        <a:off x="6057463" y="5776918"/>
                        <a:ext cx="8227" cy="592063"/>
                      </a:xfrm>
                      <a:prstGeom prst="line">
                        <a:avLst/>
                      </a:prstGeom>
                      <a:ln w="57150">
                        <a:solidFill>
                          <a:srgbClr val="00B05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flipV="1">
                        <a:off x="2438639" y="3625361"/>
                        <a:ext cx="21187" cy="2744628"/>
                      </a:xfrm>
                      <a:prstGeom prst="line">
                        <a:avLst/>
                      </a:prstGeom>
                      <a:ln w="57150">
                        <a:solidFill>
                          <a:srgbClr val="FF990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flipV="1">
                        <a:off x="1821259" y="5282951"/>
                        <a:ext cx="8486" cy="1141211"/>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4418012" y="5987208"/>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4078803" y="5982063"/>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3771758" y="5982063"/>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3428186" y="5982063"/>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3078096" y="5987208"/>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5408519" y="5989674"/>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2739080" y="5979041"/>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4756107" y="5988665"/>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5719889" y="5971430"/>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5072902" y="5987208"/>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1501986" y="5989674"/>
                        <a:ext cx="161" cy="373560"/>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cxnSp>
                  <p:nvCxnSpPr>
                    <p:cNvPr id="47" name="Straight Connector 46"/>
                    <p:cNvCxnSpPr/>
                    <p:nvPr/>
                  </p:nvCxnSpPr>
                  <p:spPr>
                    <a:xfrm flipV="1">
                      <a:off x="-156963" y="6391146"/>
                      <a:ext cx="11138813" cy="3403"/>
                    </a:xfrm>
                    <a:prstGeom prst="line">
                      <a:avLst/>
                    </a:prstGeom>
                    <a:ln w="76200">
                      <a:solidFill>
                        <a:srgbClr val="0000CC"/>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grpSp>
          </p:grpSp>
          <p:sp>
            <p:nvSpPr>
              <p:cNvPr id="40" name="Rectangle 39"/>
              <p:cNvSpPr/>
              <p:nvPr/>
            </p:nvSpPr>
            <p:spPr>
              <a:xfrm>
                <a:off x="-102039" y="3394239"/>
                <a:ext cx="1523999" cy="1905000"/>
              </a:xfrm>
              <a:prstGeom prst="rect">
                <a:avLst/>
              </a:prstGeom>
              <a:blipFill>
                <a:blip r:embed="rId3"/>
                <a:tile tx="0" ty="0" sx="100000" sy="100000" flip="none" algn="tl"/>
              </a:blipFill>
              <a:ln w="38100"/>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Months 2 – 6, </a:t>
                </a:r>
                <a:r>
                  <a:rPr lang="en-US" sz="2800" b="1" dirty="0">
                    <a:ln>
                      <a:solidFill>
                        <a:sysClr val="windowText" lastClr="000000"/>
                      </a:solidFill>
                    </a:ln>
                    <a:effectLst>
                      <a:glow rad="228600">
                        <a:schemeClr val="accent5">
                          <a:satMod val="175000"/>
                          <a:alpha val="92000"/>
                        </a:schemeClr>
                      </a:glow>
                      <a:outerShdw blurRad="38100" dist="38100" dir="2700000" algn="tl">
                        <a:srgbClr val="000000">
                          <a:alpha val="43137"/>
                        </a:srgbClr>
                      </a:outerShdw>
                    </a:effectLst>
                  </a:rPr>
                  <a:t>131</a:t>
                </a:r>
                <a:r>
                  <a:rPr lang="en-US" sz="2800" dirty="0"/>
                  <a:t> days </a:t>
                </a:r>
              </a:p>
            </p:txBody>
          </p:sp>
        </p:grpSp>
      </p:grpSp>
      <p:cxnSp>
        <p:nvCxnSpPr>
          <p:cNvPr id="82" name="Straight Arrow Connector 81"/>
          <p:cNvCxnSpPr/>
          <p:nvPr/>
        </p:nvCxnSpPr>
        <p:spPr>
          <a:xfrm>
            <a:off x="2194601" y="5434849"/>
            <a:ext cx="6090597" cy="0"/>
          </a:xfrm>
          <a:prstGeom prst="straightConnector1">
            <a:avLst/>
          </a:prstGeom>
          <a:ln w="57150">
            <a:solidFill>
              <a:srgbClr val="FFFF00"/>
            </a:solidFill>
            <a:headEnd type="none" w="med" len="med"/>
            <a:tailEnd type="arrow" w="med" len="med"/>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83" name="Rectangle 82"/>
          <p:cNvSpPr/>
          <p:nvPr/>
        </p:nvSpPr>
        <p:spPr>
          <a:xfrm>
            <a:off x="3418229" y="4919716"/>
            <a:ext cx="3285783" cy="4280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FF00"/>
                </a:solidFill>
                <a:effectLst>
                  <a:outerShdw blurRad="38100" dist="38100" dir="2700000" algn="tl">
                    <a:srgbClr val="000000">
                      <a:alpha val="43137"/>
                    </a:srgbClr>
                  </a:outerShdw>
                </a:effectLst>
              </a:rPr>
              <a:t>19 days of Tishri</a:t>
            </a:r>
          </a:p>
        </p:txBody>
      </p:sp>
      <p:cxnSp>
        <p:nvCxnSpPr>
          <p:cNvPr id="85" name="Straight Arrow Connector 84"/>
          <p:cNvCxnSpPr/>
          <p:nvPr/>
        </p:nvCxnSpPr>
        <p:spPr>
          <a:xfrm flipH="1">
            <a:off x="8285030" y="1714484"/>
            <a:ext cx="316631" cy="1582525"/>
          </a:xfrm>
          <a:prstGeom prst="straightConnector1">
            <a:avLst/>
          </a:prstGeom>
          <a:ln w="76200">
            <a:solidFill>
              <a:srgbClr val="FF9900"/>
            </a:solidFill>
            <a:tailEnd type="triangle"/>
          </a:ln>
          <a:effectLst>
            <a:glow rad="76200">
              <a:srgbClr val="00FF99"/>
            </a:glow>
          </a:effectLst>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V="1">
            <a:off x="2073159" y="3960338"/>
            <a:ext cx="6528502" cy="2062"/>
          </a:xfrm>
          <a:prstGeom prst="line">
            <a:avLst/>
          </a:prstGeom>
          <a:ln w="76200">
            <a:solidFill>
              <a:schemeClr val="accent4">
                <a:lumMod val="60000"/>
                <a:lumOff val="40000"/>
              </a:schemeClr>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92" name="Rectangle 91"/>
          <p:cNvSpPr/>
          <p:nvPr/>
        </p:nvSpPr>
        <p:spPr>
          <a:xfrm>
            <a:off x="1846385" y="3420837"/>
            <a:ext cx="9303206" cy="556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ln>
                  <a:solidFill>
                    <a:srgbClr val="0000FF"/>
                  </a:solidFill>
                </a:ln>
                <a:solidFill>
                  <a:srgbClr val="6AFAFA"/>
                </a:solidFill>
              </a:rPr>
              <a:t>Water Level </a:t>
            </a:r>
            <a:r>
              <a:rPr lang="en-US" sz="3600" b="1" dirty="0">
                <a:ln w="28575">
                  <a:solidFill>
                    <a:srgbClr val="0000FF"/>
                  </a:solidFill>
                </a:ln>
                <a:solidFill>
                  <a:srgbClr val="6AFAFA"/>
                </a:solidFill>
                <a:effectLst>
                  <a:glow rad="127000">
                    <a:srgbClr val="FFFF00"/>
                  </a:glow>
                </a:effectLst>
                <a:latin typeface="Arial Black" panose="020B0A04020102020204" pitchFamily="34" charset="0"/>
              </a:rPr>
              <a:t>ABOVE</a:t>
            </a:r>
            <a:r>
              <a:rPr lang="en-US" sz="3600" b="1" dirty="0">
                <a:ln>
                  <a:solidFill>
                    <a:srgbClr val="0000FF"/>
                  </a:solidFill>
                </a:ln>
                <a:solidFill>
                  <a:srgbClr val="6AFAFA"/>
                </a:solidFill>
              </a:rPr>
              <a:t>      Mt Ararat!</a:t>
            </a:r>
          </a:p>
        </p:txBody>
      </p:sp>
      <p:cxnSp>
        <p:nvCxnSpPr>
          <p:cNvPr id="94" name="Straight Arrow Connector 93"/>
          <p:cNvCxnSpPr/>
          <p:nvPr/>
        </p:nvCxnSpPr>
        <p:spPr>
          <a:xfrm>
            <a:off x="6627813" y="3297009"/>
            <a:ext cx="948905" cy="1647485"/>
          </a:xfrm>
          <a:prstGeom prst="straightConnector1">
            <a:avLst/>
          </a:prstGeom>
          <a:ln w="76200">
            <a:solidFill>
              <a:srgbClr val="FF53FF"/>
            </a:solidFill>
            <a:tailEnd type="triangle"/>
          </a:ln>
          <a:effectLst>
            <a:glow rad="127000">
              <a:srgbClr val="FFFF00"/>
            </a:glow>
          </a:effectLst>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flipH="1" flipV="1">
            <a:off x="8326682" y="3977407"/>
            <a:ext cx="358530" cy="213593"/>
          </a:xfrm>
          <a:prstGeom prst="straightConnector1">
            <a:avLst/>
          </a:prstGeom>
          <a:ln w="76200">
            <a:solidFill>
              <a:srgbClr val="CC0000"/>
            </a:solidFill>
            <a:tailEnd type="triangle"/>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96" name="Rectangle 95"/>
          <p:cNvSpPr/>
          <p:nvPr/>
        </p:nvSpPr>
        <p:spPr>
          <a:xfrm>
            <a:off x="8601661" y="3960338"/>
            <a:ext cx="3453617" cy="1474511"/>
          </a:xfrm>
          <a:prstGeom prst="rect">
            <a:avLst/>
          </a:prstGeom>
          <a:gradFill>
            <a:gsLst>
              <a:gs pos="10000">
                <a:srgbClr val="6AFAFA"/>
              </a:gs>
              <a:gs pos="100000">
                <a:srgbClr val="134251"/>
              </a:gs>
              <a:gs pos="66000">
                <a:srgbClr val="134251"/>
              </a:gs>
            </a:gsLst>
            <a:lin ang="5400000" scaled="0"/>
          </a:gradFill>
          <a:ln w="28575">
            <a:solidFill>
              <a:srgbClr val="CC0000"/>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n>
                  <a:solidFill>
                    <a:srgbClr val="0000CC"/>
                  </a:solidFill>
                </a:ln>
                <a:solidFill>
                  <a:srgbClr val="CC0099"/>
                </a:solidFill>
                <a:effectLst>
                  <a:outerShdw blurRad="38100" dist="38100" dir="2700000" algn="tl">
                    <a:srgbClr val="000000">
                      <a:alpha val="43137"/>
                    </a:srgbClr>
                  </a:outerShdw>
                </a:effectLst>
              </a:rPr>
              <a:t>150 Lunar based </a:t>
            </a:r>
            <a:r>
              <a:rPr lang="en-US" sz="2800" dirty="0"/>
              <a:t>days achieved on the </a:t>
            </a:r>
            <a:r>
              <a:rPr lang="en-US" sz="2800" b="1" dirty="0">
                <a:ln>
                  <a:solidFill>
                    <a:srgbClr val="0000FF"/>
                  </a:solidFill>
                </a:ln>
                <a:effectLst>
                  <a:outerShdw blurRad="38100" dist="38100" dir="2700000" algn="tl">
                    <a:srgbClr val="000000">
                      <a:alpha val="43137"/>
                    </a:srgbClr>
                  </a:outerShdw>
                </a:effectLst>
              </a:rPr>
              <a:t>19</a:t>
            </a:r>
            <a:r>
              <a:rPr lang="en-US" sz="2800" b="1" baseline="30000" dirty="0">
                <a:ln>
                  <a:solidFill>
                    <a:srgbClr val="0000FF"/>
                  </a:solidFill>
                </a:ln>
                <a:effectLst>
                  <a:outerShdw blurRad="38100" dist="38100" dir="2700000" algn="tl">
                    <a:srgbClr val="000000">
                      <a:alpha val="43137"/>
                    </a:srgbClr>
                  </a:outerShdw>
                </a:effectLst>
              </a:rPr>
              <a:t>th</a:t>
            </a:r>
            <a:r>
              <a:rPr lang="en-US" sz="2800" dirty="0"/>
              <a:t> of Tishri!</a:t>
            </a:r>
          </a:p>
        </p:txBody>
      </p:sp>
      <p:sp>
        <p:nvSpPr>
          <p:cNvPr id="12" name="Rectangle 11"/>
          <p:cNvSpPr/>
          <p:nvPr/>
        </p:nvSpPr>
        <p:spPr>
          <a:xfrm>
            <a:off x="1558166" y="2234103"/>
            <a:ext cx="10586404" cy="11812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n w="12700">
                  <a:solidFill>
                    <a:srgbClr val="FF9900"/>
                  </a:solidFill>
                </a:ln>
                <a:solidFill>
                  <a:srgbClr val="002060"/>
                </a:solidFill>
              </a:rPr>
              <a:t>Scriptures document that the Ark    rested on </a:t>
            </a:r>
            <a:br>
              <a:rPr lang="en-US" sz="3200" b="1" dirty="0">
                <a:ln w="12700">
                  <a:solidFill>
                    <a:srgbClr val="FF9900"/>
                  </a:solidFill>
                </a:ln>
                <a:solidFill>
                  <a:srgbClr val="002060"/>
                </a:solidFill>
              </a:rPr>
            </a:br>
            <a:r>
              <a:rPr lang="en-US" sz="3200" b="1" dirty="0">
                <a:ln w="12700">
                  <a:solidFill>
                    <a:srgbClr val="FF9900"/>
                  </a:solidFill>
                </a:ln>
                <a:solidFill>
                  <a:srgbClr val="002060"/>
                </a:solidFill>
              </a:rPr>
              <a:t>  	  Mt Ararat on the </a:t>
            </a:r>
            <a:r>
              <a:rPr lang="en-US" sz="3200" b="1" dirty="0">
                <a:ln w="12700">
                  <a:solidFill>
                    <a:srgbClr val="0000FF"/>
                  </a:solidFill>
                </a:ln>
                <a:solidFill>
                  <a:srgbClr val="002060"/>
                </a:solidFill>
                <a:effectLst>
                  <a:glow rad="190500">
                    <a:srgbClr val="FFFF00"/>
                  </a:glow>
                  <a:outerShdw blurRad="38100" dist="38100" dir="2700000" algn="tl">
                    <a:srgbClr val="000000">
                      <a:alpha val="43137"/>
                    </a:srgbClr>
                  </a:outerShdw>
                </a:effectLst>
              </a:rPr>
              <a:t>17</a:t>
            </a:r>
            <a:r>
              <a:rPr lang="en-US" sz="1200" b="1" dirty="0">
                <a:ln w="12700">
                  <a:solidFill>
                    <a:srgbClr val="0000FF"/>
                  </a:solidFill>
                </a:ln>
                <a:solidFill>
                  <a:srgbClr val="002060"/>
                </a:solidFill>
                <a:effectLst>
                  <a:glow rad="190500">
                    <a:srgbClr val="FFFF00"/>
                  </a:glow>
                  <a:outerShdw blurRad="38100" dist="38100" dir="2700000" algn="tl">
                    <a:srgbClr val="000000">
                      <a:alpha val="43137"/>
                    </a:srgbClr>
                  </a:outerShdw>
                </a:effectLst>
              </a:rPr>
              <a:t> </a:t>
            </a:r>
            <a:r>
              <a:rPr lang="en-US" sz="3200" b="1" baseline="30000" dirty="0" err="1">
                <a:ln w="12700">
                  <a:solidFill>
                    <a:srgbClr val="0000FF"/>
                  </a:solidFill>
                </a:ln>
                <a:solidFill>
                  <a:srgbClr val="002060"/>
                </a:solidFill>
                <a:effectLst>
                  <a:glow rad="190500">
                    <a:srgbClr val="FFFF00"/>
                  </a:glow>
                  <a:outerShdw blurRad="38100" dist="38100" dir="2700000" algn="tl">
                    <a:srgbClr val="000000">
                      <a:alpha val="43137"/>
                    </a:srgbClr>
                  </a:outerShdw>
                </a:effectLst>
              </a:rPr>
              <a:t>th</a:t>
            </a:r>
            <a:r>
              <a:rPr lang="en-US" sz="3200" b="1" dirty="0">
                <a:ln w="12700">
                  <a:solidFill>
                    <a:srgbClr val="0000FF"/>
                  </a:solidFill>
                </a:ln>
                <a:solidFill>
                  <a:srgbClr val="002060"/>
                </a:solidFill>
                <a:effectLst>
                  <a:outerShdw blurRad="38100" dist="38100" dir="2700000" algn="tl">
                    <a:srgbClr val="000000">
                      <a:alpha val="43137"/>
                    </a:srgbClr>
                  </a:outerShdw>
                </a:effectLst>
              </a:rPr>
              <a:t> </a:t>
            </a:r>
            <a:r>
              <a:rPr lang="en-US" sz="3200" b="1" dirty="0">
                <a:ln w="12700">
                  <a:solidFill>
                    <a:srgbClr val="FF9900"/>
                  </a:solidFill>
                </a:ln>
                <a:solidFill>
                  <a:srgbClr val="002060"/>
                </a:solidFill>
              </a:rPr>
              <a:t>day of   the </a:t>
            </a:r>
            <a:r>
              <a:rPr lang="en-US" sz="3200" b="1" dirty="0">
                <a:ln w="12700">
                  <a:solidFill>
                    <a:srgbClr val="FF9900"/>
                  </a:solidFill>
                </a:ln>
                <a:solidFill>
                  <a:srgbClr val="002060"/>
                </a:solidFill>
                <a:effectLst>
                  <a:outerShdw blurRad="38100" dist="38100" dir="2700000" algn="tl">
                    <a:srgbClr val="000000">
                      <a:alpha val="43137"/>
                    </a:srgbClr>
                  </a:outerShdw>
                </a:effectLst>
              </a:rPr>
              <a:t>7</a:t>
            </a:r>
            <a:r>
              <a:rPr lang="en-US" sz="3200" b="1" baseline="30000" dirty="0">
                <a:ln w="12700">
                  <a:solidFill>
                    <a:srgbClr val="FF9900"/>
                  </a:solidFill>
                </a:ln>
                <a:solidFill>
                  <a:srgbClr val="002060"/>
                </a:solidFill>
                <a:effectLst>
                  <a:outerShdw blurRad="38100" dist="38100" dir="2700000" algn="tl">
                    <a:srgbClr val="000000">
                      <a:alpha val="43137"/>
                    </a:srgbClr>
                  </a:outerShdw>
                </a:effectLst>
              </a:rPr>
              <a:t>th</a:t>
            </a:r>
            <a:r>
              <a:rPr lang="en-US" sz="3200" b="1" dirty="0">
                <a:ln w="12700">
                  <a:solidFill>
                    <a:srgbClr val="FF9900"/>
                  </a:solidFill>
                </a:ln>
                <a:solidFill>
                  <a:srgbClr val="002060"/>
                </a:solidFill>
              </a:rPr>
              <a:t> month!</a:t>
            </a:r>
            <a:endParaRPr lang="en-CA" dirty="0">
              <a:solidFill>
                <a:srgbClr val="002060"/>
              </a:solidFill>
            </a:endParaRPr>
          </a:p>
        </p:txBody>
      </p:sp>
    </p:spTree>
    <p:extLst>
      <p:ext uri="{BB962C8B-B14F-4D97-AF65-F5344CB8AC3E}">
        <p14:creationId xmlns:p14="http://schemas.microsoft.com/office/powerpoint/2010/main" val="1843452585"/>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22" presetClass="entr" presetSubtype="1" fill="hold" nodeType="withEffect">
                                  <p:stCondLst>
                                    <p:cond delay="3500"/>
                                  </p:stCondLst>
                                  <p:childTnLst>
                                    <p:set>
                                      <p:cBhvr>
                                        <p:cTn id="11" dur="1" fill="hold">
                                          <p:stCondLst>
                                            <p:cond delay="0"/>
                                          </p:stCondLst>
                                        </p:cTn>
                                        <p:tgtEl>
                                          <p:spTgt spid="85"/>
                                        </p:tgtEl>
                                        <p:attrNameLst>
                                          <p:attrName>style.visibility</p:attrName>
                                        </p:attrNameLst>
                                      </p:cBhvr>
                                      <p:to>
                                        <p:strVal val="visible"/>
                                      </p:to>
                                    </p:set>
                                    <p:animEffect transition="in" filter="wipe(up)">
                                      <p:cBhvr>
                                        <p:cTn id="12" dur="2000"/>
                                        <p:tgtEl>
                                          <p:spTgt spid="85"/>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98"/>
                                        </p:tgtEl>
                                        <p:attrNameLst>
                                          <p:attrName>style.visibility</p:attrName>
                                        </p:attrNameLst>
                                      </p:cBhvr>
                                      <p:to>
                                        <p:strVal val="visible"/>
                                      </p:to>
                                    </p:set>
                                    <p:anim calcmode="lin" valueType="num">
                                      <p:cBhvr>
                                        <p:cTn id="17" dur="2250" fill="hold"/>
                                        <p:tgtEl>
                                          <p:spTgt spid="98"/>
                                        </p:tgtEl>
                                        <p:attrNameLst>
                                          <p:attrName>ppt_w</p:attrName>
                                        </p:attrNameLst>
                                      </p:cBhvr>
                                      <p:tavLst>
                                        <p:tav tm="0">
                                          <p:val>
                                            <p:fltVal val="0"/>
                                          </p:val>
                                        </p:tav>
                                        <p:tav tm="100000">
                                          <p:val>
                                            <p:strVal val="#ppt_w"/>
                                          </p:val>
                                        </p:tav>
                                      </p:tavLst>
                                    </p:anim>
                                    <p:anim calcmode="lin" valueType="num">
                                      <p:cBhvr>
                                        <p:cTn id="18" dur="2250" fill="hold"/>
                                        <p:tgtEl>
                                          <p:spTgt spid="98"/>
                                        </p:tgtEl>
                                        <p:attrNameLst>
                                          <p:attrName>ppt_h</p:attrName>
                                        </p:attrNameLst>
                                      </p:cBhvr>
                                      <p:tavLst>
                                        <p:tav tm="0">
                                          <p:val>
                                            <p:fltVal val="0"/>
                                          </p:val>
                                        </p:tav>
                                        <p:tav tm="100000">
                                          <p:val>
                                            <p:strVal val="#ppt_h"/>
                                          </p:val>
                                        </p:tav>
                                      </p:tavLst>
                                    </p:anim>
                                    <p:anim calcmode="lin" valueType="num">
                                      <p:cBhvr>
                                        <p:cTn id="19" dur="2250" fill="hold"/>
                                        <p:tgtEl>
                                          <p:spTgt spid="98"/>
                                        </p:tgtEl>
                                        <p:attrNameLst>
                                          <p:attrName>style.rotation</p:attrName>
                                        </p:attrNameLst>
                                      </p:cBhvr>
                                      <p:tavLst>
                                        <p:tav tm="0">
                                          <p:val>
                                            <p:fltVal val="90"/>
                                          </p:val>
                                        </p:tav>
                                        <p:tav tm="100000">
                                          <p:val>
                                            <p:fltVal val="0"/>
                                          </p:val>
                                        </p:tav>
                                      </p:tavLst>
                                    </p:anim>
                                    <p:animEffect transition="in" filter="fade">
                                      <p:cBhvr>
                                        <p:cTn id="20" dur="2250"/>
                                        <p:tgtEl>
                                          <p:spTgt spid="98"/>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p:cTn id="23" dur="2250" fill="hold"/>
                                        <p:tgtEl>
                                          <p:spTgt spid="96"/>
                                        </p:tgtEl>
                                        <p:attrNameLst>
                                          <p:attrName>ppt_w</p:attrName>
                                        </p:attrNameLst>
                                      </p:cBhvr>
                                      <p:tavLst>
                                        <p:tav tm="0">
                                          <p:val>
                                            <p:fltVal val="0"/>
                                          </p:val>
                                        </p:tav>
                                        <p:tav tm="100000">
                                          <p:val>
                                            <p:strVal val="#ppt_w"/>
                                          </p:val>
                                        </p:tav>
                                      </p:tavLst>
                                    </p:anim>
                                    <p:anim calcmode="lin" valueType="num">
                                      <p:cBhvr>
                                        <p:cTn id="24" dur="2250" fill="hold"/>
                                        <p:tgtEl>
                                          <p:spTgt spid="96"/>
                                        </p:tgtEl>
                                        <p:attrNameLst>
                                          <p:attrName>ppt_h</p:attrName>
                                        </p:attrNameLst>
                                      </p:cBhvr>
                                      <p:tavLst>
                                        <p:tav tm="0">
                                          <p:val>
                                            <p:fltVal val="0"/>
                                          </p:val>
                                        </p:tav>
                                        <p:tav tm="100000">
                                          <p:val>
                                            <p:strVal val="#ppt_h"/>
                                          </p:val>
                                        </p:tav>
                                      </p:tavLst>
                                    </p:anim>
                                    <p:anim calcmode="lin" valueType="num">
                                      <p:cBhvr>
                                        <p:cTn id="25" dur="2250" fill="hold"/>
                                        <p:tgtEl>
                                          <p:spTgt spid="96"/>
                                        </p:tgtEl>
                                        <p:attrNameLst>
                                          <p:attrName>style.rotation</p:attrName>
                                        </p:attrNameLst>
                                      </p:cBhvr>
                                      <p:tavLst>
                                        <p:tav tm="0">
                                          <p:val>
                                            <p:fltVal val="90"/>
                                          </p:val>
                                        </p:tav>
                                        <p:tav tm="100000">
                                          <p:val>
                                            <p:fltVal val="0"/>
                                          </p:val>
                                        </p:tav>
                                      </p:tavLst>
                                    </p:anim>
                                    <p:animEffect transition="in" filter="fade">
                                      <p:cBhvr>
                                        <p:cTn id="26" dur="2250"/>
                                        <p:tgtEl>
                                          <p:spTgt spid="9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1000"/>
                                        <p:tgtEl>
                                          <p:spTgt spid="12"/>
                                        </p:tgtEl>
                                      </p:cBhvr>
                                    </p:animEffect>
                                  </p:childTnLst>
                                </p:cTn>
                              </p:par>
                              <p:par>
                                <p:cTn id="32" presetID="22" presetClass="entr" presetSubtype="1" fill="hold" nodeType="withEffect">
                                  <p:stCondLst>
                                    <p:cond delay="3000"/>
                                  </p:stCondLst>
                                  <p:childTnLst>
                                    <p:set>
                                      <p:cBhvr>
                                        <p:cTn id="33" dur="1" fill="hold">
                                          <p:stCondLst>
                                            <p:cond delay="0"/>
                                          </p:stCondLst>
                                        </p:cTn>
                                        <p:tgtEl>
                                          <p:spTgt spid="94"/>
                                        </p:tgtEl>
                                        <p:attrNameLst>
                                          <p:attrName>style.visibility</p:attrName>
                                        </p:attrNameLst>
                                      </p:cBhvr>
                                      <p:to>
                                        <p:strVal val="visible"/>
                                      </p:to>
                                    </p:set>
                                    <p:animEffect transition="in" filter="wipe(up)">
                                      <p:cBhvr>
                                        <p:cTn id="34" dur="2250"/>
                                        <p:tgtEl>
                                          <p:spTgt spid="94"/>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92">
                                            <p:txEl>
                                              <p:pRg st="0" end="0"/>
                                            </p:txEl>
                                          </p:spTgt>
                                        </p:tgtEl>
                                        <p:attrNameLst>
                                          <p:attrName>style.visibility</p:attrName>
                                        </p:attrNameLst>
                                      </p:cBhvr>
                                      <p:to>
                                        <p:strVal val="visible"/>
                                      </p:to>
                                    </p:set>
                                    <p:animEffect transition="in" filter="wipe(down)">
                                      <p:cBhvr>
                                        <p:cTn id="39" dur="580">
                                          <p:stCondLst>
                                            <p:cond delay="0"/>
                                          </p:stCondLst>
                                        </p:cTn>
                                        <p:tgtEl>
                                          <p:spTgt spid="92">
                                            <p:txEl>
                                              <p:pRg st="0" end="0"/>
                                            </p:txEl>
                                          </p:spTgt>
                                        </p:tgtEl>
                                      </p:cBhvr>
                                    </p:animEffect>
                                    <p:anim calcmode="lin" valueType="num">
                                      <p:cBhvr>
                                        <p:cTn id="40" dur="1822" tmFilter="0,0; 0.14,0.36; 0.43,0.73; 0.71,0.91; 1.0,1.0">
                                          <p:stCondLst>
                                            <p:cond delay="0"/>
                                          </p:stCondLst>
                                        </p:cTn>
                                        <p:tgtEl>
                                          <p:spTgt spid="92">
                                            <p:txEl>
                                              <p:pRg st="0" end="0"/>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92">
                                            <p:txEl>
                                              <p:pRg st="0" end="0"/>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92">
                                            <p:txEl>
                                              <p:pRg st="0" end="0"/>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92">
                                            <p:txEl>
                                              <p:pRg st="0" end="0"/>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92">
                                            <p:txEl>
                                              <p:pRg st="0" end="0"/>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92">
                                            <p:txEl>
                                              <p:pRg st="0" end="0"/>
                                            </p:txEl>
                                          </p:spTgt>
                                        </p:tgtEl>
                                      </p:cBhvr>
                                      <p:to x="100000" y="60000"/>
                                    </p:animScale>
                                    <p:animScale>
                                      <p:cBhvr>
                                        <p:cTn id="46" dur="166" decel="50000">
                                          <p:stCondLst>
                                            <p:cond delay="676"/>
                                          </p:stCondLst>
                                        </p:cTn>
                                        <p:tgtEl>
                                          <p:spTgt spid="92">
                                            <p:txEl>
                                              <p:pRg st="0" end="0"/>
                                            </p:txEl>
                                          </p:spTgt>
                                        </p:tgtEl>
                                      </p:cBhvr>
                                      <p:to x="100000" y="100000"/>
                                    </p:animScale>
                                    <p:animScale>
                                      <p:cBhvr>
                                        <p:cTn id="47" dur="26">
                                          <p:stCondLst>
                                            <p:cond delay="1312"/>
                                          </p:stCondLst>
                                        </p:cTn>
                                        <p:tgtEl>
                                          <p:spTgt spid="92">
                                            <p:txEl>
                                              <p:pRg st="0" end="0"/>
                                            </p:txEl>
                                          </p:spTgt>
                                        </p:tgtEl>
                                      </p:cBhvr>
                                      <p:to x="100000" y="80000"/>
                                    </p:animScale>
                                    <p:animScale>
                                      <p:cBhvr>
                                        <p:cTn id="48" dur="166" decel="50000">
                                          <p:stCondLst>
                                            <p:cond delay="1338"/>
                                          </p:stCondLst>
                                        </p:cTn>
                                        <p:tgtEl>
                                          <p:spTgt spid="92">
                                            <p:txEl>
                                              <p:pRg st="0" end="0"/>
                                            </p:txEl>
                                          </p:spTgt>
                                        </p:tgtEl>
                                      </p:cBhvr>
                                      <p:to x="100000" y="100000"/>
                                    </p:animScale>
                                    <p:animScale>
                                      <p:cBhvr>
                                        <p:cTn id="49" dur="26">
                                          <p:stCondLst>
                                            <p:cond delay="1642"/>
                                          </p:stCondLst>
                                        </p:cTn>
                                        <p:tgtEl>
                                          <p:spTgt spid="92">
                                            <p:txEl>
                                              <p:pRg st="0" end="0"/>
                                            </p:txEl>
                                          </p:spTgt>
                                        </p:tgtEl>
                                      </p:cBhvr>
                                      <p:to x="100000" y="90000"/>
                                    </p:animScale>
                                    <p:animScale>
                                      <p:cBhvr>
                                        <p:cTn id="50" dur="166" decel="50000">
                                          <p:stCondLst>
                                            <p:cond delay="1668"/>
                                          </p:stCondLst>
                                        </p:cTn>
                                        <p:tgtEl>
                                          <p:spTgt spid="92">
                                            <p:txEl>
                                              <p:pRg st="0" end="0"/>
                                            </p:txEl>
                                          </p:spTgt>
                                        </p:tgtEl>
                                      </p:cBhvr>
                                      <p:to x="100000" y="100000"/>
                                    </p:animScale>
                                    <p:animScale>
                                      <p:cBhvr>
                                        <p:cTn id="51" dur="26">
                                          <p:stCondLst>
                                            <p:cond delay="1808"/>
                                          </p:stCondLst>
                                        </p:cTn>
                                        <p:tgtEl>
                                          <p:spTgt spid="92">
                                            <p:txEl>
                                              <p:pRg st="0" end="0"/>
                                            </p:txEl>
                                          </p:spTgt>
                                        </p:tgtEl>
                                      </p:cBhvr>
                                      <p:to x="100000" y="95000"/>
                                    </p:animScale>
                                    <p:animScale>
                                      <p:cBhvr>
                                        <p:cTn id="52" dur="166" decel="50000">
                                          <p:stCondLst>
                                            <p:cond delay="1834"/>
                                          </p:stCondLst>
                                        </p:cTn>
                                        <p:tgtEl>
                                          <p:spTgt spid="92">
                                            <p:txEl>
                                              <p:pRg st="0" end="0"/>
                                            </p:txEl>
                                          </p:spTgt>
                                        </p:tgtEl>
                                      </p:cBhvr>
                                      <p:to x="100000" y="100000"/>
                                    </p:animScale>
                                  </p:childTnLst>
                                </p:cTn>
                              </p:par>
                              <p:par>
                                <p:cTn id="53" presetID="22" presetClass="entr" presetSubtype="8" fill="hold" nodeType="withEffect">
                                  <p:stCondLst>
                                    <p:cond delay="500"/>
                                  </p:stCondLst>
                                  <p:childTnLst>
                                    <p:set>
                                      <p:cBhvr>
                                        <p:cTn id="54" dur="1" fill="hold">
                                          <p:stCondLst>
                                            <p:cond delay="0"/>
                                          </p:stCondLst>
                                        </p:cTn>
                                        <p:tgtEl>
                                          <p:spTgt spid="91"/>
                                        </p:tgtEl>
                                        <p:attrNameLst>
                                          <p:attrName>style.visibility</p:attrName>
                                        </p:attrNameLst>
                                      </p:cBhvr>
                                      <p:to>
                                        <p:strVal val="visible"/>
                                      </p:to>
                                    </p:set>
                                    <p:animEffect transition="in" filter="wipe(left)">
                                      <p:cBhvr>
                                        <p:cTn id="55" dur="1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diagBrick">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03612" y="228600"/>
            <a:ext cx="6096000" cy="685800"/>
          </a:xfrm>
          <a:solidFill>
            <a:schemeClr val="bg1">
              <a:lumMod val="75000"/>
              <a:lumOff val="25000"/>
            </a:schemeClr>
          </a:solidFill>
          <a:ln w="57150">
            <a:solidFill>
              <a:srgbClr val="FF9900"/>
            </a:solidFill>
          </a:ln>
          <a:effectLst>
            <a:glow rad="228600">
              <a:schemeClr val="accent3">
                <a:satMod val="175000"/>
                <a:alpha val="40000"/>
              </a:schemeClr>
            </a:glow>
          </a:effectLst>
          <a:scene3d>
            <a:camera prst="orthographicFront"/>
            <a:lightRig rig="threePt" dir="t"/>
          </a:scene3d>
          <a:sp3d>
            <a:bevelT w="114300" prst="artDeco"/>
          </a:sp3d>
        </p:spPr>
        <p:txBody>
          <a:bodyPr/>
          <a:lstStyle/>
          <a:p>
            <a:pPr algn="ctr"/>
            <a:r>
              <a:rPr lang="en-US" b="1" dirty="0">
                <a:solidFill>
                  <a:srgbClr val="CC00FF"/>
                </a:solidFill>
              </a:rPr>
              <a:t>Who was Guiding the Ark?</a:t>
            </a:r>
          </a:p>
        </p:txBody>
      </p:sp>
      <p:sp>
        <p:nvSpPr>
          <p:cNvPr id="3" name="Content Placeholder 2"/>
          <p:cNvSpPr>
            <a:spLocks noGrp="1"/>
          </p:cNvSpPr>
          <p:nvPr>
            <p:ph idx="1"/>
          </p:nvPr>
        </p:nvSpPr>
        <p:spPr>
          <a:xfrm>
            <a:off x="1141412" y="1171572"/>
            <a:ext cx="10668000" cy="5229228"/>
          </a:xfrm>
          <a:solidFill>
            <a:schemeClr val="tx1">
              <a:lumMod val="85000"/>
            </a:schemeClr>
          </a:solidFill>
          <a:ln w="38100">
            <a:solidFill>
              <a:srgbClr val="CC00FF"/>
            </a:solidFill>
          </a:ln>
          <a:effectLst>
            <a:glow rad="228600">
              <a:schemeClr val="accent3">
                <a:satMod val="175000"/>
                <a:alpha val="40000"/>
              </a:schemeClr>
            </a:glow>
          </a:effectLst>
          <a:scene3d>
            <a:camera prst="orthographicFront"/>
            <a:lightRig rig="threePt" dir="t"/>
          </a:scene3d>
          <a:sp3d>
            <a:bevelT w="114300" prst="artDeco"/>
          </a:sp3d>
        </p:spPr>
        <p:txBody>
          <a:bodyPr lIns="182880" anchor="ctr">
            <a:normAutofit/>
          </a:bodyPr>
          <a:lstStyle/>
          <a:p>
            <a:pPr marL="0" indent="0">
              <a:spcBef>
                <a:spcPts val="0"/>
              </a:spcBef>
              <a:spcAft>
                <a:spcPts val="2400"/>
              </a:spcAft>
              <a:buNone/>
            </a:pPr>
            <a:r>
              <a:rPr lang="en-US" sz="2800" b="1" dirty="0">
                <a:solidFill>
                  <a:srgbClr val="0000CC"/>
                </a:solidFill>
                <a:effectLst>
                  <a:outerShdw blurRad="38100" dist="38100" dir="2700000" algn="tl">
                    <a:srgbClr val="000000">
                      <a:alpha val="43137"/>
                    </a:srgbClr>
                  </a:outerShdw>
                </a:effectLst>
              </a:rPr>
              <a:t>Yahuah</a:t>
            </a:r>
            <a:r>
              <a:rPr lang="en-US" sz="2800" dirty="0">
                <a:solidFill>
                  <a:schemeClr val="bg1">
                    <a:lumMod val="95000"/>
                    <a:lumOff val="5000"/>
                  </a:schemeClr>
                </a:solidFill>
                <a:effectLst>
                  <a:outerShdw blurRad="38100" dist="38100" dir="2700000" algn="tl">
                    <a:srgbClr val="000000">
                      <a:alpha val="43137"/>
                    </a:srgbClr>
                  </a:outerShdw>
                </a:effectLst>
              </a:rPr>
              <a:t> </a:t>
            </a:r>
            <a:r>
              <a:rPr lang="en-US" sz="2800">
                <a:solidFill>
                  <a:schemeClr val="bg1">
                    <a:lumMod val="95000"/>
                    <a:lumOff val="5000"/>
                  </a:schemeClr>
                </a:solidFill>
              </a:rPr>
              <a:t>was </a:t>
            </a:r>
            <a:r>
              <a:rPr lang="en-US" sz="2800" b="1" i="1">
                <a:ln>
                  <a:solidFill>
                    <a:srgbClr val="0000FF"/>
                  </a:solidFill>
                </a:ln>
                <a:solidFill>
                  <a:srgbClr val="7030A0"/>
                </a:solidFill>
              </a:rPr>
              <a:t>Guiding </a:t>
            </a:r>
            <a:r>
              <a:rPr lang="en-US" sz="2800" b="1" i="1" dirty="0">
                <a:ln>
                  <a:solidFill>
                    <a:srgbClr val="0000FF"/>
                  </a:solidFill>
                </a:ln>
                <a:solidFill>
                  <a:srgbClr val="7030A0"/>
                </a:solidFill>
              </a:rPr>
              <a:t>Commander </a:t>
            </a:r>
            <a:r>
              <a:rPr lang="en-US" sz="2800" dirty="0">
                <a:solidFill>
                  <a:schemeClr val="bg1">
                    <a:lumMod val="95000"/>
                    <a:lumOff val="5000"/>
                  </a:schemeClr>
                </a:solidFill>
              </a:rPr>
              <a:t>of the Ark.</a:t>
            </a:r>
            <a:endParaRPr lang="en-US" dirty="0"/>
          </a:p>
          <a:p>
            <a:pPr marL="457200" indent="-457200">
              <a:spcBef>
                <a:spcPts val="0"/>
              </a:spcBef>
              <a:spcAft>
                <a:spcPts val="2400"/>
              </a:spcAft>
              <a:buNone/>
            </a:pPr>
            <a:r>
              <a:rPr lang="en-US" dirty="0">
                <a:solidFill>
                  <a:srgbClr val="008080"/>
                </a:solidFill>
                <a:latin typeface="Georgia" panose="02040502050405020303" pitchFamily="18" charset="0"/>
              </a:rPr>
              <a:t>Gen 8:1</a:t>
            </a:r>
            <a:r>
              <a:rPr lang="en-US" dirty="0">
                <a:solidFill>
                  <a:prstClr val="black"/>
                </a:solidFill>
                <a:latin typeface="Georgia" panose="02040502050405020303" pitchFamily="18" charset="0"/>
              </a:rPr>
              <a:t>  </a:t>
            </a:r>
            <a:r>
              <a:rPr lang="en-US" sz="2800" dirty="0">
                <a:solidFill>
                  <a:srgbClr val="FF9900"/>
                </a:solidFill>
                <a:latin typeface="Georgia" panose="02040502050405020303" pitchFamily="18" charset="0"/>
              </a:rPr>
              <a:t>And </a:t>
            </a:r>
            <a:r>
              <a:rPr lang="en-US" sz="2800" b="1" i="1" dirty="0">
                <a:solidFill>
                  <a:srgbClr val="CC00FF"/>
                </a:solidFill>
                <a:latin typeface="Georgia" panose="02040502050405020303" pitchFamily="18" charset="0"/>
              </a:rPr>
              <a:t>Elohim remembered Noaḥ, </a:t>
            </a:r>
            <a:r>
              <a:rPr lang="en-US" sz="2800" dirty="0">
                <a:solidFill>
                  <a:srgbClr val="FF9900"/>
                </a:solidFill>
                <a:latin typeface="Georgia" panose="02040502050405020303" pitchFamily="18" charset="0"/>
              </a:rPr>
              <a:t>and all the beasts and all the cattle that were with him in the ark. And </a:t>
            </a:r>
            <a:r>
              <a:rPr lang="en-US" sz="2800" dirty="0">
                <a:solidFill>
                  <a:srgbClr val="CC00FF"/>
                </a:solidFill>
                <a:latin typeface="Georgia" panose="02040502050405020303" pitchFamily="18" charset="0"/>
              </a:rPr>
              <a:t>Elohim</a:t>
            </a:r>
            <a:r>
              <a:rPr lang="en-US" sz="2800" dirty="0">
                <a:solidFill>
                  <a:srgbClr val="FF9900"/>
                </a:solidFill>
                <a:latin typeface="Georgia" panose="02040502050405020303" pitchFamily="18" charset="0"/>
              </a:rPr>
              <a:t> made a wind to pass over the earth, and the waters subsided.</a:t>
            </a:r>
            <a:endParaRPr lang="en-US" dirty="0">
              <a:solidFill>
                <a:srgbClr val="FF9900"/>
              </a:solidFill>
              <a:latin typeface="Georgia" panose="02040502050405020303" pitchFamily="18" charset="0"/>
            </a:endParaRPr>
          </a:p>
          <a:p>
            <a:pPr marL="0" indent="0">
              <a:spcBef>
                <a:spcPts val="0"/>
              </a:spcBef>
              <a:spcAft>
                <a:spcPts val="2400"/>
              </a:spcAft>
              <a:buNone/>
            </a:pPr>
            <a:r>
              <a:rPr lang="en-US" sz="2800" dirty="0">
                <a:solidFill>
                  <a:schemeClr val="bg1">
                    <a:lumMod val="95000"/>
                    <a:lumOff val="5000"/>
                  </a:schemeClr>
                </a:solidFill>
                <a:latin typeface="Century Gothic" panose="020B0502020202020204" pitchFamily="34" charset="0"/>
              </a:rPr>
              <a:t>Do you think it would be wise to consider the timeframes recorded in the Scriptures while searching out the calendar topic?</a:t>
            </a:r>
            <a:endParaRPr lang="en-US" dirty="0">
              <a:solidFill>
                <a:schemeClr val="bg1">
                  <a:lumMod val="95000"/>
                  <a:lumOff val="5000"/>
                </a:schemeClr>
              </a:solidFill>
              <a:latin typeface="Century Gothic" panose="020B0502020202020204" pitchFamily="34" charset="0"/>
            </a:endParaRPr>
          </a:p>
          <a:p>
            <a:pPr marL="0" indent="0">
              <a:spcBef>
                <a:spcPts val="0"/>
              </a:spcBef>
              <a:spcAft>
                <a:spcPts val="2400"/>
              </a:spcAft>
              <a:buNone/>
            </a:pPr>
            <a:r>
              <a:rPr lang="en-US" sz="2800" dirty="0">
                <a:solidFill>
                  <a:schemeClr val="bg1">
                    <a:lumMod val="95000"/>
                    <a:lumOff val="5000"/>
                  </a:schemeClr>
                </a:solidFill>
                <a:latin typeface="Century Gothic" panose="020B0502020202020204" pitchFamily="34" charset="0"/>
              </a:rPr>
              <a:t>Let’s look at the timeline from start to finish of this watery trial for Noah and his offspring. The highly accurate details were  recorded </a:t>
            </a:r>
            <a:r>
              <a:rPr lang="en-US" sz="2800" b="1" dirty="0">
                <a:solidFill>
                  <a:srgbClr val="CC00FF"/>
                </a:solidFill>
                <a:latin typeface="Century Gothic" panose="020B0502020202020204" pitchFamily="34" charset="0"/>
              </a:rPr>
              <a:t>for our advantage.  </a:t>
            </a:r>
            <a:r>
              <a:rPr lang="en-US" sz="2800" b="1" i="1" dirty="0">
                <a:solidFill>
                  <a:srgbClr val="339C9F"/>
                </a:solidFill>
                <a:effectLst>
                  <a:outerShdw blurRad="38100" dist="38100" dir="2700000" algn="tl">
                    <a:srgbClr val="000000">
                      <a:alpha val="43137"/>
                    </a:srgbClr>
                  </a:outerShdw>
                </a:effectLst>
                <a:latin typeface="Century Gothic" panose="020B0502020202020204" pitchFamily="34" charset="0"/>
              </a:rPr>
              <a:t>We need to</a:t>
            </a:r>
            <a:r>
              <a:rPr lang="en-US" sz="2800" b="1" i="1" dirty="0">
                <a:solidFill>
                  <a:srgbClr val="339C9F"/>
                </a:solidFill>
                <a:effectLst>
                  <a:glow rad="228600">
                    <a:schemeClr val="accent3">
                      <a:satMod val="175000"/>
                      <a:alpha val="82000"/>
                    </a:schemeClr>
                  </a:glow>
                  <a:outerShdw blurRad="38100" dist="38100" dir="2700000" algn="tl">
                    <a:srgbClr val="000000">
                      <a:alpha val="43137"/>
                    </a:srgbClr>
                  </a:outerShdw>
                </a:effectLst>
                <a:latin typeface="Georgia" panose="02040502050405020303" pitchFamily="18" charset="0"/>
              </a:rPr>
              <a:t> </a:t>
            </a:r>
            <a:r>
              <a:rPr lang="en-US" sz="2800" b="1" i="1" dirty="0">
                <a:ln>
                  <a:solidFill>
                    <a:srgbClr val="CC00FF"/>
                  </a:solidFill>
                </a:ln>
                <a:solidFill>
                  <a:srgbClr val="339C9F"/>
                </a:solidFill>
                <a:effectLst>
                  <a:glow rad="228600">
                    <a:schemeClr val="accent3">
                      <a:satMod val="175000"/>
                      <a:alpha val="82000"/>
                    </a:schemeClr>
                  </a:glow>
                  <a:outerShdw blurRad="38100" dist="38100" dir="2700000" algn="tl">
                    <a:srgbClr val="000000">
                      <a:alpha val="43137"/>
                    </a:srgbClr>
                  </a:outerShdw>
                </a:effectLst>
                <a:latin typeface="Georgia" panose="02040502050405020303" pitchFamily="18" charset="0"/>
              </a:rPr>
              <a:t>KNOW</a:t>
            </a:r>
            <a:r>
              <a:rPr lang="en-US" sz="2800" b="1" i="1" dirty="0">
                <a:solidFill>
                  <a:srgbClr val="339C9F"/>
                </a:solidFill>
                <a:effectLst>
                  <a:glow rad="228600">
                    <a:schemeClr val="accent3">
                      <a:satMod val="175000"/>
                      <a:alpha val="82000"/>
                    </a:schemeClr>
                  </a:glow>
                  <a:outerShdw blurRad="38100" dist="38100" dir="2700000" algn="tl">
                    <a:srgbClr val="000000">
                      <a:alpha val="43137"/>
                    </a:srgbClr>
                  </a:outerShdw>
                </a:effectLst>
                <a:latin typeface="Georgia" panose="02040502050405020303" pitchFamily="18" charset="0"/>
              </a:rPr>
              <a:t> </a:t>
            </a:r>
            <a:r>
              <a:rPr lang="en-US" sz="2800" b="1" i="1" dirty="0">
                <a:solidFill>
                  <a:srgbClr val="339C9F"/>
                </a:solidFill>
                <a:effectLst>
                  <a:outerShdw blurRad="38100" dist="38100" dir="2700000" algn="tl">
                    <a:srgbClr val="000000">
                      <a:alpha val="43137"/>
                    </a:srgbClr>
                  </a:outerShdw>
                </a:effectLst>
                <a:latin typeface="Century Gothic" panose="020B0502020202020204" pitchFamily="34" charset="0"/>
              </a:rPr>
              <a:t>them!</a:t>
            </a:r>
          </a:p>
        </p:txBody>
      </p:sp>
      <p:sp>
        <p:nvSpPr>
          <p:cNvPr id="4" name="Slide Number Placeholder 3"/>
          <p:cNvSpPr>
            <a:spLocks noGrp="1"/>
          </p:cNvSpPr>
          <p:nvPr>
            <p:ph type="sldNum" sz="quarter" idx="12"/>
          </p:nvPr>
        </p:nvSpPr>
        <p:spPr>
          <a:xfrm>
            <a:off x="10590212" y="5972172"/>
            <a:ext cx="1066802" cy="276228"/>
          </a:xfrm>
        </p:spPr>
        <p:txBody>
          <a:bodyPr/>
          <a:lstStyle/>
          <a:p>
            <a:fld id="{2A013F82-EE5E-44EE-A61D-E31C6657F26F}" type="slidenum">
              <a:rPr lang="en-US" b="1" smtClean="0">
                <a:solidFill>
                  <a:schemeClr val="bg1"/>
                </a:solidFill>
              </a:rPr>
              <a:t>4</a:t>
            </a:fld>
            <a:endParaRPr lang="en-US" b="1" dirty="0">
              <a:solidFill>
                <a:schemeClr val="bg1"/>
              </a:solidFill>
            </a:endParaRPr>
          </a:p>
        </p:txBody>
      </p:sp>
    </p:spTree>
    <p:extLst>
      <p:ext uri="{BB962C8B-B14F-4D97-AF65-F5344CB8AC3E}">
        <p14:creationId xmlns:p14="http://schemas.microsoft.com/office/powerpoint/2010/main" val="1535505395"/>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right)">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1600" y="990600"/>
            <a:ext cx="11137225" cy="5257800"/>
          </a:xfrm>
          <a:effectLst>
            <a:glow rad="12700">
              <a:schemeClr val="accent1">
                <a:alpha val="95000"/>
              </a:schemeClr>
            </a:glow>
          </a:effectLst>
        </p:spPr>
        <p:txBody>
          <a:bodyPr>
            <a:normAutofit/>
          </a:bodyPr>
          <a:lstStyle/>
          <a:p>
            <a:pPr marL="0" indent="0" algn="ctr">
              <a:buNone/>
            </a:pPr>
            <a:r>
              <a:rPr lang="en-US" sz="3200" dirty="0"/>
              <a:t>The </a:t>
            </a:r>
            <a:r>
              <a:rPr lang="en-US" sz="3200" b="1" dirty="0">
                <a:ln>
                  <a:solidFill>
                    <a:schemeClr val="bg1"/>
                  </a:solidFill>
                </a:ln>
                <a:solidFill>
                  <a:srgbClr val="CC0000"/>
                </a:solidFill>
                <a:effectLst>
                  <a:glow rad="127000">
                    <a:srgbClr val="FFFF00"/>
                  </a:glow>
                  <a:outerShdw blurRad="38100" dist="38100" dir="2700000" algn="tl">
                    <a:srgbClr val="000000">
                      <a:alpha val="43137"/>
                    </a:srgbClr>
                  </a:outerShdw>
                </a:effectLst>
              </a:rPr>
              <a:t>Lunar based 150</a:t>
            </a:r>
            <a:r>
              <a:rPr lang="en-US" sz="3200" dirty="0">
                <a:effectLst>
                  <a:outerShdw blurRad="38100" dist="38100" dir="2700000" algn="tl">
                    <a:srgbClr val="000000">
                      <a:alpha val="43137"/>
                    </a:srgbClr>
                  </a:outerShdw>
                </a:effectLst>
              </a:rPr>
              <a:t> </a:t>
            </a:r>
            <a:r>
              <a:rPr lang="en-US" sz="3200" dirty="0"/>
              <a:t>days ends on the </a:t>
            </a:r>
            <a:r>
              <a:rPr lang="en-US" sz="3200" b="1" dirty="0">
                <a:ln>
                  <a:solidFill>
                    <a:srgbClr val="0000CC"/>
                  </a:solidFill>
                </a:ln>
                <a:solidFill>
                  <a:srgbClr val="FF9900"/>
                </a:solidFill>
                <a:effectLst>
                  <a:glow rad="228600">
                    <a:schemeClr val="accent3">
                      <a:satMod val="175000"/>
                      <a:alpha val="40000"/>
                    </a:schemeClr>
                  </a:glow>
                  <a:outerShdw blurRad="38100" dist="38100" dir="2700000" algn="tl">
                    <a:srgbClr val="000000">
                      <a:alpha val="43137"/>
                    </a:srgbClr>
                  </a:outerShdw>
                </a:effectLst>
              </a:rPr>
              <a:t>19</a:t>
            </a:r>
            <a:r>
              <a:rPr lang="en-US" sz="3200" b="1" baseline="30000" dirty="0">
                <a:ln>
                  <a:solidFill>
                    <a:srgbClr val="0000CC"/>
                  </a:solidFill>
                </a:ln>
                <a:solidFill>
                  <a:srgbClr val="FF9900"/>
                </a:solidFill>
                <a:effectLst>
                  <a:glow rad="228600">
                    <a:schemeClr val="accent3">
                      <a:satMod val="175000"/>
                      <a:alpha val="40000"/>
                    </a:schemeClr>
                  </a:glow>
                  <a:outerShdw blurRad="38100" dist="38100" dir="2700000" algn="tl">
                    <a:srgbClr val="000000">
                      <a:alpha val="43137"/>
                    </a:srgbClr>
                  </a:outerShdw>
                </a:effectLst>
              </a:rPr>
              <a:t>th</a:t>
            </a:r>
            <a:r>
              <a:rPr lang="en-US" sz="3200" dirty="0"/>
              <a:t> of Tishri.</a:t>
            </a:r>
          </a:p>
          <a:p>
            <a:pPr marL="0" indent="0" algn="ctr">
              <a:buNone/>
            </a:pPr>
            <a:r>
              <a:rPr lang="en-US" sz="3200" dirty="0"/>
              <a:t> </a:t>
            </a:r>
            <a:r>
              <a:rPr lang="en-US" sz="3200" b="1" u="sng" dirty="0">
                <a:ln>
                  <a:solidFill>
                    <a:srgbClr val="0000FF"/>
                  </a:solidFill>
                </a:ln>
              </a:rPr>
              <a:t>Scriptures</a:t>
            </a:r>
            <a:r>
              <a:rPr lang="en-US" sz="3200" dirty="0"/>
              <a:t> claim Noah’s Ark settled on       Mt Ararat on Tishri </a:t>
            </a:r>
            <a:r>
              <a:rPr lang="en-US" sz="3200" b="1" dirty="0">
                <a:ln>
                  <a:solidFill>
                    <a:srgbClr val="FF53FF"/>
                  </a:solidFill>
                </a:ln>
                <a:solidFill>
                  <a:srgbClr val="0000CC"/>
                </a:solidFill>
                <a:effectLst>
                  <a:glow rad="266700">
                    <a:srgbClr val="04DE3D">
                      <a:alpha val="93000"/>
                    </a:srgbClr>
                  </a:glow>
                  <a:outerShdw blurRad="38100" dist="38100" dir="2700000" algn="tl">
                    <a:srgbClr val="000000">
                      <a:alpha val="43137"/>
                    </a:srgbClr>
                  </a:outerShdw>
                </a:effectLst>
              </a:rPr>
              <a:t>17!</a:t>
            </a:r>
          </a:p>
        </p:txBody>
      </p:sp>
      <p:sp>
        <p:nvSpPr>
          <p:cNvPr id="4" name="Slide Number Placeholder 3"/>
          <p:cNvSpPr>
            <a:spLocks noGrp="1"/>
          </p:cNvSpPr>
          <p:nvPr>
            <p:ph type="sldNum" sz="quarter" idx="12"/>
          </p:nvPr>
        </p:nvSpPr>
        <p:spPr>
          <a:xfrm>
            <a:off x="11070798" y="6501125"/>
            <a:ext cx="1066802" cy="276228"/>
          </a:xfrm>
        </p:spPr>
        <p:txBody>
          <a:bodyPr/>
          <a:lstStyle/>
          <a:p>
            <a:fld id="{2A013F82-EE5E-44EE-A61D-E31C6657F26F}" type="slidenum">
              <a:rPr lang="en-US" b="1" smtClean="0"/>
              <a:t>40</a:t>
            </a:fld>
            <a:endParaRPr lang="en-US" b="1" dirty="0"/>
          </a:p>
        </p:txBody>
      </p:sp>
      <p:sp>
        <p:nvSpPr>
          <p:cNvPr id="5" name="Title 1"/>
          <p:cNvSpPr>
            <a:spLocks noGrp="1"/>
          </p:cNvSpPr>
          <p:nvPr>
            <p:ph type="title"/>
          </p:nvPr>
        </p:nvSpPr>
        <p:spPr>
          <a:xfrm>
            <a:off x="2894012" y="152400"/>
            <a:ext cx="6934200" cy="675961"/>
          </a:xfrm>
          <a:blipFill>
            <a:blip r:embed="rId2"/>
            <a:tile tx="0" ty="0" sx="100000" sy="100000" flip="none" algn="tl"/>
          </a:blipFill>
          <a:ln w="38100">
            <a:solidFill>
              <a:srgbClr val="CC00FF"/>
            </a:solidFill>
          </a:ln>
          <a:effectLst>
            <a:glow rad="228600">
              <a:schemeClr val="accent3">
                <a:lumMod val="60000"/>
                <a:lumOff val="40000"/>
                <a:alpha val="90000"/>
              </a:schemeClr>
            </a:glow>
          </a:effectLst>
          <a:scene3d>
            <a:camera prst="orthographicFront"/>
            <a:lightRig rig="threePt" dir="t"/>
          </a:scene3d>
          <a:sp3d>
            <a:bevelT w="114300" prst="artDeco"/>
          </a:sp3d>
        </p:spPr>
        <p:txBody>
          <a:bodyPr anchor="ctr"/>
          <a:lstStyle/>
          <a:p>
            <a:pPr algn="ctr"/>
            <a:r>
              <a:rPr lang="en-US" b="1" dirty="0">
                <a:solidFill>
                  <a:schemeClr val="bg1">
                    <a:lumMod val="95000"/>
                    <a:lumOff val="5000"/>
                  </a:schemeClr>
                </a:solidFill>
              </a:rPr>
              <a:t>The </a:t>
            </a:r>
            <a:r>
              <a:rPr lang="en-US" b="1" i="1" dirty="0">
                <a:solidFill>
                  <a:srgbClr val="CC0099"/>
                </a:solidFill>
                <a:effectLst>
                  <a:outerShdw blurRad="38100" dist="38100" dir="2700000" algn="tl">
                    <a:srgbClr val="000000">
                      <a:alpha val="43137"/>
                    </a:srgbClr>
                  </a:outerShdw>
                </a:effectLst>
              </a:rPr>
              <a:t>“Lunar” </a:t>
            </a:r>
            <a:r>
              <a:rPr lang="en-US" b="1" dirty="0">
                <a:solidFill>
                  <a:schemeClr val="bg1">
                    <a:lumMod val="95000"/>
                    <a:lumOff val="5000"/>
                  </a:schemeClr>
                </a:solidFill>
              </a:rPr>
              <a:t>Ark </a:t>
            </a:r>
            <a:r>
              <a:rPr lang="en-US" dirty="0">
                <a:solidFill>
                  <a:schemeClr val="bg1">
                    <a:lumMod val="95000"/>
                    <a:lumOff val="5000"/>
                  </a:schemeClr>
                </a:solidFill>
              </a:rPr>
              <a:t>– </a:t>
            </a:r>
            <a:r>
              <a:rPr lang="en-US" b="1" dirty="0">
                <a:solidFill>
                  <a:schemeClr val="bg1">
                    <a:lumMod val="95000"/>
                    <a:lumOff val="5000"/>
                  </a:schemeClr>
                </a:solidFill>
              </a:rPr>
              <a:t>A</a:t>
            </a:r>
            <a:r>
              <a:rPr lang="en-US" dirty="0">
                <a:solidFill>
                  <a:schemeClr val="bg1">
                    <a:lumMod val="95000"/>
                    <a:lumOff val="5000"/>
                  </a:schemeClr>
                </a:solidFill>
              </a:rPr>
              <a:t> </a:t>
            </a:r>
            <a:r>
              <a:rPr lang="en-US" b="1" dirty="0">
                <a:solidFill>
                  <a:schemeClr val="bg1">
                    <a:lumMod val="95000"/>
                    <a:lumOff val="5000"/>
                  </a:schemeClr>
                </a:solidFill>
                <a:effectLst>
                  <a:glow rad="215900">
                    <a:schemeClr val="accent3">
                      <a:lumMod val="60000"/>
                      <a:lumOff val="40000"/>
                    </a:schemeClr>
                  </a:glow>
                </a:effectLst>
              </a:rPr>
              <a:t>“</a:t>
            </a:r>
            <a:r>
              <a:rPr lang="en-US" b="1" dirty="0">
                <a:solidFill>
                  <a:schemeClr val="bg1">
                    <a:lumMod val="95000"/>
                    <a:lumOff val="5000"/>
                  </a:schemeClr>
                </a:solidFill>
                <a:effectLst>
                  <a:glow rad="203200">
                    <a:schemeClr val="accent3">
                      <a:lumMod val="60000"/>
                      <a:lumOff val="40000"/>
                    </a:schemeClr>
                  </a:glow>
                </a:effectLst>
              </a:rPr>
              <a:t>Failure”?</a:t>
            </a:r>
          </a:p>
        </p:txBody>
      </p:sp>
      <p:grpSp>
        <p:nvGrpSpPr>
          <p:cNvPr id="6" name="Group 5"/>
          <p:cNvGrpSpPr/>
          <p:nvPr/>
        </p:nvGrpSpPr>
        <p:grpSpPr>
          <a:xfrm>
            <a:off x="155768" y="3517263"/>
            <a:ext cx="11807240" cy="3150058"/>
            <a:chOff x="-103711" y="3571406"/>
            <a:chExt cx="11807240" cy="3150058"/>
          </a:xfrm>
        </p:grpSpPr>
        <p:sp>
          <p:nvSpPr>
            <p:cNvPr id="7" name="Right Bracket 6"/>
            <p:cNvSpPr/>
            <p:nvPr/>
          </p:nvSpPr>
          <p:spPr>
            <a:xfrm rot="5400000">
              <a:off x="6547645" y="1601677"/>
              <a:ext cx="504828" cy="9734745"/>
            </a:xfrm>
            <a:prstGeom prst="rightBracket">
              <a:avLst>
                <a:gd name="adj" fmla="val 179981"/>
              </a:avLst>
            </a:prstGeom>
            <a:solidFill>
              <a:srgbClr val="FF53FF"/>
            </a:solidFill>
            <a:ln w="57150">
              <a:solidFill>
                <a:srgbClr val="CC0099"/>
              </a:solid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ectangle 7"/>
            <p:cNvSpPr/>
            <p:nvPr/>
          </p:nvSpPr>
          <p:spPr>
            <a:xfrm>
              <a:off x="4951792" y="6182642"/>
              <a:ext cx="3733420" cy="533400"/>
            </a:xfrm>
            <a:prstGeom prst="rect">
              <a:avLst/>
            </a:prstGeom>
            <a:noFill/>
            <a:ln>
              <a:noFill/>
            </a:ln>
            <a:effectLst>
              <a:glow rad="127000">
                <a:srgbClr val="21FB93"/>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lumMod val="95000"/>
                      <a:lumOff val="5000"/>
                    </a:schemeClr>
                  </a:solidFill>
                  <a:effectLst>
                    <a:outerShdw blurRad="38100" dist="38100" dir="2700000" algn="tl">
                      <a:srgbClr val="000000">
                        <a:alpha val="43137"/>
                      </a:srgbClr>
                    </a:outerShdw>
                  </a:effectLst>
                </a:rPr>
                <a:t>Tishri</a:t>
              </a:r>
              <a:r>
                <a:rPr lang="en-US" sz="2800" dirty="0">
                  <a:solidFill>
                    <a:schemeClr val="bg1">
                      <a:lumMod val="95000"/>
                      <a:lumOff val="5000"/>
                    </a:schemeClr>
                  </a:solidFill>
                  <a:effectLst>
                    <a:outerShdw blurRad="38100" dist="38100" dir="2700000" algn="tl">
                      <a:srgbClr val="000000">
                        <a:alpha val="43137"/>
                      </a:srgbClr>
                    </a:outerShdw>
                  </a:effectLst>
                </a:rPr>
                <a:t> - the 7</a:t>
              </a:r>
              <a:r>
                <a:rPr lang="en-US" sz="2800" baseline="30000" dirty="0">
                  <a:solidFill>
                    <a:schemeClr val="bg1">
                      <a:lumMod val="95000"/>
                      <a:lumOff val="5000"/>
                    </a:schemeClr>
                  </a:solidFill>
                  <a:effectLst>
                    <a:outerShdw blurRad="38100" dist="38100" dir="2700000" algn="tl">
                      <a:srgbClr val="000000">
                        <a:alpha val="43137"/>
                      </a:srgbClr>
                    </a:outerShdw>
                  </a:effectLst>
                </a:rPr>
                <a:t>th</a:t>
              </a:r>
              <a:r>
                <a:rPr lang="en-US" sz="2800" dirty="0">
                  <a:solidFill>
                    <a:schemeClr val="bg1">
                      <a:lumMod val="95000"/>
                      <a:lumOff val="5000"/>
                    </a:schemeClr>
                  </a:solidFill>
                  <a:effectLst>
                    <a:outerShdw blurRad="38100" dist="38100" dir="2700000" algn="tl">
                      <a:srgbClr val="000000">
                        <a:alpha val="43137"/>
                      </a:srgbClr>
                    </a:outerShdw>
                  </a:effectLst>
                </a:rPr>
                <a:t> Month</a:t>
              </a:r>
            </a:p>
          </p:txBody>
        </p:sp>
        <p:grpSp>
          <p:nvGrpSpPr>
            <p:cNvPr id="9" name="Group 8"/>
            <p:cNvGrpSpPr/>
            <p:nvPr/>
          </p:nvGrpSpPr>
          <p:grpSpPr>
            <a:xfrm>
              <a:off x="-103711" y="3571406"/>
              <a:ext cx="11807240" cy="2621634"/>
              <a:chOff x="-103711" y="3571406"/>
              <a:chExt cx="11807240" cy="2621634"/>
            </a:xfrm>
          </p:grpSpPr>
          <p:grpSp>
            <p:nvGrpSpPr>
              <p:cNvPr id="10" name="Group 9"/>
              <p:cNvGrpSpPr/>
              <p:nvPr/>
            </p:nvGrpSpPr>
            <p:grpSpPr>
              <a:xfrm>
                <a:off x="564716" y="4530349"/>
                <a:ext cx="11138813" cy="1662691"/>
                <a:chOff x="564716" y="4530349"/>
                <a:chExt cx="11138813" cy="1662691"/>
              </a:xfrm>
            </p:grpSpPr>
            <p:cxnSp>
              <p:nvCxnSpPr>
                <p:cNvPr id="12" name="Straight Connector 11"/>
                <p:cNvCxnSpPr/>
                <p:nvPr/>
              </p:nvCxnSpPr>
              <p:spPr>
                <a:xfrm flipV="1">
                  <a:off x="7758270" y="5753321"/>
                  <a:ext cx="4550" cy="373694"/>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564716" y="4530349"/>
                  <a:ext cx="11138813" cy="1662691"/>
                  <a:chOff x="-157447" y="4761471"/>
                  <a:chExt cx="11138813" cy="1662691"/>
                </a:xfrm>
              </p:grpSpPr>
              <p:grpSp>
                <p:nvGrpSpPr>
                  <p:cNvPr id="14" name="Group 13"/>
                  <p:cNvGrpSpPr/>
                  <p:nvPr/>
                </p:nvGrpSpPr>
                <p:grpSpPr>
                  <a:xfrm>
                    <a:off x="-25830" y="5570257"/>
                    <a:ext cx="2179679" cy="853904"/>
                    <a:chOff x="-45580" y="4895185"/>
                    <a:chExt cx="2179679" cy="853904"/>
                  </a:xfrm>
                </p:grpSpPr>
                <p:sp>
                  <p:nvSpPr>
                    <p:cNvPr id="47" name="Right Brace 46"/>
                    <p:cNvSpPr/>
                    <p:nvPr/>
                  </p:nvSpPr>
                  <p:spPr>
                    <a:xfrm rot="16200000">
                      <a:off x="457958" y="4606686"/>
                      <a:ext cx="223390" cy="1213707"/>
                    </a:xfrm>
                    <a:prstGeom prst="rightBrace">
                      <a:avLst>
                        <a:gd name="adj1" fmla="val 44132"/>
                        <a:gd name="adj2" fmla="val 24887"/>
                      </a:avLst>
                    </a:prstGeom>
                    <a:ln w="76200">
                      <a:solidFill>
                        <a:schemeClr val="bg1">
                          <a:lumMod val="85000"/>
                          <a:lumOff val="15000"/>
                        </a:schemeClr>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8" name="Group 47"/>
                    <p:cNvGrpSpPr/>
                    <p:nvPr/>
                  </p:nvGrpSpPr>
                  <p:grpSpPr>
                    <a:xfrm>
                      <a:off x="-45580" y="4895185"/>
                      <a:ext cx="2179679" cy="853904"/>
                      <a:chOff x="2231209" y="4945178"/>
                      <a:chExt cx="2179679" cy="853904"/>
                    </a:xfrm>
                  </p:grpSpPr>
                  <p:grpSp>
                    <p:nvGrpSpPr>
                      <p:cNvPr id="49" name="Group 48"/>
                      <p:cNvGrpSpPr/>
                      <p:nvPr/>
                    </p:nvGrpSpPr>
                    <p:grpSpPr>
                      <a:xfrm>
                        <a:off x="2231209" y="4945178"/>
                        <a:ext cx="1243442" cy="853904"/>
                        <a:chOff x="2409058" y="4879915"/>
                        <a:chExt cx="1243442" cy="853904"/>
                      </a:xfrm>
                    </p:grpSpPr>
                    <p:cxnSp>
                      <p:nvCxnSpPr>
                        <p:cNvPr id="51" name="Straight Connector 50"/>
                        <p:cNvCxnSpPr/>
                        <p:nvPr/>
                      </p:nvCxnSpPr>
                      <p:spPr>
                        <a:xfrm flipH="1" flipV="1">
                          <a:off x="3631145" y="4879915"/>
                          <a:ext cx="21355" cy="824292"/>
                        </a:xfrm>
                        <a:prstGeom prst="line">
                          <a:avLst/>
                        </a:prstGeom>
                        <a:ln w="57150">
                          <a:solidFill>
                            <a:srgbClr val="00B05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2409058" y="5276618"/>
                          <a:ext cx="0" cy="457201"/>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cxnSp>
                    <p:nvCxnSpPr>
                      <p:cNvPr id="50" name="Straight Connector 49"/>
                      <p:cNvCxnSpPr/>
                      <p:nvPr/>
                    </p:nvCxnSpPr>
                    <p:spPr>
                      <a:xfrm flipV="1">
                        <a:off x="4410888" y="5369078"/>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grpSp>
              <p:grpSp>
                <p:nvGrpSpPr>
                  <p:cNvPr id="15" name="Group 14"/>
                  <p:cNvGrpSpPr/>
                  <p:nvPr/>
                </p:nvGrpSpPr>
                <p:grpSpPr>
                  <a:xfrm>
                    <a:off x="-157447" y="4761471"/>
                    <a:ext cx="11138813" cy="1662691"/>
                    <a:chOff x="-157447" y="4761471"/>
                    <a:chExt cx="11138813" cy="1662691"/>
                  </a:xfrm>
                </p:grpSpPr>
                <p:grpSp>
                  <p:nvGrpSpPr>
                    <p:cNvPr id="16" name="Group 15"/>
                    <p:cNvGrpSpPr/>
                    <p:nvPr/>
                  </p:nvGrpSpPr>
                  <p:grpSpPr>
                    <a:xfrm>
                      <a:off x="1522412" y="5989916"/>
                      <a:ext cx="4553650" cy="399394"/>
                      <a:chOff x="1522412" y="5989916"/>
                      <a:chExt cx="4553650" cy="399394"/>
                    </a:xfrm>
                  </p:grpSpPr>
                  <p:cxnSp>
                    <p:nvCxnSpPr>
                      <p:cNvPr id="33" name="Straight Connector 32"/>
                      <p:cNvCxnSpPr/>
                      <p:nvPr/>
                    </p:nvCxnSpPr>
                    <p:spPr>
                      <a:xfrm flipV="1">
                        <a:off x="1827212" y="5998814"/>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21300000" flipV="1">
                        <a:off x="6048621" y="5998814"/>
                        <a:ext cx="27441" cy="390496"/>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2436812" y="5993341"/>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1522412" y="5998814"/>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4418012" y="5997599"/>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4078803" y="5992696"/>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3771758" y="5992696"/>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3428186" y="5992696"/>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3078096" y="5997599"/>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5382315" y="5999138"/>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2739080" y="5989916"/>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4740813" y="5992696"/>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5719889" y="5992696"/>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5072902" y="5997599"/>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6394518" y="4761471"/>
                      <a:ext cx="4566066" cy="1662691"/>
                      <a:chOff x="1499624" y="4761471"/>
                      <a:chExt cx="4566066" cy="1662691"/>
                    </a:xfrm>
                  </p:grpSpPr>
                  <p:cxnSp>
                    <p:nvCxnSpPr>
                      <p:cNvPr id="19" name="Straight Connector 18"/>
                      <p:cNvCxnSpPr/>
                      <p:nvPr/>
                    </p:nvCxnSpPr>
                    <p:spPr>
                      <a:xfrm flipH="1" flipV="1">
                        <a:off x="6057463" y="5776918"/>
                        <a:ext cx="8227" cy="592063"/>
                      </a:xfrm>
                      <a:prstGeom prst="line">
                        <a:avLst/>
                      </a:prstGeom>
                      <a:ln w="57150">
                        <a:solidFill>
                          <a:srgbClr val="00B05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2425027" y="4761471"/>
                        <a:ext cx="34799" cy="1608518"/>
                      </a:xfrm>
                      <a:prstGeom prst="line">
                        <a:avLst/>
                      </a:prstGeom>
                      <a:ln w="57150">
                        <a:solidFill>
                          <a:srgbClr val="FF990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flipV="1">
                        <a:off x="1821259" y="5282951"/>
                        <a:ext cx="8486" cy="1141211"/>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4418012" y="5997599"/>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4078803" y="5992696"/>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3771758" y="5992696"/>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3428186" y="5992696"/>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3078096" y="5997599"/>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5408519" y="5989916"/>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2739080" y="5989916"/>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4756107" y="5998814"/>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5719889" y="5992696"/>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5072902" y="5997599"/>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1499624" y="5707137"/>
                        <a:ext cx="2524" cy="656339"/>
                      </a:xfrm>
                      <a:prstGeom prst="line">
                        <a:avLst/>
                      </a:prstGeom>
                      <a:ln w="57150">
                        <a:solidFill>
                          <a:srgbClr val="FF00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grpSp>
                <p:cxnSp>
                  <p:nvCxnSpPr>
                    <p:cNvPr id="18" name="Straight Connector 17"/>
                    <p:cNvCxnSpPr/>
                    <p:nvPr/>
                  </p:nvCxnSpPr>
                  <p:spPr>
                    <a:xfrm flipV="1">
                      <a:off x="-157447" y="6391146"/>
                      <a:ext cx="11138813" cy="3403"/>
                    </a:xfrm>
                    <a:prstGeom prst="line">
                      <a:avLst/>
                    </a:prstGeom>
                    <a:ln w="76200">
                      <a:solidFill>
                        <a:srgbClr val="0000CC"/>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grpSp>
          </p:grpSp>
          <p:sp>
            <p:nvSpPr>
              <p:cNvPr id="11" name="Rectangle 10"/>
              <p:cNvSpPr/>
              <p:nvPr/>
            </p:nvSpPr>
            <p:spPr>
              <a:xfrm>
                <a:off x="-103711" y="3571406"/>
                <a:ext cx="1523999" cy="1905000"/>
              </a:xfrm>
              <a:prstGeom prst="rect">
                <a:avLst/>
              </a:prstGeom>
              <a:blipFill>
                <a:blip r:embed="rId3"/>
                <a:tile tx="0" ty="0" sx="100000" sy="100000" flip="none" algn="tl"/>
              </a:blipFill>
              <a:ln w="28575"/>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Months 2 – 6, </a:t>
                </a:r>
                <a:r>
                  <a:rPr lang="en-US" sz="2800" b="1" dirty="0">
                    <a:ln>
                      <a:solidFill>
                        <a:sysClr val="windowText" lastClr="000000"/>
                      </a:solidFill>
                    </a:ln>
                    <a:effectLst>
                      <a:glow rad="228600">
                        <a:schemeClr val="accent5">
                          <a:satMod val="175000"/>
                          <a:alpha val="92000"/>
                        </a:schemeClr>
                      </a:glow>
                    </a:effectLst>
                  </a:rPr>
                  <a:t>131</a:t>
                </a:r>
                <a:r>
                  <a:rPr lang="en-US" sz="2800" dirty="0"/>
                  <a:t> days </a:t>
                </a:r>
              </a:p>
            </p:txBody>
          </p:sp>
        </p:grpSp>
      </p:grpSp>
      <p:cxnSp>
        <p:nvCxnSpPr>
          <p:cNvPr id="55" name="Straight Arrow Connector 54"/>
          <p:cNvCxnSpPr/>
          <p:nvPr/>
        </p:nvCxnSpPr>
        <p:spPr>
          <a:xfrm flipH="1">
            <a:off x="8301563" y="1524000"/>
            <a:ext cx="1069450" cy="2952206"/>
          </a:xfrm>
          <a:prstGeom prst="straightConnector1">
            <a:avLst/>
          </a:prstGeom>
          <a:ln w="76200">
            <a:solidFill>
              <a:srgbClr val="04DE3D"/>
            </a:solidFill>
            <a:tailEnd type="triangle"/>
          </a:ln>
          <a:effectLst>
            <a:glow rad="127000">
              <a:schemeClr val="tx1"/>
            </a:glow>
          </a:effectLst>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408373" y="3210240"/>
            <a:ext cx="8427283" cy="0"/>
          </a:xfrm>
          <a:prstGeom prst="line">
            <a:avLst/>
          </a:prstGeom>
          <a:ln w="76200">
            <a:solidFill>
              <a:srgbClr val="6AFAFA"/>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0" y="2737270"/>
            <a:ext cx="7332617" cy="4729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a:solidFill>
                    <a:srgbClr val="0000FF"/>
                  </a:solidFill>
                </a:ln>
                <a:solidFill>
                  <a:srgbClr val="CC0099"/>
                </a:solidFill>
                <a:effectLst>
                  <a:glow rad="127000">
                    <a:schemeClr val="accent6">
                      <a:lumMod val="40000"/>
                      <a:lumOff val="60000"/>
                    </a:schemeClr>
                  </a:glow>
                </a:effectLst>
              </a:rPr>
              <a:t>“Lunar” </a:t>
            </a:r>
            <a:r>
              <a:rPr lang="en-US" sz="3200" b="1" dirty="0">
                <a:solidFill>
                  <a:srgbClr val="6AFAFA"/>
                </a:solidFill>
              </a:rPr>
              <a:t>Water Level </a:t>
            </a:r>
            <a:r>
              <a:rPr lang="en-US" sz="3200" b="1" dirty="0">
                <a:ln>
                  <a:solidFill>
                    <a:srgbClr val="0000FF"/>
                  </a:solidFill>
                </a:ln>
                <a:solidFill>
                  <a:srgbClr val="FF0000"/>
                </a:solidFill>
              </a:rPr>
              <a:t>Over</a:t>
            </a:r>
            <a:r>
              <a:rPr lang="en-US" sz="3200" b="1" dirty="0">
                <a:solidFill>
                  <a:srgbClr val="6AFAFA"/>
                </a:solidFill>
              </a:rPr>
              <a:t> Mt Ararat!</a:t>
            </a:r>
          </a:p>
        </p:txBody>
      </p:sp>
      <p:cxnSp>
        <p:nvCxnSpPr>
          <p:cNvPr id="63" name="Straight Arrow Connector 62"/>
          <p:cNvCxnSpPr/>
          <p:nvPr/>
        </p:nvCxnSpPr>
        <p:spPr>
          <a:xfrm>
            <a:off x="7231263" y="2592280"/>
            <a:ext cx="453653" cy="2405406"/>
          </a:xfrm>
          <a:prstGeom prst="straightConnector1">
            <a:avLst/>
          </a:prstGeom>
          <a:ln w="76200">
            <a:solidFill>
              <a:srgbClr val="0000CC"/>
            </a:solidFill>
            <a:tailEnd type="triangle"/>
          </a:ln>
          <a:effectLst>
            <a:glow rad="127000">
              <a:srgbClr val="21FB93"/>
            </a:glow>
          </a:effectLst>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823815" y="3601079"/>
            <a:ext cx="5407448" cy="1557158"/>
          </a:xfrm>
          <a:prstGeom prst="rect">
            <a:avLst/>
          </a:prstGeom>
          <a:solidFill>
            <a:srgbClr val="21FB93"/>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solidFill>
                  <a:srgbClr val="002060"/>
                </a:solidFill>
              </a:rPr>
              <a:t>The waters </a:t>
            </a:r>
            <a:r>
              <a:rPr lang="en-CA" sz="2800" b="1" u="sng" dirty="0">
                <a:solidFill>
                  <a:srgbClr val="FF0000"/>
                </a:solidFill>
              </a:rPr>
              <a:t>receded</a:t>
            </a:r>
            <a:r>
              <a:rPr lang="en-CA" sz="2800" b="1" dirty="0">
                <a:solidFill>
                  <a:srgbClr val="002060"/>
                </a:solidFill>
              </a:rPr>
              <a:t> SLOWLY UP TO AND ON THE </a:t>
            </a:r>
            <a:r>
              <a:rPr lang="en-CA" sz="2800" b="1" dirty="0">
                <a:ln>
                  <a:solidFill>
                    <a:srgbClr val="0000FF"/>
                  </a:solidFill>
                </a:ln>
                <a:solidFill>
                  <a:srgbClr val="FF0000"/>
                </a:solidFill>
              </a:rPr>
              <a:t>16</a:t>
            </a:r>
            <a:r>
              <a:rPr lang="en-CA" sz="2800" b="1" baseline="30000" dirty="0">
                <a:ln>
                  <a:solidFill>
                    <a:srgbClr val="0000FF"/>
                  </a:solidFill>
                </a:ln>
                <a:solidFill>
                  <a:srgbClr val="FF0000"/>
                </a:solidFill>
              </a:rPr>
              <a:t>TH</a:t>
            </a:r>
            <a:r>
              <a:rPr lang="en-CA" sz="2800" b="1" dirty="0">
                <a:solidFill>
                  <a:srgbClr val="002060"/>
                </a:solidFill>
              </a:rPr>
              <a:t> OF THE 7</a:t>
            </a:r>
            <a:r>
              <a:rPr lang="en-CA" sz="2800" b="1" baseline="30000" dirty="0">
                <a:solidFill>
                  <a:srgbClr val="002060"/>
                </a:solidFill>
              </a:rPr>
              <a:t>TH</a:t>
            </a:r>
            <a:r>
              <a:rPr lang="en-CA" sz="2800" b="1" dirty="0">
                <a:solidFill>
                  <a:srgbClr val="002060"/>
                </a:solidFill>
              </a:rPr>
              <a:t> MONTH! </a:t>
            </a:r>
          </a:p>
        </p:txBody>
      </p:sp>
      <p:cxnSp>
        <p:nvCxnSpPr>
          <p:cNvPr id="56" name="Straight Arrow Connector 55"/>
          <p:cNvCxnSpPr/>
          <p:nvPr/>
        </p:nvCxnSpPr>
        <p:spPr>
          <a:xfrm>
            <a:off x="5722455" y="4476206"/>
            <a:ext cx="1610162" cy="994450"/>
          </a:xfrm>
          <a:prstGeom prst="straightConnector1">
            <a:avLst/>
          </a:prstGeom>
          <a:ln w="571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8719845" y="2829239"/>
            <a:ext cx="3306691" cy="2765380"/>
          </a:xfrm>
          <a:prstGeom prst="rect">
            <a:avLst/>
          </a:prstGeom>
          <a:solidFill>
            <a:schemeClr val="tx1">
              <a:lumMod val="85000"/>
            </a:schemeClr>
          </a:solidFill>
          <a:ln w="38100">
            <a:solidFill>
              <a:srgbClr val="CC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err="1">
                <a:solidFill>
                  <a:srgbClr val="0000FF"/>
                </a:solidFill>
              </a:rPr>
              <a:t>Yahuah’s</a:t>
            </a:r>
            <a:r>
              <a:rPr lang="en-CA" sz="2400" b="1" dirty="0">
                <a:solidFill>
                  <a:srgbClr val="0000FF"/>
                </a:solidFill>
              </a:rPr>
              <a:t> purposeful </a:t>
            </a:r>
            <a:r>
              <a:rPr lang="en-CA" sz="2400" b="1" dirty="0">
                <a:solidFill>
                  <a:srgbClr val="0000FF"/>
                </a:solidFill>
                <a:effectLst>
                  <a:glow rad="127000">
                    <a:srgbClr val="FFFF00"/>
                  </a:glow>
                </a:effectLst>
              </a:rPr>
              <a:t>CONCERTED EFFORT </a:t>
            </a:r>
            <a:r>
              <a:rPr lang="en-CA" sz="2400" b="1" dirty="0">
                <a:solidFill>
                  <a:srgbClr val="0000FF"/>
                </a:solidFill>
              </a:rPr>
              <a:t>to </a:t>
            </a:r>
            <a:r>
              <a:rPr lang="en-CA" sz="2400" b="1" dirty="0">
                <a:solidFill>
                  <a:srgbClr val="0000FF"/>
                </a:solidFill>
                <a:effectLst>
                  <a:glow rad="190500">
                    <a:srgbClr val="FFFF00"/>
                  </a:glow>
                </a:effectLst>
              </a:rPr>
              <a:t>RAPIDLY DIMINISH </a:t>
            </a:r>
            <a:r>
              <a:rPr lang="en-CA" sz="2400" b="1" dirty="0">
                <a:solidFill>
                  <a:srgbClr val="0000FF"/>
                </a:solidFill>
              </a:rPr>
              <a:t>the waters at the </a:t>
            </a:r>
            <a:r>
              <a:rPr lang="en-CA" sz="2400" b="1" dirty="0">
                <a:ln>
                  <a:solidFill>
                    <a:srgbClr val="0000FF"/>
                  </a:solidFill>
                </a:ln>
                <a:solidFill>
                  <a:srgbClr val="00FF99"/>
                </a:solidFill>
                <a:effectLst>
                  <a:glow rad="127000">
                    <a:srgbClr val="FFFF00"/>
                  </a:glow>
                </a:effectLst>
              </a:rPr>
              <a:t>END</a:t>
            </a:r>
            <a:r>
              <a:rPr lang="en-CA" sz="2400" b="1" dirty="0">
                <a:solidFill>
                  <a:srgbClr val="0000FF"/>
                </a:solidFill>
              </a:rPr>
              <a:t> of the 150 Covenant Calendar days! </a:t>
            </a:r>
          </a:p>
        </p:txBody>
      </p:sp>
      <p:cxnSp>
        <p:nvCxnSpPr>
          <p:cNvPr id="61" name="Straight Arrow Connector 60"/>
          <p:cNvCxnSpPr/>
          <p:nvPr/>
        </p:nvCxnSpPr>
        <p:spPr>
          <a:xfrm flipH="1">
            <a:off x="7546110" y="4578765"/>
            <a:ext cx="1690254" cy="986770"/>
          </a:xfrm>
          <a:prstGeom prst="straightConnector1">
            <a:avLst/>
          </a:prstGeom>
          <a:ln w="76200">
            <a:solidFill>
              <a:srgbClr val="CC00FF"/>
            </a:solidFill>
            <a:headEnd type="none" w="med" len="med"/>
            <a:tailEnd type="arrow" w="med" len="med"/>
          </a:ln>
          <a:effectLst>
            <a:glow rad="127000">
              <a:srgbClr val="FFFF00"/>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833915"/>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750"/>
                                        <p:tgtEl>
                                          <p:spTgt spid="3">
                                            <p:txEl>
                                              <p:pRg st="0" end="0"/>
                                            </p:txEl>
                                          </p:spTgt>
                                        </p:tgtEl>
                                      </p:cBhvr>
                                    </p:animEffect>
                                  </p:childTnLst>
                                </p:cTn>
                              </p:par>
                              <p:par>
                                <p:cTn id="8" presetID="22" presetClass="entr" presetSubtype="1" fill="hold" nodeType="withEffect">
                                  <p:stCondLst>
                                    <p:cond delay="1500"/>
                                  </p:stCondLst>
                                  <p:childTnLst>
                                    <p:set>
                                      <p:cBhvr>
                                        <p:cTn id="9" dur="1" fill="hold">
                                          <p:stCondLst>
                                            <p:cond delay="0"/>
                                          </p:stCondLst>
                                        </p:cTn>
                                        <p:tgtEl>
                                          <p:spTgt spid="55"/>
                                        </p:tgtEl>
                                        <p:attrNameLst>
                                          <p:attrName>style.visibility</p:attrName>
                                        </p:attrNameLst>
                                      </p:cBhvr>
                                      <p:to>
                                        <p:strVal val="visible"/>
                                      </p:to>
                                    </p:set>
                                    <p:animEffect transition="in" filter="wipe(up)">
                                      <p:cBhvr>
                                        <p:cTn id="10" dur="1750"/>
                                        <p:tgtEl>
                                          <p:spTgt spid="5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2000"/>
                                        <p:tgtEl>
                                          <p:spTgt spid="3">
                                            <p:txEl>
                                              <p:pRg st="1" end="1"/>
                                            </p:txEl>
                                          </p:spTgt>
                                        </p:tgtEl>
                                      </p:cBhvr>
                                    </p:animEffect>
                                  </p:childTnLst>
                                </p:cTn>
                              </p:par>
                              <p:par>
                                <p:cTn id="16" presetID="22" presetClass="entr" presetSubtype="1" fill="hold" nodeType="withEffect">
                                  <p:stCondLst>
                                    <p:cond delay="2000"/>
                                  </p:stCondLst>
                                  <p:childTnLst>
                                    <p:set>
                                      <p:cBhvr>
                                        <p:cTn id="17" dur="1" fill="hold">
                                          <p:stCondLst>
                                            <p:cond delay="0"/>
                                          </p:stCondLst>
                                        </p:cTn>
                                        <p:tgtEl>
                                          <p:spTgt spid="63"/>
                                        </p:tgtEl>
                                        <p:attrNameLst>
                                          <p:attrName>style.visibility</p:attrName>
                                        </p:attrNameLst>
                                      </p:cBhvr>
                                      <p:to>
                                        <p:strVal val="visible"/>
                                      </p:to>
                                    </p:set>
                                    <p:animEffect transition="in" filter="wipe(up)">
                                      <p:cBhvr>
                                        <p:cTn id="18" dur="2000"/>
                                        <p:tgtEl>
                                          <p:spTgt spid="63"/>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randombar(horizontal)">
                                      <p:cBhvr>
                                        <p:cTn id="23" dur="1000"/>
                                        <p:tgtEl>
                                          <p:spTgt spid="2"/>
                                        </p:tgtEl>
                                      </p:cBhvr>
                                    </p:animEffect>
                                  </p:childTnLst>
                                </p:cTn>
                              </p:par>
                              <p:par>
                                <p:cTn id="24" presetID="14" presetClass="entr" presetSubtype="10" fill="hold" nodeType="withEffect">
                                  <p:stCondLst>
                                    <p:cond delay="1000"/>
                                  </p:stCondLst>
                                  <p:childTnLst>
                                    <p:set>
                                      <p:cBhvr>
                                        <p:cTn id="25" dur="1" fill="hold">
                                          <p:stCondLst>
                                            <p:cond delay="0"/>
                                          </p:stCondLst>
                                        </p:cTn>
                                        <p:tgtEl>
                                          <p:spTgt spid="56"/>
                                        </p:tgtEl>
                                        <p:attrNameLst>
                                          <p:attrName>style.visibility</p:attrName>
                                        </p:attrNameLst>
                                      </p:cBhvr>
                                      <p:to>
                                        <p:strVal val="visible"/>
                                      </p:to>
                                    </p:set>
                                    <p:animEffect transition="in" filter="randombar(horizontal)">
                                      <p:cBhvr>
                                        <p:cTn id="26" dur="2000"/>
                                        <p:tgtEl>
                                          <p:spTgt spid="56"/>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8" fill="hold" grpId="0" nodeType="click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wheel(8)">
                                      <p:cBhvr>
                                        <p:cTn id="31" dur="1250"/>
                                        <p:tgtEl>
                                          <p:spTgt spid="57"/>
                                        </p:tgtEl>
                                      </p:cBhvr>
                                    </p:animEffect>
                                  </p:childTnLst>
                                </p:cTn>
                              </p:par>
                              <p:par>
                                <p:cTn id="32" presetID="31" presetClass="entr" presetSubtype="0" fill="hold" nodeType="withEffect">
                                  <p:stCondLst>
                                    <p:cond delay="2750"/>
                                  </p:stCondLst>
                                  <p:childTnLst>
                                    <p:set>
                                      <p:cBhvr>
                                        <p:cTn id="33" dur="1" fill="hold">
                                          <p:stCondLst>
                                            <p:cond delay="0"/>
                                          </p:stCondLst>
                                        </p:cTn>
                                        <p:tgtEl>
                                          <p:spTgt spid="61"/>
                                        </p:tgtEl>
                                        <p:attrNameLst>
                                          <p:attrName>style.visibility</p:attrName>
                                        </p:attrNameLst>
                                      </p:cBhvr>
                                      <p:to>
                                        <p:strVal val="visible"/>
                                      </p:to>
                                    </p:set>
                                    <p:anim calcmode="lin" valueType="num">
                                      <p:cBhvr>
                                        <p:cTn id="34" dur="1000" fill="hold"/>
                                        <p:tgtEl>
                                          <p:spTgt spid="61"/>
                                        </p:tgtEl>
                                        <p:attrNameLst>
                                          <p:attrName>ppt_w</p:attrName>
                                        </p:attrNameLst>
                                      </p:cBhvr>
                                      <p:tavLst>
                                        <p:tav tm="0">
                                          <p:val>
                                            <p:fltVal val="0"/>
                                          </p:val>
                                        </p:tav>
                                        <p:tav tm="100000">
                                          <p:val>
                                            <p:strVal val="#ppt_w"/>
                                          </p:val>
                                        </p:tav>
                                      </p:tavLst>
                                    </p:anim>
                                    <p:anim calcmode="lin" valueType="num">
                                      <p:cBhvr>
                                        <p:cTn id="35" dur="1000" fill="hold"/>
                                        <p:tgtEl>
                                          <p:spTgt spid="61"/>
                                        </p:tgtEl>
                                        <p:attrNameLst>
                                          <p:attrName>ppt_h</p:attrName>
                                        </p:attrNameLst>
                                      </p:cBhvr>
                                      <p:tavLst>
                                        <p:tav tm="0">
                                          <p:val>
                                            <p:fltVal val="0"/>
                                          </p:val>
                                        </p:tav>
                                        <p:tav tm="100000">
                                          <p:val>
                                            <p:strVal val="#ppt_h"/>
                                          </p:val>
                                        </p:tav>
                                      </p:tavLst>
                                    </p:anim>
                                    <p:anim calcmode="lin" valueType="num">
                                      <p:cBhvr>
                                        <p:cTn id="36" dur="1000" fill="hold"/>
                                        <p:tgtEl>
                                          <p:spTgt spid="61"/>
                                        </p:tgtEl>
                                        <p:attrNameLst>
                                          <p:attrName>style.rotation</p:attrName>
                                        </p:attrNameLst>
                                      </p:cBhvr>
                                      <p:tavLst>
                                        <p:tav tm="0">
                                          <p:val>
                                            <p:fltVal val="90"/>
                                          </p:val>
                                        </p:tav>
                                        <p:tav tm="100000">
                                          <p:val>
                                            <p:fltVal val="0"/>
                                          </p:val>
                                        </p:tav>
                                      </p:tavLst>
                                    </p:anim>
                                    <p:animEffect transition="in" filter="fade">
                                      <p:cBhvr>
                                        <p:cTn id="37" dur="1000"/>
                                        <p:tgtEl>
                                          <p:spTgt spid="6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left)">
                                      <p:cBhvr>
                                        <p:cTn id="42" dur="2750"/>
                                        <p:tgtEl>
                                          <p:spTgt spid="59"/>
                                        </p:tgtEl>
                                      </p:cBhvr>
                                    </p:animEffect>
                                  </p:childTnLst>
                                </p:cTn>
                              </p:par>
                              <p:par>
                                <p:cTn id="43" presetID="22" presetClass="entr" presetSubtype="8" fill="hold"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wipe(left)">
                                      <p:cBhvr>
                                        <p:cTn id="45" dur="2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2" grpId="0" animBg="1"/>
      <p:bldP spid="5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1600" y="1081454"/>
            <a:ext cx="11137225" cy="5166946"/>
          </a:xfrm>
          <a:effectLst>
            <a:glow rad="12700">
              <a:schemeClr val="accent1">
                <a:alpha val="95000"/>
              </a:schemeClr>
            </a:glow>
          </a:effectLst>
        </p:spPr>
        <p:txBody>
          <a:bodyPr>
            <a:normAutofit/>
          </a:bodyPr>
          <a:lstStyle/>
          <a:p>
            <a:pPr marL="0" indent="0">
              <a:buNone/>
            </a:pPr>
            <a:r>
              <a:rPr lang="en-US" sz="3200" dirty="0"/>
              <a:t>The </a:t>
            </a:r>
            <a:r>
              <a:rPr lang="en-US" sz="3200" b="1" dirty="0">
                <a:ln>
                  <a:solidFill>
                    <a:schemeClr val="bg1"/>
                  </a:solidFill>
                </a:ln>
                <a:solidFill>
                  <a:srgbClr val="CC0000"/>
                </a:solidFill>
                <a:effectLst>
                  <a:glow rad="127000">
                    <a:srgbClr val="FFFF00"/>
                  </a:glow>
                  <a:outerShdw blurRad="38100" dist="38100" dir="2700000" algn="tl">
                    <a:srgbClr val="000000">
                      <a:alpha val="43137"/>
                    </a:srgbClr>
                  </a:outerShdw>
                </a:effectLst>
              </a:rPr>
              <a:t>Lunar based 150</a:t>
            </a:r>
            <a:r>
              <a:rPr lang="en-US" sz="3200" dirty="0">
                <a:effectLst>
                  <a:outerShdw blurRad="38100" dist="38100" dir="2700000" algn="tl">
                    <a:srgbClr val="000000">
                      <a:alpha val="43137"/>
                    </a:srgbClr>
                  </a:outerShdw>
                </a:effectLst>
              </a:rPr>
              <a:t> </a:t>
            </a:r>
            <a:r>
              <a:rPr lang="en-US" sz="3200" dirty="0"/>
              <a:t>days ends on the </a:t>
            </a:r>
            <a:r>
              <a:rPr lang="en-US" sz="3200" b="1" u="sng" dirty="0">
                <a:ln>
                  <a:solidFill>
                    <a:srgbClr val="0000CC"/>
                  </a:solidFill>
                </a:ln>
                <a:solidFill>
                  <a:srgbClr val="FF9900"/>
                </a:solidFill>
                <a:effectLst>
                  <a:glow rad="228600">
                    <a:schemeClr val="accent3">
                      <a:satMod val="175000"/>
                      <a:alpha val="40000"/>
                    </a:schemeClr>
                  </a:glow>
                  <a:outerShdw blurRad="38100" dist="38100" dir="2700000" algn="tl">
                    <a:srgbClr val="000000">
                      <a:alpha val="43137"/>
                    </a:srgbClr>
                  </a:outerShdw>
                </a:effectLst>
              </a:rPr>
              <a:t>19</a:t>
            </a:r>
            <a:r>
              <a:rPr lang="en-US" sz="3200" b="1" baseline="30000" dirty="0">
                <a:ln>
                  <a:solidFill>
                    <a:srgbClr val="0000CC"/>
                  </a:solidFill>
                </a:ln>
                <a:solidFill>
                  <a:srgbClr val="FF9900"/>
                </a:solidFill>
                <a:effectLst>
                  <a:glow rad="228600">
                    <a:schemeClr val="accent3">
                      <a:satMod val="175000"/>
                      <a:alpha val="40000"/>
                    </a:schemeClr>
                  </a:glow>
                  <a:outerShdw blurRad="38100" dist="38100" dir="2700000" algn="tl">
                    <a:srgbClr val="000000">
                      <a:alpha val="43137"/>
                    </a:srgbClr>
                  </a:outerShdw>
                </a:effectLst>
              </a:rPr>
              <a:t>th</a:t>
            </a:r>
            <a:r>
              <a:rPr lang="en-US" sz="3200" dirty="0"/>
              <a:t> of Tishri and according to the Scriptures, the waters did </a:t>
            </a:r>
            <a:r>
              <a:rPr lang="en-US" sz="3200" b="1" dirty="0">
                <a:solidFill>
                  <a:srgbClr val="FF0000"/>
                </a:solidFill>
                <a:effectLst>
                  <a:glow rad="127000">
                    <a:srgbClr val="6AFAFA"/>
                  </a:glow>
                </a:effectLst>
              </a:rPr>
              <a:t>not</a:t>
            </a:r>
            <a:r>
              <a:rPr lang="en-US" sz="3200" dirty="0"/>
              <a:t> </a:t>
            </a:r>
            <a:r>
              <a:rPr lang="en-US" sz="4800" b="1" dirty="0">
                <a:ln w="19050">
                  <a:solidFill>
                    <a:srgbClr val="CC00FF"/>
                  </a:solidFill>
                </a:ln>
              </a:rPr>
              <a:t>DIMINISH UNTIL THE END OF THE 150!</a:t>
            </a:r>
          </a:p>
          <a:p>
            <a:pPr marL="0" indent="0" algn="ctr">
              <a:buNone/>
            </a:pPr>
            <a:r>
              <a:rPr lang="en-US" sz="3200" dirty="0"/>
              <a:t> </a:t>
            </a:r>
            <a:endParaRPr lang="en-US" sz="3200" b="1" dirty="0">
              <a:ln>
                <a:solidFill>
                  <a:srgbClr val="FF53FF"/>
                </a:solidFill>
              </a:ln>
              <a:solidFill>
                <a:srgbClr val="0000CC"/>
              </a:solidFill>
              <a:effectLst>
                <a:glow rad="266700">
                  <a:srgbClr val="04DE3D">
                    <a:alpha val="93000"/>
                  </a:srgbClr>
                </a:glow>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a:xfrm>
            <a:off x="11070798" y="6501125"/>
            <a:ext cx="1066802" cy="276228"/>
          </a:xfrm>
        </p:spPr>
        <p:txBody>
          <a:bodyPr/>
          <a:lstStyle/>
          <a:p>
            <a:fld id="{2A013F82-EE5E-44EE-A61D-E31C6657F26F}" type="slidenum">
              <a:rPr lang="en-US" b="1" smtClean="0"/>
              <a:t>41</a:t>
            </a:fld>
            <a:endParaRPr lang="en-US" b="1" dirty="0"/>
          </a:p>
        </p:txBody>
      </p:sp>
      <p:sp>
        <p:nvSpPr>
          <p:cNvPr id="5" name="Title 1"/>
          <p:cNvSpPr>
            <a:spLocks noGrp="1"/>
          </p:cNvSpPr>
          <p:nvPr>
            <p:ph type="title"/>
          </p:nvPr>
        </p:nvSpPr>
        <p:spPr>
          <a:xfrm>
            <a:off x="3131964" y="172642"/>
            <a:ext cx="7139134" cy="675961"/>
          </a:xfrm>
          <a:blipFill>
            <a:blip r:embed="rId2"/>
            <a:tile tx="0" ty="0" sx="100000" sy="100000" flip="none" algn="tl"/>
          </a:blipFill>
          <a:ln w="38100">
            <a:solidFill>
              <a:srgbClr val="CC00FF"/>
            </a:solidFill>
          </a:ln>
          <a:effectLst>
            <a:glow rad="228600">
              <a:schemeClr val="accent3">
                <a:lumMod val="60000"/>
                <a:lumOff val="40000"/>
                <a:alpha val="90000"/>
              </a:schemeClr>
            </a:glow>
          </a:effectLst>
          <a:scene3d>
            <a:camera prst="orthographicFront"/>
            <a:lightRig rig="threePt" dir="t"/>
          </a:scene3d>
          <a:sp3d>
            <a:bevelT w="114300" prst="artDeco"/>
          </a:sp3d>
        </p:spPr>
        <p:txBody>
          <a:bodyPr anchor="ctr"/>
          <a:lstStyle/>
          <a:p>
            <a:pPr algn="ctr"/>
            <a:r>
              <a:rPr lang="en-US" b="1" dirty="0">
                <a:solidFill>
                  <a:schemeClr val="bg1">
                    <a:lumMod val="95000"/>
                    <a:lumOff val="5000"/>
                  </a:schemeClr>
                </a:solidFill>
              </a:rPr>
              <a:t>The Lunar Water “Diminishing”!</a:t>
            </a:r>
            <a:endParaRPr lang="en-US" b="1" dirty="0">
              <a:solidFill>
                <a:schemeClr val="bg1">
                  <a:lumMod val="95000"/>
                  <a:lumOff val="5000"/>
                </a:schemeClr>
              </a:solidFill>
              <a:effectLst>
                <a:glow rad="203200">
                  <a:schemeClr val="accent3">
                    <a:lumMod val="60000"/>
                    <a:lumOff val="40000"/>
                  </a:schemeClr>
                </a:glow>
              </a:effectLst>
              <a:latin typeface="Arial Black" panose="020B0A04020102020204" pitchFamily="34" charset="0"/>
            </a:endParaRPr>
          </a:p>
        </p:txBody>
      </p:sp>
      <p:grpSp>
        <p:nvGrpSpPr>
          <p:cNvPr id="6" name="Group 5"/>
          <p:cNvGrpSpPr/>
          <p:nvPr/>
        </p:nvGrpSpPr>
        <p:grpSpPr>
          <a:xfrm>
            <a:off x="824195" y="3821475"/>
            <a:ext cx="11138813" cy="2848879"/>
            <a:chOff x="564716" y="3875618"/>
            <a:chExt cx="11138813" cy="2848879"/>
          </a:xfrm>
        </p:grpSpPr>
        <p:sp>
          <p:nvSpPr>
            <p:cNvPr id="7" name="Right Bracket 6"/>
            <p:cNvSpPr/>
            <p:nvPr/>
          </p:nvSpPr>
          <p:spPr>
            <a:xfrm rot="5400000">
              <a:off x="6547645" y="1601677"/>
              <a:ext cx="504828" cy="9734745"/>
            </a:xfrm>
            <a:prstGeom prst="rightBracket">
              <a:avLst>
                <a:gd name="adj" fmla="val 179981"/>
              </a:avLst>
            </a:prstGeom>
            <a:solidFill>
              <a:srgbClr val="FF53FF"/>
            </a:solidFill>
            <a:ln w="57150">
              <a:solidFill>
                <a:srgbClr val="CC0099"/>
              </a:solid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ectangle 7"/>
            <p:cNvSpPr/>
            <p:nvPr/>
          </p:nvSpPr>
          <p:spPr>
            <a:xfrm>
              <a:off x="7119412" y="6191097"/>
              <a:ext cx="3733420" cy="533400"/>
            </a:xfrm>
            <a:prstGeom prst="rect">
              <a:avLst/>
            </a:prstGeom>
            <a:noFill/>
            <a:ln>
              <a:noFill/>
            </a:ln>
            <a:effectLst>
              <a:glow rad="127000">
                <a:srgbClr val="21FB93"/>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lumMod val="95000"/>
                      <a:lumOff val="5000"/>
                    </a:schemeClr>
                  </a:solidFill>
                  <a:effectLst>
                    <a:outerShdw blurRad="38100" dist="38100" dir="2700000" algn="tl">
                      <a:srgbClr val="000000">
                        <a:alpha val="43137"/>
                      </a:srgbClr>
                    </a:outerShdw>
                  </a:effectLst>
                </a:rPr>
                <a:t>Tishri</a:t>
              </a:r>
              <a:r>
                <a:rPr lang="en-US" sz="2800" dirty="0">
                  <a:solidFill>
                    <a:schemeClr val="bg1">
                      <a:lumMod val="95000"/>
                      <a:lumOff val="5000"/>
                    </a:schemeClr>
                  </a:solidFill>
                  <a:effectLst>
                    <a:outerShdw blurRad="38100" dist="38100" dir="2700000" algn="tl">
                      <a:srgbClr val="000000">
                        <a:alpha val="43137"/>
                      </a:srgbClr>
                    </a:outerShdw>
                  </a:effectLst>
                </a:rPr>
                <a:t> - the 7</a:t>
              </a:r>
              <a:r>
                <a:rPr lang="en-US" sz="2800" baseline="30000" dirty="0">
                  <a:solidFill>
                    <a:schemeClr val="bg1">
                      <a:lumMod val="95000"/>
                      <a:lumOff val="5000"/>
                    </a:schemeClr>
                  </a:solidFill>
                  <a:effectLst>
                    <a:outerShdw blurRad="38100" dist="38100" dir="2700000" algn="tl">
                      <a:srgbClr val="000000">
                        <a:alpha val="43137"/>
                      </a:srgbClr>
                    </a:outerShdw>
                  </a:effectLst>
                </a:rPr>
                <a:t>th</a:t>
              </a:r>
              <a:r>
                <a:rPr lang="en-US" sz="2800" dirty="0">
                  <a:solidFill>
                    <a:schemeClr val="bg1">
                      <a:lumMod val="95000"/>
                      <a:lumOff val="5000"/>
                    </a:schemeClr>
                  </a:solidFill>
                  <a:effectLst>
                    <a:outerShdw blurRad="38100" dist="38100" dir="2700000" algn="tl">
                      <a:srgbClr val="000000">
                        <a:alpha val="43137"/>
                      </a:srgbClr>
                    </a:outerShdw>
                  </a:effectLst>
                </a:rPr>
                <a:t> Month</a:t>
              </a:r>
            </a:p>
          </p:txBody>
        </p:sp>
        <p:grpSp>
          <p:nvGrpSpPr>
            <p:cNvPr id="10" name="Group 9"/>
            <p:cNvGrpSpPr/>
            <p:nvPr/>
          </p:nvGrpSpPr>
          <p:grpSpPr>
            <a:xfrm>
              <a:off x="564716" y="3875618"/>
              <a:ext cx="11138813" cy="2317422"/>
              <a:chOff x="564716" y="3875618"/>
              <a:chExt cx="11138813" cy="2317422"/>
            </a:xfrm>
          </p:grpSpPr>
          <p:cxnSp>
            <p:nvCxnSpPr>
              <p:cNvPr id="12" name="Straight Connector 11"/>
              <p:cNvCxnSpPr/>
              <p:nvPr/>
            </p:nvCxnSpPr>
            <p:spPr>
              <a:xfrm flipV="1">
                <a:off x="7758270" y="5753321"/>
                <a:ext cx="4550" cy="373694"/>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564716" y="3875618"/>
                <a:ext cx="11138813" cy="2317422"/>
                <a:chOff x="-157447" y="4106740"/>
                <a:chExt cx="11138813" cy="2317422"/>
              </a:xfrm>
            </p:grpSpPr>
            <p:grpSp>
              <p:nvGrpSpPr>
                <p:cNvPr id="48" name="Group 47"/>
                <p:cNvGrpSpPr/>
                <p:nvPr/>
              </p:nvGrpSpPr>
              <p:grpSpPr>
                <a:xfrm>
                  <a:off x="1196257" y="5570257"/>
                  <a:ext cx="957592" cy="824292"/>
                  <a:chOff x="3453296" y="4945178"/>
                  <a:chExt cx="957592" cy="824292"/>
                </a:xfrm>
              </p:grpSpPr>
              <p:cxnSp>
                <p:nvCxnSpPr>
                  <p:cNvPr id="51" name="Straight Connector 50"/>
                  <p:cNvCxnSpPr/>
                  <p:nvPr/>
                </p:nvCxnSpPr>
                <p:spPr>
                  <a:xfrm flipH="1" flipV="1">
                    <a:off x="3453296" y="4945178"/>
                    <a:ext cx="21355" cy="824292"/>
                  </a:xfrm>
                  <a:prstGeom prst="line">
                    <a:avLst/>
                  </a:prstGeom>
                  <a:ln w="57150">
                    <a:solidFill>
                      <a:srgbClr val="00B05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4410888" y="5369078"/>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157447" y="4106740"/>
                  <a:ext cx="11138813" cy="2317422"/>
                  <a:chOff x="-157447" y="4106740"/>
                  <a:chExt cx="11138813" cy="2317422"/>
                </a:xfrm>
              </p:grpSpPr>
              <p:grpSp>
                <p:nvGrpSpPr>
                  <p:cNvPr id="16" name="Group 15"/>
                  <p:cNvGrpSpPr/>
                  <p:nvPr/>
                </p:nvGrpSpPr>
                <p:grpSpPr>
                  <a:xfrm>
                    <a:off x="1522412" y="5989916"/>
                    <a:ext cx="4553650" cy="399394"/>
                    <a:chOff x="1522412" y="5989916"/>
                    <a:chExt cx="4553650" cy="399394"/>
                  </a:xfrm>
                </p:grpSpPr>
                <p:cxnSp>
                  <p:nvCxnSpPr>
                    <p:cNvPr id="33" name="Straight Connector 32"/>
                    <p:cNvCxnSpPr/>
                    <p:nvPr/>
                  </p:nvCxnSpPr>
                  <p:spPr>
                    <a:xfrm flipV="1">
                      <a:off x="1827212" y="5998814"/>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21300000" flipV="1">
                      <a:off x="6048621" y="5998814"/>
                      <a:ext cx="27441" cy="390496"/>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2436812" y="5993341"/>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1522412" y="5998814"/>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4418012" y="5997599"/>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4078803" y="5992696"/>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3771758" y="5992696"/>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3428186" y="5992696"/>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3078096" y="5997599"/>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5382315" y="5999138"/>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2739080" y="5989916"/>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4740813" y="5992696"/>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5719889" y="5992696"/>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5072902" y="5997599"/>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6397042" y="4106740"/>
                    <a:ext cx="4563542" cy="2317422"/>
                    <a:chOff x="1502148" y="4106740"/>
                    <a:chExt cx="4563542" cy="2317422"/>
                  </a:xfrm>
                </p:grpSpPr>
                <p:cxnSp>
                  <p:nvCxnSpPr>
                    <p:cNvPr id="19" name="Straight Connector 18"/>
                    <p:cNvCxnSpPr/>
                    <p:nvPr/>
                  </p:nvCxnSpPr>
                  <p:spPr>
                    <a:xfrm flipH="1" flipV="1">
                      <a:off x="6057463" y="5776918"/>
                      <a:ext cx="8227" cy="592063"/>
                    </a:xfrm>
                    <a:prstGeom prst="line">
                      <a:avLst/>
                    </a:prstGeom>
                    <a:ln w="57150">
                      <a:solidFill>
                        <a:srgbClr val="00B05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2427596" y="4106740"/>
                      <a:ext cx="32230" cy="2263249"/>
                    </a:xfrm>
                    <a:prstGeom prst="line">
                      <a:avLst/>
                    </a:prstGeom>
                    <a:ln w="57150">
                      <a:solidFill>
                        <a:srgbClr val="FF990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flipV="1">
                      <a:off x="1821259" y="5282951"/>
                      <a:ext cx="8486" cy="1141211"/>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4418012" y="5997599"/>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4078803" y="5992696"/>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3771758" y="5992696"/>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3428186" y="5992696"/>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3078096" y="5997599"/>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5408519" y="5989916"/>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2739080" y="5989916"/>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4756107" y="5998814"/>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5719889" y="5992696"/>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5072902" y="5997599"/>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1502148" y="5776918"/>
                      <a:ext cx="207" cy="586558"/>
                    </a:xfrm>
                    <a:prstGeom prst="line">
                      <a:avLst/>
                    </a:prstGeom>
                    <a:ln w="57150">
                      <a:solidFill>
                        <a:srgbClr val="0000FF"/>
                      </a:solidFill>
                    </a:ln>
                    <a:effectLst>
                      <a:glow rad="127000">
                        <a:srgbClr val="FFFF00"/>
                      </a:glow>
                    </a:effectLst>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cxnSp>
                <p:nvCxnSpPr>
                  <p:cNvPr id="18" name="Straight Connector 17"/>
                  <p:cNvCxnSpPr/>
                  <p:nvPr/>
                </p:nvCxnSpPr>
                <p:spPr>
                  <a:xfrm flipV="1">
                    <a:off x="-157447" y="6391146"/>
                    <a:ext cx="11138813" cy="3403"/>
                  </a:xfrm>
                  <a:prstGeom prst="line">
                    <a:avLst/>
                  </a:prstGeom>
                  <a:ln w="76200">
                    <a:solidFill>
                      <a:srgbClr val="0000CC"/>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grpSp>
        </p:grpSp>
      </p:grpSp>
      <p:cxnSp>
        <p:nvCxnSpPr>
          <p:cNvPr id="55" name="Straight Arrow Connector 54"/>
          <p:cNvCxnSpPr/>
          <p:nvPr/>
        </p:nvCxnSpPr>
        <p:spPr>
          <a:xfrm flipH="1">
            <a:off x="8314442" y="2549769"/>
            <a:ext cx="381150" cy="1271706"/>
          </a:xfrm>
          <a:prstGeom prst="straightConnector1">
            <a:avLst/>
          </a:prstGeom>
          <a:ln w="76200">
            <a:solidFill>
              <a:srgbClr val="04DE3D"/>
            </a:solidFill>
            <a:tailEnd type="triangle"/>
          </a:ln>
          <a:effectLst>
            <a:glow rad="127000">
              <a:schemeClr val="tx1"/>
            </a:glow>
          </a:effectLst>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235093" y="3848057"/>
            <a:ext cx="10770237" cy="0"/>
          </a:xfrm>
          <a:prstGeom prst="line">
            <a:avLst/>
          </a:prstGeom>
          <a:ln w="76200">
            <a:solidFill>
              <a:srgbClr val="0000FF"/>
            </a:solidFill>
          </a:ln>
          <a:effectLst>
            <a:glow rad="127000">
              <a:srgbClr val="FF53FF"/>
            </a:glow>
          </a:effectLst>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262747" y="2878852"/>
            <a:ext cx="8691885" cy="9759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n w="19050">
                  <a:solidFill>
                    <a:srgbClr val="CC00FF"/>
                  </a:solidFill>
                </a:ln>
                <a:solidFill>
                  <a:srgbClr val="6AFAFA"/>
                </a:solidFill>
                <a:effectLst>
                  <a:glow rad="127000">
                    <a:srgbClr val="FFFF00"/>
                  </a:glow>
                </a:effectLst>
              </a:rPr>
              <a:t>Water   Level   </a:t>
            </a:r>
            <a:r>
              <a:rPr lang="en-US" sz="6600" b="1" dirty="0">
                <a:ln w="19050">
                  <a:solidFill>
                    <a:srgbClr val="CC00FF"/>
                  </a:solidFill>
                </a:ln>
                <a:solidFill>
                  <a:srgbClr val="FF0000"/>
                </a:solidFill>
                <a:effectLst>
                  <a:glow rad="127000">
                    <a:srgbClr val="FFFF00"/>
                  </a:glow>
                </a:effectLst>
              </a:rPr>
              <a:t>Over</a:t>
            </a:r>
            <a:r>
              <a:rPr lang="en-US" sz="4000" b="1" dirty="0">
                <a:ln w="19050">
                  <a:solidFill>
                    <a:srgbClr val="CC00FF"/>
                  </a:solidFill>
                </a:ln>
                <a:solidFill>
                  <a:srgbClr val="FF0000"/>
                </a:solidFill>
                <a:effectLst>
                  <a:glow rad="127000">
                    <a:srgbClr val="FFFF00"/>
                  </a:glow>
                </a:effectLst>
              </a:rPr>
              <a:t>  </a:t>
            </a:r>
            <a:r>
              <a:rPr lang="en-US" sz="4000" b="1" dirty="0">
                <a:ln w="19050">
                  <a:solidFill>
                    <a:srgbClr val="CC00FF"/>
                  </a:solidFill>
                </a:ln>
                <a:solidFill>
                  <a:srgbClr val="6AFAFA"/>
                </a:solidFill>
                <a:effectLst>
                  <a:glow rad="127000">
                    <a:srgbClr val="FFFF00"/>
                  </a:glow>
                </a:effectLst>
              </a:rPr>
              <a:t> Mt Ararat!</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2954" y="3940969"/>
            <a:ext cx="2917031" cy="2917031"/>
          </a:xfrm>
          <a:prstGeom prst="rect">
            <a:avLst/>
          </a:prstGeom>
        </p:spPr>
      </p:pic>
      <p:sp>
        <p:nvSpPr>
          <p:cNvPr id="52" name="Rectangle 51"/>
          <p:cNvSpPr/>
          <p:nvPr/>
        </p:nvSpPr>
        <p:spPr>
          <a:xfrm>
            <a:off x="6705523" y="4382587"/>
            <a:ext cx="141964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r>
              <a:rPr lang="en-CA" sz="4400" b="1" u="sng" dirty="0">
                <a:ln w="19050">
                  <a:solidFill>
                    <a:srgbClr val="21FB93"/>
                  </a:solidFill>
                </a:ln>
              </a:rPr>
              <a:t>17</a:t>
            </a:r>
            <a:r>
              <a:rPr lang="en-CA" sz="4400" b="1" baseline="30000" dirty="0">
                <a:ln w="19050">
                  <a:solidFill>
                    <a:srgbClr val="21FB93"/>
                  </a:solidFill>
                </a:ln>
              </a:rPr>
              <a:t>TH</a:t>
            </a:r>
            <a:r>
              <a:rPr lang="en-CA" dirty="0"/>
              <a:t> </a:t>
            </a:r>
          </a:p>
        </p:txBody>
      </p:sp>
      <p:sp>
        <p:nvSpPr>
          <p:cNvPr id="53" name="Rectangle 52"/>
          <p:cNvSpPr/>
          <p:nvPr/>
        </p:nvSpPr>
        <p:spPr>
          <a:xfrm>
            <a:off x="8507758" y="4056803"/>
            <a:ext cx="3548334" cy="1852964"/>
          </a:xfrm>
          <a:prstGeom prst="rect">
            <a:avLst/>
          </a:prstGeom>
          <a:solidFill>
            <a:srgbClr val="DFF6F5"/>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ln>
                  <a:solidFill>
                    <a:srgbClr val="0000FF"/>
                  </a:solidFill>
                </a:ln>
                <a:solidFill>
                  <a:srgbClr val="FF53FF"/>
                </a:solidFill>
              </a:rPr>
              <a:t>The </a:t>
            </a:r>
            <a:r>
              <a:rPr lang="en-CA" sz="2800" u="sng" dirty="0">
                <a:ln>
                  <a:solidFill>
                    <a:srgbClr val="0000FF"/>
                  </a:solidFill>
                </a:ln>
                <a:solidFill>
                  <a:srgbClr val="FF53FF"/>
                </a:solidFill>
              </a:rPr>
              <a:t>Scri</a:t>
            </a:r>
            <a:r>
              <a:rPr lang="en-CA" sz="2800" dirty="0">
                <a:ln>
                  <a:solidFill>
                    <a:srgbClr val="0000FF"/>
                  </a:solidFill>
                </a:ln>
                <a:solidFill>
                  <a:srgbClr val="FF53FF"/>
                </a:solidFill>
              </a:rPr>
              <a:t>p</a:t>
            </a:r>
            <a:r>
              <a:rPr lang="en-CA" sz="2800" u="sng" dirty="0">
                <a:ln>
                  <a:solidFill>
                    <a:srgbClr val="0000FF"/>
                  </a:solidFill>
                </a:ln>
                <a:solidFill>
                  <a:srgbClr val="FF53FF"/>
                </a:solidFill>
              </a:rPr>
              <a:t>tures</a:t>
            </a:r>
            <a:r>
              <a:rPr lang="en-CA" sz="2800" dirty="0">
                <a:ln>
                  <a:solidFill>
                    <a:srgbClr val="0000FF"/>
                  </a:solidFill>
                </a:ln>
                <a:solidFill>
                  <a:srgbClr val="FF53FF"/>
                </a:solidFill>
              </a:rPr>
              <a:t> declare the </a:t>
            </a:r>
            <a:r>
              <a:rPr lang="en-CA" sz="2800" u="sng" dirty="0">
                <a:ln>
                  <a:solidFill>
                    <a:srgbClr val="0000FF"/>
                  </a:solidFill>
                </a:ln>
                <a:solidFill>
                  <a:schemeClr val="bg1"/>
                </a:solidFill>
              </a:rPr>
              <a:t>end</a:t>
            </a:r>
            <a:r>
              <a:rPr lang="en-CA" sz="2800" dirty="0">
                <a:ln>
                  <a:solidFill>
                    <a:srgbClr val="0000FF"/>
                  </a:solidFill>
                </a:ln>
                <a:solidFill>
                  <a:srgbClr val="FF53FF"/>
                </a:solidFill>
              </a:rPr>
              <a:t> of the </a:t>
            </a:r>
            <a:r>
              <a:rPr lang="en-CA" sz="2800" u="sng" dirty="0">
                <a:ln>
                  <a:solidFill>
                    <a:srgbClr val="0000FF"/>
                  </a:solidFill>
                </a:ln>
                <a:solidFill>
                  <a:srgbClr val="FF53FF"/>
                </a:solidFill>
              </a:rPr>
              <a:t>150</a:t>
            </a:r>
            <a:r>
              <a:rPr lang="en-CA" sz="2800" dirty="0">
                <a:ln>
                  <a:solidFill>
                    <a:srgbClr val="0000FF"/>
                  </a:solidFill>
                </a:ln>
                <a:solidFill>
                  <a:srgbClr val="FF53FF"/>
                </a:solidFill>
              </a:rPr>
              <a:t> days, here on the </a:t>
            </a:r>
            <a:r>
              <a:rPr lang="en-CA" sz="2800" dirty="0">
                <a:ln>
                  <a:solidFill>
                    <a:srgbClr val="0000FF"/>
                  </a:solidFill>
                </a:ln>
                <a:solidFill>
                  <a:srgbClr val="FF53FF"/>
                </a:solidFill>
                <a:effectLst>
                  <a:glow rad="228600">
                    <a:schemeClr val="accent3">
                      <a:satMod val="175000"/>
                      <a:alpha val="40000"/>
                    </a:schemeClr>
                  </a:glow>
                </a:effectLst>
              </a:rPr>
              <a:t>16</a:t>
            </a:r>
            <a:r>
              <a:rPr lang="en-CA" sz="2800" baseline="30000" dirty="0">
                <a:ln>
                  <a:solidFill>
                    <a:srgbClr val="0000FF"/>
                  </a:solidFill>
                </a:ln>
                <a:solidFill>
                  <a:srgbClr val="FF53FF"/>
                </a:solidFill>
                <a:effectLst>
                  <a:glow rad="228600">
                    <a:schemeClr val="accent3">
                      <a:satMod val="175000"/>
                      <a:alpha val="40000"/>
                    </a:schemeClr>
                  </a:glow>
                </a:effectLst>
              </a:rPr>
              <a:t>th</a:t>
            </a:r>
            <a:r>
              <a:rPr lang="en-CA" sz="2800" dirty="0">
                <a:ln>
                  <a:solidFill>
                    <a:srgbClr val="0000FF"/>
                  </a:solidFill>
                </a:ln>
                <a:solidFill>
                  <a:srgbClr val="FF53FF"/>
                </a:solidFill>
                <a:effectLst>
                  <a:glow rad="228600">
                    <a:schemeClr val="accent3">
                      <a:satMod val="175000"/>
                      <a:alpha val="40000"/>
                    </a:schemeClr>
                  </a:glow>
                </a:effectLst>
              </a:rPr>
              <a:t>!</a:t>
            </a:r>
          </a:p>
        </p:txBody>
      </p:sp>
      <p:cxnSp>
        <p:nvCxnSpPr>
          <p:cNvPr id="54" name="Straight Arrow Connector 53"/>
          <p:cNvCxnSpPr/>
          <p:nvPr/>
        </p:nvCxnSpPr>
        <p:spPr>
          <a:xfrm flipH="1">
            <a:off x="7485322" y="5368798"/>
            <a:ext cx="1819400" cy="172820"/>
          </a:xfrm>
          <a:prstGeom prst="straightConnector1">
            <a:avLst/>
          </a:prstGeom>
          <a:ln w="76200">
            <a:solidFill>
              <a:srgbClr val="0000FF"/>
            </a:solidFill>
            <a:headEnd type="none" w="med" len="med"/>
            <a:tailEnd type="arrow" w="med" len="med"/>
          </a:ln>
          <a:effectLst>
            <a:glow rad="2286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5664450"/>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750"/>
                                        <p:tgtEl>
                                          <p:spTgt spid="3">
                                            <p:txEl>
                                              <p:pRg st="0" end="0"/>
                                            </p:txEl>
                                          </p:spTgt>
                                        </p:tgtEl>
                                      </p:cBhvr>
                                    </p:animEffect>
                                  </p:childTnLst>
                                </p:cTn>
                              </p:par>
                              <p:par>
                                <p:cTn id="8" presetID="22" presetClass="entr" presetSubtype="1" fill="hold" nodeType="withEffect">
                                  <p:stCondLst>
                                    <p:cond delay="1500"/>
                                  </p:stCondLst>
                                  <p:childTnLst>
                                    <p:set>
                                      <p:cBhvr>
                                        <p:cTn id="9" dur="1" fill="hold">
                                          <p:stCondLst>
                                            <p:cond delay="0"/>
                                          </p:stCondLst>
                                        </p:cTn>
                                        <p:tgtEl>
                                          <p:spTgt spid="55"/>
                                        </p:tgtEl>
                                        <p:attrNameLst>
                                          <p:attrName>style.visibility</p:attrName>
                                        </p:attrNameLst>
                                      </p:cBhvr>
                                      <p:to>
                                        <p:strVal val="visible"/>
                                      </p:to>
                                    </p:set>
                                    <p:animEffect transition="in" filter="wipe(up)">
                                      <p:cBhvr>
                                        <p:cTn id="10" dur="1750"/>
                                        <p:tgtEl>
                                          <p:spTgt spid="5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2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6">
                                            <p:txEl>
                                              <p:pRg st="0" end="0"/>
                                            </p:txEl>
                                          </p:spTgt>
                                        </p:tgtEl>
                                        <p:attrNameLst>
                                          <p:attrName>style.visibility</p:attrName>
                                        </p:attrNameLst>
                                      </p:cBhvr>
                                      <p:to>
                                        <p:strVal val="visible"/>
                                      </p:to>
                                    </p:set>
                                    <p:animEffect transition="in" filter="wipe(left)">
                                      <p:cBhvr>
                                        <p:cTn id="20" dur="3500"/>
                                        <p:tgtEl>
                                          <p:spTgt spid="66">
                                            <p:txEl>
                                              <p:pRg st="0" end="0"/>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wipe(left)">
                                      <p:cBhvr>
                                        <p:cTn id="23" dur="3500"/>
                                        <p:tgtEl>
                                          <p:spTgt spid="62"/>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53"/>
                                        </p:tgtEl>
                                        <p:attrNameLst>
                                          <p:attrName>style.visibility</p:attrName>
                                        </p:attrNameLst>
                                      </p:cBhvr>
                                      <p:to>
                                        <p:strVal val="visible"/>
                                      </p:to>
                                    </p:set>
                                    <p:anim calcmode="lin" valueType="num">
                                      <p:cBhvr>
                                        <p:cTn id="28" dur="1000" fill="hold"/>
                                        <p:tgtEl>
                                          <p:spTgt spid="53"/>
                                        </p:tgtEl>
                                        <p:attrNameLst>
                                          <p:attrName>ppt_w</p:attrName>
                                        </p:attrNameLst>
                                      </p:cBhvr>
                                      <p:tavLst>
                                        <p:tav tm="0">
                                          <p:val>
                                            <p:fltVal val="0"/>
                                          </p:val>
                                        </p:tav>
                                        <p:tav tm="100000">
                                          <p:val>
                                            <p:strVal val="#ppt_w"/>
                                          </p:val>
                                        </p:tav>
                                      </p:tavLst>
                                    </p:anim>
                                    <p:anim calcmode="lin" valueType="num">
                                      <p:cBhvr>
                                        <p:cTn id="29" dur="1000" fill="hold"/>
                                        <p:tgtEl>
                                          <p:spTgt spid="53"/>
                                        </p:tgtEl>
                                        <p:attrNameLst>
                                          <p:attrName>ppt_h</p:attrName>
                                        </p:attrNameLst>
                                      </p:cBhvr>
                                      <p:tavLst>
                                        <p:tav tm="0">
                                          <p:val>
                                            <p:fltVal val="0"/>
                                          </p:val>
                                        </p:tav>
                                        <p:tav tm="100000">
                                          <p:val>
                                            <p:strVal val="#ppt_h"/>
                                          </p:val>
                                        </p:tav>
                                      </p:tavLst>
                                    </p:anim>
                                    <p:anim calcmode="lin" valueType="num">
                                      <p:cBhvr>
                                        <p:cTn id="30" dur="1000" fill="hold"/>
                                        <p:tgtEl>
                                          <p:spTgt spid="53"/>
                                        </p:tgtEl>
                                        <p:attrNameLst>
                                          <p:attrName>style.rotation</p:attrName>
                                        </p:attrNameLst>
                                      </p:cBhvr>
                                      <p:tavLst>
                                        <p:tav tm="0">
                                          <p:val>
                                            <p:fltVal val="90"/>
                                          </p:val>
                                        </p:tav>
                                        <p:tav tm="100000">
                                          <p:val>
                                            <p:fltVal val="0"/>
                                          </p:val>
                                        </p:tav>
                                      </p:tavLst>
                                    </p:anim>
                                    <p:animEffect transition="in" filter="fade">
                                      <p:cBhvr>
                                        <p:cTn id="31" dur="1000"/>
                                        <p:tgtEl>
                                          <p:spTgt spid="53"/>
                                        </p:tgtEl>
                                      </p:cBhvr>
                                    </p:animEffect>
                                  </p:childTnLst>
                                </p:cTn>
                              </p:par>
                              <p:par>
                                <p:cTn id="32" presetID="31" presetClass="entr" presetSubtype="0" fill="hold" nodeType="withEffect">
                                  <p:stCondLst>
                                    <p:cond delay="0"/>
                                  </p:stCondLst>
                                  <p:childTnLst>
                                    <p:set>
                                      <p:cBhvr>
                                        <p:cTn id="33" dur="1" fill="hold">
                                          <p:stCondLst>
                                            <p:cond delay="0"/>
                                          </p:stCondLst>
                                        </p:cTn>
                                        <p:tgtEl>
                                          <p:spTgt spid="54"/>
                                        </p:tgtEl>
                                        <p:attrNameLst>
                                          <p:attrName>style.visibility</p:attrName>
                                        </p:attrNameLst>
                                      </p:cBhvr>
                                      <p:to>
                                        <p:strVal val="visible"/>
                                      </p:to>
                                    </p:set>
                                    <p:anim calcmode="lin" valueType="num">
                                      <p:cBhvr>
                                        <p:cTn id="34" dur="1000" fill="hold"/>
                                        <p:tgtEl>
                                          <p:spTgt spid="54"/>
                                        </p:tgtEl>
                                        <p:attrNameLst>
                                          <p:attrName>ppt_w</p:attrName>
                                        </p:attrNameLst>
                                      </p:cBhvr>
                                      <p:tavLst>
                                        <p:tav tm="0">
                                          <p:val>
                                            <p:fltVal val="0"/>
                                          </p:val>
                                        </p:tav>
                                        <p:tav tm="100000">
                                          <p:val>
                                            <p:strVal val="#ppt_w"/>
                                          </p:val>
                                        </p:tav>
                                      </p:tavLst>
                                    </p:anim>
                                    <p:anim calcmode="lin" valueType="num">
                                      <p:cBhvr>
                                        <p:cTn id="35" dur="1000" fill="hold"/>
                                        <p:tgtEl>
                                          <p:spTgt spid="54"/>
                                        </p:tgtEl>
                                        <p:attrNameLst>
                                          <p:attrName>ppt_h</p:attrName>
                                        </p:attrNameLst>
                                      </p:cBhvr>
                                      <p:tavLst>
                                        <p:tav tm="0">
                                          <p:val>
                                            <p:fltVal val="0"/>
                                          </p:val>
                                        </p:tav>
                                        <p:tav tm="100000">
                                          <p:val>
                                            <p:strVal val="#ppt_h"/>
                                          </p:val>
                                        </p:tav>
                                      </p:tavLst>
                                    </p:anim>
                                    <p:anim calcmode="lin" valueType="num">
                                      <p:cBhvr>
                                        <p:cTn id="36" dur="1000" fill="hold"/>
                                        <p:tgtEl>
                                          <p:spTgt spid="54"/>
                                        </p:tgtEl>
                                        <p:attrNameLst>
                                          <p:attrName>style.rotation</p:attrName>
                                        </p:attrNameLst>
                                      </p:cBhvr>
                                      <p:tavLst>
                                        <p:tav tm="0">
                                          <p:val>
                                            <p:fltVal val="90"/>
                                          </p:val>
                                        </p:tav>
                                        <p:tav tm="100000">
                                          <p:val>
                                            <p:fltVal val="0"/>
                                          </p:val>
                                        </p:tav>
                                      </p:tavLst>
                                    </p:anim>
                                    <p:animEffect transition="in" filter="fade">
                                      <p:cBhvr>
                                        <p:cTn id="37"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1600" y="1081454"/>
            <a:ext cx="11137225" cy="5166946"/>
          </a:xfrm>
          <a:effectLst>
            <a:glow rad="12700">
              <a:schemeClr val="accent1">
                <a:alpha val="95000"/>
              </a:schemeClr>
            </a:glow>
          </a:effectLst>
        </p:spPr>
        <p:txBody>
          <a:bodyPr>
            <a:normAutofit/>
          </a:bodyPr>
          <a:lstStyle/>
          <a:p>
            <a:pPr marL="0" indent="0" algn="ctr">
              <a:buNone/>
            </a:pPr>
            <a:r>
              <a:rPr lang="en-US" sz="3200" dirty="0"/>
              <a:t> </a:t>
            </a:r>
            <a:endParaRPr lang="en-US" sz="3200" b="1" dirty="0">
              <a:ln>
                <a:solidFill>
                  <a:srgbClr val="FF53FF"/>
                </a:solidFill>
              </a:ln>
              <a:solidFill>
                <a:srgbClr val="0000CC"/>
              </a:solidFill>
              <a:effectLst>
                <a:glow rad="266700">
                  <a:srgbClr val="04DE3D">
                    <a:alpha val="93000"/>
                  </a:srgbClr>
                </a:glow>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a:xfrm>
            <a:off x="11070798" y="6501125"/>
            <a:ext cx="1066802" cy="276228"/>
          </a:xfrm>
        </p:spPr>
        <p:txBody>
          <a:bodyPr/>
          <a:lstStyle/>
          <a:p>
            <a:fld id="{2A013F82-EE5E-44EE-A61D-E31C6657F26F}" type="slidenum">
              <a:rPr lang="en-US" b="1" smtClean="0"/>
              <a:t>42</a:t>
            </a:fld>
            <a:endParaRPr lang="en-US" b="1" dirty="0"/>
          </a:p>
        </p:txBody>
      </p:sp>
      <p:sp>
        <p:nvSpPr>
          <p:cNvPr id="5" name="Title 1"/>
          <p:cNvSpPr>
            <a:spLocks noGrp="1"/>
          </p:cNvSpPr>
          <p:nvPr>
            <p:ph type="title"/>
          </p:nvPr>
        </p:nvSpPr>
        <p:spPr>
          <a:xfrm>
            <a:off x="3131964" y="172642"/>
            <a:ext cx="7139134" cy="675961"/>
          </a:xfrm>
          <a:blipFill>
            <a:blip r:embed="rId2"/>
            <a:tile tx="0" ty="0" sx="100000" sy="100000" flip="none" algn="tl"/>
          </a:blipFill>
          <a:ln w="38100">
            <a:solidFill>
              <a:srgbClr val="CC00FF"/>
            </a:solidFill>
          </a:ln>
          <a:effectLst>
            <a:glow rad="228600">
              <a:schemeClr val="accent3">
                <a:lumMod val="60000"/>
                <a:lumOff val="40000"/>
                <a:alpha val="90000"/>
              </a:schemeClr>
            </a:glow>
          </a:effectLst>
          <a:scene3d>
            <a:camera prst="orthographicFront"/>
            <a:lightRig rig="threePt" dir="t"/>
          </a:scene3d>
          <a:sp3d>
            <a:bevelT w="114300" prst="artDeco"/>
          </a:sp3d>
        </p:spPr>
        <p:txBody>
          <a:bodyPr anchor="ctr"/>
          <a:lstStyle/>
          <a:p>
            <a:pPr algn="ctr"/>
            <a:r>
              <a:rPr lang="en-US" b="1" dirty="0">
                <a:solidFill>
                  <a:srgbClr val="0000FF"/>
                </a:solidFill>
              </a:rPr>
              <a:t>Yahuah</a:t>
            </a:r>
            <a:r>
              <a:rPr lang="en-US" b="1" dirty="0">
                <a:solidFill>
                  <a:schemeClr val="bg1">
                    <a:lumMod val="95000"/>
                    <a:lumOff val="5000"/>
                  </a:schemeClr>
                </a:solidFill>
              </a:rPr>
              <a:t> declares …</a:t>
            </a:r>
            <a:endParaRPr lang="en-US" b="1" dirty="0">
              <a:solidFill>
                <a:schemeClr val="bg1">
                  <a:lumMod val="95000"/>
                  <a:lumOff val="5000"/>
                </a:schemeClr>
              </a:solidFill>
              <a:effectLst>
                <a:glow rad="203200">
                  <a:schemeClr val="accent3">
                    <a:lumMod val="60000"/>
                    <a:lumOff val="40000"/>
                  </a:schemeClr>
                </a:glow>
              </a:effectLst>
              <a:latin typeface="Arial Black" panose="020B0A04020102020204" pitchFamily="34" charset="0"/>
            </a:endParaRPr>
          </a:p>
        </p:txBody>
      </p:sp>
      <p:grpSp>
        <p:nvGrpSpPr>
          <p:cNvPr id="6" name="Group 5"/>
          <p:cNvGrpSpPr/>
          <p:nvPr/>
        </p:nvGrpSpPr>
        <p:grpSpPr>
          <a:xfrm>
            <a:off x="824195" y="3821475"/>
            <a:ext cx="11138813" cy="2845846"/>
            <a:chOff x="564716" y="3875618"/>
            <a:chExt cx="11138813" cy="2845846"/>
          </a:xfrm>
        </p:grpSpPr>
        <p:sp>
          <p:nvSpPr>
            <p:cNvPr id="7" name="Right Bracket 6"/>
            <p:cNvSpPr/>
            <p:nvPr/>
          </p:nvSpPr>
          <p:spPr>
            <a:xfrm rot="5400000">
              <a:off x="6547645" y="1601677"/>
              <a:ext cx="504828" cy="9734745"/>
            </a:xfrm>
            <a:prstGeom prst="rightBracket">
              <a:avLst>
                <a:gd name="adj" fmla="val 179981"/>
              </a:avLst>
            </a:prstGeom>
            <a:solidFill>
              <a:srgbClr val="FF53FF"/>
            </a:solidFill>
            <a:ln w="57150">
              <a:solidFill>
                <a:srgbClr val="CC0099"/>
              </a:solid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ectangle 7"/>
            <p:cNvSpPr/>
            <p:nvPr/>
          </p:nvSpPr>
          <p:spPr>
            <a:xfrm>
              <a:off x="6429542" y="6355751"/>
              <a:ext cx="2657455" cy="278732"/>
            </a:xfrm>
            <a:prstGeom prst="rect">
              <a:avLst/>
            </a:prstGeom>
            <a:noFill/>
            <a:ln>
              <a:noFill/>
            </a:ln>
            <a:effectLst>
              <a:glow rad="127000">
                <a:srgbClr val="21FB93"/>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lumMod val="95000"/>
                      <a:lumOff val="5000"/>
                    </a:schemeClr>
                  </a:solidFill>
                  <a:effectLst>
                    <a:outerShdw blurRad="38100" dist="38100" dir="2700000" algn="tl">
                      <a:srgbClr val="000000">
                        <a:alpha val="43137"/>
                      </a:srgbClr>
                    </a:outerShdw>
                  </a:effectLst>
                </a:rPr>
                <a:t>Tishri</a:t>
              </a:r>
              <a:r>
                <a:rPr lang="en-US" dirty="0">
                  <a:solidFill>
                    <a:schemeClr val="bg1">
                      <a:lumMod val="95000"/>
                      <a:lumOff val="5000"/>
                    </a:schemeClr>
                  </a:solidFill>
                  <a:effectLst>
                    <a:outerShdw blurRad="38100" dist="38100" dir="2700000" algn="tl">
                      <a:srgbClr val="000000">
                        <a:alpha val="43137"/>
                      </a:srgbClr>
                    </a:outerShdw>
                  </a:effectLst>
                </a:rPr>
                <a:t> - the 7</a:t>
              </a:r>
              <a:r>
                <a:rPr lang="en-US" baseline="30000" dirty="0">
                  <a:solidFill>
                    <a:schemeClr val="bg1">
                      <a:lumMod val="95000"/>
                      <a:lumOff val="5000"/>
                    </a:schemeClr>
                  </a:solidFill>
                  <a:effectLst>
                    <a:outerShdw blurRad="38100" dist="38100" dir="2700000" algn="tl">
                      <a:srgbClr val="000000">
                        <a:alpha val="43137"/>
                      </a:srgbClr>
                    </a:outerShdw>
                  </a:effectLst>
                </a:rPr>
                <a:t>th</a:t>
              </a:r>
              <a:r>
                <a:rPr lang="en-US" dirty="0">
                  <a:solidFill>
                    <a:schemeClr val="bg1">
                      <a:lumMod val="95000"/>
                      <a:lumOff val="5000"/>
                    </a:schemeClr>
                  </a:solidFill>
                  <a:effectLst>
                    <a:outerShdw blurRad="38100" dist="38100" dir="2700000" algn="tl">
                      <a:srgbClr val="000000">
                        <a:alpha val="43137"/>
                      </a:srgbClr>
                    </a:outerShdw>
                  </a:effectLst>
                </a:rPr>
                <a:t> Month</a:t>
              </a:r>
            </a:p>
          </p:txBody>
        </p:sp>
        <p:grpSp>
          <p:nvGrpSpPr>
            <p:cNvPr id="10" name="Group 9"/>
            <p:cNvGrpSpPr/>
            <p:nvPr/>
          </p:nvGrpSpPr>
          <p:grpSpPr>
            <a:xfrm>
              <a:off x="564716" y="3875618"/>
              <a:ext cx="11138813" cy="2317422"/>
              <a:chOff x="564716" y="3875618"/>
              <a:chExt cx="11138813" cy="2317422"/>
            </a:xfrm>
          </p:grpSpPr>
          <p:cxnSp>
            <p:nvCxnSpPr>
              <p:cNvPr id="12" name="Straight Connector 11"/>
              <p:cNvCxnSpPr/>
              <p:nvPr/>
            </p:nvCxnSpPr>
            <p:spPr>
              <a:xfrm flipV="1">
                <a:off x="7758270" y="5753321"/>
                <a:ext cx="4550" cy="373694"/>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564716" y="3875618"/>
                <a:ext cx="11138813" cy="2317422"/>
                <a:chOff x="-157447" y="4106740"/>
                <a:chExt cx="11138813" cy="2317422"/>
              </a:xfrm>
            </p:grpSpPr>
            <p:grpSp>
              <p:nvGrpSpPr>
                <p:cNvPr id="48" name="Group 47"/>
                <p:cNvGrpSpPr/>
                <p:nvPr/>
              </p:nvGrpSpPr>
              <p:grpSpPr>
                <a:xfrm>
                  <a:off x="1196257" y="5570257"/>
                  <a:ext cx="957592" cy="824292"/>
                  <a:chOff x="3453296" y="4945178"/>
                  <a:chExt cx="957592" cy="824292"/>
                </a:xfrm>
              </p:grpSpPr>
              <p:cxnSp>
                <p:nvCxnSpPr>
                  <p:cNvPr id="51" name="Straight Connector 50"/>
                  <p:cNvCxnSpPr/>
                  <p:nvPr/>
                </p:nvCxnSpPr>
                <p:spPr>
                  <a:xfrm flipH="1" flipV="1">
                    <a:off x="3453296" y="4945178"/>
                    <a:ext cx="21355" cy="824292"/>
                  </a:xfrm>
                  <a:prstGeom prst="line">
                    <a:avLst/>
                  </a:prstGeom>
                  <a:ln w="57150">
                    <a:solidFill>
                      <a:srgbClr val="00B05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4410888" y="5369078"/>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157447" y="4106740"/>
                  <a:ext cx="11138813" cy="2317422"/>
                  <a:chOff x="-157447" y="4106740"/>
                  <a:chExt cx="11138813" cy="2317422"/>
                </a:xfrm>
              </p:grpSpPr>
              <p:grpSp>
                <p:nvGrpSpPr>
                  <p:cNvPr id="16" name="Group 15"/>
                  <p:cNvGrpSpPr/>
                  <p:nvPr/>
                </p:nvGrpSpPr>
                <p:grpSpPr>
                  <a:xfrm>
                    <a:off x="1522412" y="5989916"/>
                    <a:ext cx="4553650" cy="399394"/>
                    <a:chOff x="1522412" y="5989916"/>
                    <a:chExt cx="4553650" cy="399394"/>
                  </a:xfrm>
                </p:grpSpPr>
                <p:cxnSp>
                  <p:nvCxnSpPr>
                    <p:cNvPr id="33" name="Straight Connector 32"/>
                    <p:cNvCxnSpPr/>
                    <p:nvPr/>
                  </p:nvCxnSpPr>
                  <p:spPr>
                    <a:xfrm flipV="1">
                      <a:off x="1827212" y="5998814"/>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21300000" flipV="1">
                      <a:off x="6048621" y="5998814"/>
                      <a:ext cx="27441" cy="390496"/>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2436812" y="5993341"/>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1522412" y="5998814"/>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4418012" y="5997599"/>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4078803" y="5992696"/>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3771758" y="5992696"/>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3428186" y="5992696"/>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3078096" y="5997599"/>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5382315" y="5999138"/>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2739080" y="5989916"/>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4740813" y="5992696"/>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5719889" y="5992696"/>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5072902" y="5997599"/>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6396880" y="4106740"/>
                    <a:ext cx="4563704" cy="2317422"/>
                    <a:chOff x="1501986" y="4106740"/>
                    <a:chExt cx="4563704" cy="2317422"/>
                  </a:xfrm>
                </p:grpSpPr>
                <p:cxnSp>
                  <p:nvCxnSpPr>
                    <p:cNvPr id="19" name="Straight Connector 18"/>
                    <p:cNvCxnSpPr/>
                    <p:nvPr/>
                  </p:nvCxnSpPr>
                  <p:spPr>
                    <a:xfrm flipH="1" flipV="1">
                      <a:off x="6057463" y="5776918"/>
                      <a:ext cx="8227" cy="592063"/>
                    </a:xfrm>
                    <a:prstGeom prst="line">
                      <a:avLst/>
                    </a:prstGeom>
                    <a:ln w="57150">
                      <a:solidFill>
                        <a:srgbClr val="00B05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2427596" y="4106740"/>
                      <a:ext cx="32230" cy="2263249"/>
                    </a:xfrm>
                    <a:prstGeom prst="line">
                      <a:avLst/>
                    </a:prstGeom>
                    <a:ln w="57150">
                      <a:solidFill>
                        <a:srgbClr val="FF990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flipV="1">
                      <a:off x="1821259" y="5282951"/>
                      <a:ext cx="8486" cy="1141211"/>
                    </a:xfrm>
                    <a:prstGeom prst="line">
                      <a:avLst/>
                    </a:prstGeom>
                    <a:ln w="57150">
                      <a:solidFill>
                        <a:srgbClr val="0000FF"/>
                      </a:solidFill>
                    </a:ln>
                    <a:effectLst>
                      <a:glow rad="127000">
                        <a:srgbClr val="FFFF00"/>
                      </a:glow>
                    </a:effectLst>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4418012" y="5997599"/>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4078803" y="5992696"/>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3771758" y="5992696"/>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3428186" y="5992696"/>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3078096" y="5997599"/>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5408519" y="5989916"/>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2739080" y="5989916"/>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4756107" y="5998814"/>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5719889" y="5992696"/>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5072902" y="5997599"/>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1501986" y="5989916"/>
                      <a:ext cx="161" cy="373560"/>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cxnSp>
                <p:nvCxnSpPr>
                  <p:cNvPr id="18" name="Straight Connector 17"/>
                  <p:cNvCxnSpPr/>
                  <p:nvPr/>
                </p:nvCxnSpPr>
                <p:spPr>
                  <a:xfrm flipV="1">
                    <a:off x="-157447" y="6391146"/>
                    <a:ext cx="11138813" cy="3403"/>
                  </a:xfrm>
                  <a:prstGeom prst="line">
                    <a:avLst/>
                  </a:prstGeom>
                  <a:ln w="76200">
                    <a:solidFill>
                      <a:srgbClr val="0000CC"/>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grpSp>
        </p:grpSp>
      </p:grpSp>
      <p:cxnSp>
        <p:nvCxnSpPr>
          <p:cNvPr id="62" name="Straight Connector 61"/>
          <p:cNvCxnSpPr/>
          <p:nvPr/>
        </p:nvCxnSpPr>
        <p:spPr>
          <a:xfrm>
            <a:off x="1235093" y="3848057"/>
            <a:ext cx="7101269" cy="6759"/>
          </a:xfrm>
          <a:prstGeom prst="line">
            <a:avLst/>
          </a:prstGeom>
          <a:ln w="76200">
            <a:solidFill>
              <a:srgbClr val="0000FF"/>
            </a:solidFill>
          </a:ln>
          <a:effectLst>
            <a:glow rad="127000">
              <a:srgbClr val="FF53FF"/>
            </a:glow>
          </a:effectLst>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45010" y="1540564"/>
            <a:ext cx="8691885" cy="2314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n w="19050">
                <a:solidFill>
                  <a:srgbClr val="CC00FF"/>
                </a:solidFill>
              </a:ln>
              <a:solidFill>
                <a:srgbClr val="6AFAFA"/>
              </a:solidFill>
              <a:effectLst>
                <a:glow rad="127000">
                  <a:srgbClr val="FFFF00"/>
                </a:glow>
              </a:effectLst>
            </a:endParaRPr>
          </a:p>
          <a:p>
            <a:pPr algn="ctr"/>
            <a:r>
              <a:rPr lang="en-US" sz="4000" b="1" dirty="0">
                <a:ln w="19050">
                  <a:solidFill>
                    <a:srgbClr val="CC00FF"/>
                  </a:solidFill>
                </a:ln>
                <a:solidFill>
                  <a:srgbClr val="6AFAFA"/>
                </a:solidFill>
                <a:effectLst>
                  <a:glow rad="127000">
                    <a:srgbClr val="FFFF00"/>
                  </a:glow>
                </a:effectLst>
              </a:rPr>
              <a:t>The </a:t>
            </a:r>
            <a:r>
              <a:rPr lang="en-US" sz="4000" b="1" dirty="0">
                <a:ln w="19050">
                  <a:solidFill>
                    <a:srgbClr val="CC00FF"/>
                  </a:solidFill>
                </a:ln>
                <a:solidFill>
                  <a:srgbClr val="6AFAFA"/>
                </a:solidFill>
                <a:effectLst>
                  <a:glow rad="127000">
                    <a:srgbClr val="FF9900"/>
                  </a:glow>
                </a:effectLst>
              </a:rPr>
              <a:t>Lunar</a:t>
            </a:r>
            <a:r>
              <a:rPr lang="en-US" sz="4000" b="1" dirty="0">
                <a:ln w="19050">
                  <a:solidFill>
                    <a:srgbClr val="CC00FF"/>
                  </a:solidFill>
                </a:ln>
                <a:solidFill>
                  <a:srgbClr val="6AFAFA"/>
                </a:solidFill>
                <a:effectLst>
                  <a:glow rad="127000">
                    <a:srgbClr val="FFFF00"/>
                  </a:glow>
                </a:effectLst>
              </a:rPr>
              <a:t> Calendar’s 19</a:t>
            </a:r>
            <a:r>
              <a:rPr lang="en-US" sz="4000" b="1" baseline="30000" dirty="0">
                <a:ln w="19050">
                  <a:solidFill>
                    <a:srgbClr val="CC00FF"/>
                  </a:solidFill>
                </a:ln>
                <a:solidFill>
                  <a:srgbClr val="6AFAFA"/>
                </a:solidFill>
                <a:effectLst>
                  <a:glow rad="127000">
                    <a:srgbClr val="FFFF00"/>
                  </a:glow>
                </a:effectLst>
              </a:rPr>
              <a:t>th</a:t>
            </a:r>
            <a:r>
              <a:rPr lang="en-US" sz="4000" b="1" dirty="0">
                <a:ln w="19050">
                  <a:solidFill>
                    <a:srgbClr val="CC00FF"/>
                  </a:solidFill>
                </a:ln>
                <a:solidFill>
                  <a:srgbClr val="6AFAFA"/>
                </a:solidFill>
                <a:effectLst>
                  <a:glow rad="127000">
                    <a:srgbClr val="FFFF00"/>
                  </a:glow>
                </a:effectLst>
              </a:rPr>
              <a:t> cycle </a:t>
            </a:r>
            <a:br>
              <a:rPr lang="en-US" sz="4000" b="1" dirty="0">
                <a:ln w="19050">
                  <a:solidFill>
                    <a:srgbClr val="CC00FF"/>
                  </a:solidFill>
                </a:ln>
                <a:solidFill>
                  <a:srgbClr val="6AFAFA"/>
                </a:solidFill>
                <a:effectLst>
                  <a:glow rad="127000">
                    <a:srgbClr val="FFFF00"/>
                  </a:glow>
                </a:effectLst>
              </a:rPr>
            </a:br>
            <a:r>
              <a:rPr lang="en-US" sz="4000" b="1" dirty="0">
                <a:ln w="19050">
                  <a:solidFill>
                    <a:srgbClr val="CC00FF"/>
                  </a:solidFill>
                </a:ln>
                <a:solidFill>
                  <a:srgbClr val="6AFAFA"/>
                </a:solidFill>
                <a:effectLst>
                  <a:glow rad="127000">
                    <a:srgbClr val="FFFF00"/>
                  </a:glow>
                </a:effectLst>
              </a:rPr>
              <a:t>Water   Level   </a:t>
            </a:r>
            <a:r>
              <a:rPr lang="en-US" sz="6600" b="1" dirty="0">
                <a:ln w="19050">
                  <a:solidFill>
                    <a:srgbClr val="CC00FF"/>
                  </a:solidFill>
                </a:ln>
                <a:solidFill>
                  <a:srgbClr val="FF0000"/>
                </a:solidFill>
                <a:effectLst>
                  <a:glow rad="127000">
                    <a:srgbClr val="FFFF00"/>
                  </a:glow>
                </a:effectLst>
              </a:rPr>
              <a:t>Over</a:t>
            </a:r>
            <a:r>
              <a:rPr lang="en-US" sz="4000" b="1" dirty="0">
                <a:ln w="19050">
                  <a:solidFill>
                    <a:srgbClr val="CC00FF"/>
                  </a:solidFill>
                </a:ln>
                <a:solidFill>
                  <a:srgbClr val="FF0000"/>
                </a:solidFill>
                <a:effectLst>
                  <a:glow rad="127000">
                    <a:srgbClr val="FFFF00"/>
                  </a:glow>
                </a:effectLst>
              </a:rPr>
              <a:t>  </a:t>
            </a:r>
            <a:r>
              <a:rPr lang="en-US" sz="4000" b="1" dirty="0">
                <a:ln w="19050">
                  <a:solidFill>
                    <a:srgbClr val="CC00FF"/>
                  </a:solidFill>
                </a:ln>
                <a:solidFill>
                  <a:srgbClr val="6AFAFA"/>
                </a:solidFill>
                <a:effectLst>
                  <a:glow rad="127000">
                    <a:srgbClr val="FFFF00"/>
                  </a:glow>
                </a:effectLst>
              </a:rPr>
              <a:t> Mt Ararat!</a:t>
            </a:r>
          </a:p>
        </p:txBody>
      </p:sp>
      <p:sp>
        <p:nvSpPr>
          <p:cNvPr id="11" name="Rounded Rectangular Callout 10"/>
          <p:cNvSpPr/>
          <p:nvPr/>
        </p:nvSpPr>
        <p:spPr>
          <a:xfrm>
            <a:off x="8634728" y="1793289"/>
            <a:ext cx="3328279" cy="4366170"/>
          </a:xfrm>
          <a:prstGeom prst="wedgeRoundRectCallout">
            <a:avLst>
              <a:gd name="adj1" fmla="val -77063"/>
              <a:gd name="adj2" fmla="val 24364"/>
              <a:gd name="adj3" fmla="val 16667"/>
            </a:avLst>
          </a:prstGeom>
          <a:solidFill>
            <a:srgbClr val="FFFF00"/>
          </a:solidFill>
          <a:ln w="57150">
            <a:solidFill>
              <a:srgbClr val="00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000" b="1" dirty="0">
                <a:solidFill>
                  <a:schemeClr val="bg1"/>
                </a:solidFill>
              </a:rPr>
              <a:t>Noah’s Ark </a:t>
            </a:r>
            <a:r>
              <a:rPr lang="en-CA" sz="4000" b="1" i="1" u="sng" dirty="0">
                <a:ln>
                  <a:solidFill>
                    <a:srgbClr val="0000FF"/>
                  </a:solidFill>
                </a:ln>
                <a:solidFill>
                  <a:srgbClr val="CC0099"/>
                </a:solidFill>
              </a:rPr>
              <a:t>rested</a:t>
            </a:r>
            <a:r>
              <a:rPr lang="en-CA" sz="4000" b="1" dirty="0">
                <a:solidFill>
                  <a:schemeClr val="bg1"/>
                </a:solidFill>
              </a:rPr>
              <a:t> upon Mt Ararat on the </a:t>
            </a:r>
            <a:r>
              <a:rPr lang="en-CA" sz="4000" b="1" dirty="0">
                <a:solidFill>
                  <a:schemeClr val="bg1"/>
                </a:solidFill>
                <a:effectLst>
                  <a:glow rad="127000">
                    <a:srgbClr val="21FB93"/>
                  </a:glow>
                </a:effectLst>
              </a:rPr>
              <a:t>17</a:t>
            </a:r>
            <a:r>
              <a:rPr lang="en-CA" sz="4000" b="1" baseline="30000" dirty="0">
                <a:solidFill>
                  <a:schemeClr val="bg1"/>
                </a:solidFill>
                <a:effectLst>
                  <a:glow rad="127000">
                    <a:srgbClr val="21FB93"/>
                  </a:glow>
                </a:effectLst>
              </a:rPr>
              <a:t>th</a:t>
            </a:r>
            <a:r>
              <a:rPr lang="en-CA" sz="4000" b="1" dirty="0">
                <a:solidFill>
                  <a:schemeClr val="bg1"/>
                </a:solidFill>
              </a:rPr>
              <a:t> of the 7</a:t>
            </a:r>
            <a:r>
              <a:rPr lang="en-CA" sz="4000" b="1" baseline="30000" dirty="0">
                <a:solidFill>
                  <a:schemeClr val="bg1"/>
                </a:solidFill>
              </a:rPr>
              <a:t>th</a:t>
            </a:r>
            <a:r>
              <a:rPr lang="en-CA" sz="4000" b="1" dirty="0">
                <a:solidFill>
                  <a:schemeClr val="bg1"/>
                </a:solidFill>
              </a:rPr>
              <a:t> month!</a:t>
            </a:r>
          </a:p>
        </p:txBody>
      </p:sp>
      <p:pic>
        <p:nvPicPr>
          <p:cNvPr id="52" name="Picture 5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8783" y="3951019"/>
            <a:ext cx="2917031" cy="2917031"/>
          </a:xfrm>
          <a:prstGeom prst="rect">
            <a:avLst/>
          </a:prstGeom>
        </p:spPr>
      </p:pic>
      <p:sp>
        <p:nvSpPr>
          <p:cNvPr id="53" name="Rectangle 52"/>
          <p:cNvSpPr/>
          <p:nvPr/>
        </p:nvSpPr>
        <p:spPr>
          <a:xfrm>
            <a:off x="6705523" y="4382587"/>
            <a:ext cx="141964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r>
              <a:rPr lang="en-CA" sz="4400" b="1" u="sng" dirty="0">
                <a:ln w="19050">
                  <a:solidFill>
                    <a:srgbClr val="21FB93"/>
                  </a:solidFill>
                </a:ln>
              </a:rPr>
              <a:t>17</a:t>
            </a:r>
            <a:r>
              <a:rPr lang="en-CA" sz="4400" b="1" baseline="30000" dirty="0">
                <a:ln w="19050">
                  <a:solidFill>
                    <a:srgbClr val="21FB93"/>
                  </a:solidFill>
                </a:ln>
              </a:rPr>
              <a:t>TH</a:t>
            </a:r>
            <a:r>
              <a:rPr lang="en-CA" dirty="0"/>
              <a:t> </a:t>
            </a:r>
          </a:p>
        </p:txBody>
      </p:sp>
    </p:spTree>
    <p:extLst>
      <p:ext uri="{BB962C8B-B14F-4D97-AF65-F5344CB8AC3E}">
        <p14:creationId xmlns:p14="http://schemas.microsoft.com/office/powerpoint/2010/main" val="3362310358"/>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2000"/>
                                        <p:tgtEl>
                                          <p:spTgt spid="66"/>
                                        </p:tgtEl>
                                      </p:cBhvr>
                                    </p:animEffect>
                                  </p:childTnLst>
                                </p:cTn>
                              </p:par>
                              <p:par>
                                <p:cTn id="8" presetID="22" presetClass="entr" presetSubtype="8" fill="hold"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1750"/>
                                        <p:tgtEl>
                                          <p:spTgt spid="62"/>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31" presetClass="entr" presetSubtype="0" fill="hold" grpId="0" nodeType="withEffect">
                                  <p:stCondLst>
                                    <p:cond delay="1250"/>
                                  </p:stCondLst>
                                  <p:childTnLst>
                                    <p:set>
                                      <p:cBhvr>
                                        <p:cTn id="19" dur="1" fill="hold">
                                          <p:stCondLst>
                                            <p:cond delay="0"/>
                                          </p:stCondLst>
                                        </p:cTn>
                                        <p:tgtEl>
                                          <p:spTgt spid="11"/>
                                        </p:tgtEl>
                                        <p:attrNameLst>
                                          <p:attrName>style.visibility</p:attrName>
                                        </p:attrNameLst>
                                      </p:cBhvr>
                                      <p:to>
                                        <p:strVal val="visible"/>
                                      </p:to>
                                    </p:set>
                                    <p:anim calcmode="lin" valueType="num">
                                      <p:cBhvr>
                                        <p:cTn id="20" dur="1000" fill="hold"/>
                                        <p:tgtEl>
                                          <p:spTgt spid="11"/>
                                        </p:tgtEl>
                                        <p:attrNameLst>
                                          <p:attrName>ppt_w</p:attrName>
                                        </p:attrNameLst>
                                      </p:cBhvr>
                                      <p:tavLst>
                                        <p:tav tm="0">
                                          <p:val>
                                            <p:fltVal val="0"/>
                                          </p:val>
                                        </p:tav>
                                        <p:tav tm="100000">
                                          <p:val>
                                            <p:strVal val="#ppt_w"/>
                                          </p:val>
                                        </p:tav>
                                      </p:tavLst>
                                    </p:anim>
                                    <p:anim calcmode="lin" valueType="num">
                                      <p:cBhvr>
                                        <p:cTn id="21" dur="1000" fill="hold"/>
                                        <p:tgtEl>
                                          <p:spTgt spid="11"/>
                                        </p:tgtEl>
                                        <p:attrNameLst>
                                          <p:attrName>ppt_h</p:attrName>
                                        </p:attrNameLst>
                                      </p:cBhvr>
                                      <p:tavLst>
                                        <p:tav tm="0">
                                          <p:val>
                                            <p:fltVal val="0"/>
                                          </p:val>
                                        </p:tav>
                                        <p:tav tm="100000">
                                          <p:val>
                                            <p:strVal val="#ppt_h"/>
                                          </p:val>
                                        </p:tav>
                                      </p:tavLst>
                                    </p:anim>
                                    <p:anim calcmode="lin" valueType="num">
                                      <p:cBhvr>
                                        <p:cTn id="22" dur="1000" fill="hold"/>
                                        <p:tgtEl>
                                          <p:spTgt spid="11"/>
                                        </p:tgtEl>
                                        <p:attrNameLst>
                                          <p:attrName>style.rotation</p:attrName>
                                        </p:attrNameLst>
                                      </p:cBhvr>
                                      <p:tavLst>
                                        <p:tav tm="0">
                                          <p:val>
                                            <p:fltVal val="90"/>
                                          </p:val>
                                        </p:tav>
                                        <p:tav tm="100000">
                                          <p:val>
                                            <p:fltVal val="0"/>
                                          </p:val>
                                        </p:tav>
                                      </p:tavLst>
                                    </p:anim>
                                    <p:animEffect transition="in" filter="fade">
                                      <p:cBhvr>
                                        <p:cTn id="2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6" grpId="0"/>
      <p:bldP spid="1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1600" y="1055078"/>
            <a:ext cx="11137225" cy="5193322"/>
          </a:xfrm>
          <a:effectLst>
            <a:glow rad="12700">
              <a:schemeClr val="accent1">
                <a:alpha val="95000"/>
              </a:schemeClr>
            </a:glow>
          </a:effectLst>
        </p:spPr>
        <p:txBody>
          <a:bodyPr>
            <a:normAutofit/>
          </a:bodyPr>
          <a:lstStyle/>
          <a:p>
            <a:pPr marL="0" indent="0" algn="ctr">
              <a:buNone/>
            </a:pPr>
            <a:r>
              <a:rPr lang="en-US" sz="3600" b="1" dirty="0">
                <a:ln>
                  <a:solidFill>
                    <a:srgbClr val="FF53FF"/>
                  </a:solidFill>
                </a:ln>
                <a:solidFill>
                  <a:srgbClr val="0000CC"/>
                </a:solidFill>
                <a:effectLst>
                  <a:glow rad="266700">
                    <a:srgbClr val="04DE3D">
                      <a:alpha val="93000"/>
                    </a:srgbClr>
                  </a:glow>
                  <a:outerShdw blurRad="38100" dist="38100" dir="2700000" algn="tl">
                    <a:srgbClr val="000000">
                      <a:alpha val="43137"/>
                    </a:srgbClr>
                  </a:outerShdw>
                </a:effectLst>
              </a:rPr>
              <a:t>NOAH NEEDED AN ARK WITH A PERISCOPE! </a:t>
            </a:r>
          </a:p>
        </p:txBody>
      </p:sp>
      <p:sp>
        <p:nvSpPr>
          <p:cNvPr id="4" name="Slide Number Placeholder 3"/>
          <p:cNvSpPr>
            <a:spLocks noGrp="1"/>
          </p:cNvSpPr>
          <p:nvPr>
            <p:ph type="sldNum" sz="quarter" idx="12"/>
          </p:nvPr>
        </p:nvSpPr>
        <p:spPr>
          <a:xfrm>
            <a:off x="11070798" y="6501125"/>
            <a:ext cx="1066802" cy="276228"/>
          </a:xfrm>
        </p:spPr>
        <p:txBody>
          <a:bodyPr/>
          <a:lstStyle/>
          <a:p>
            <a:fld id="{2A013F82-EE5E-44EE-A61D-E31C6657F26F}" type="slidenum">
              <a:rPr lang="en-US" b="1" smtClean="0"/>
              <a:t>43</a:t>
            </a:fld>
            <a:endParaRPr lang="en-US" b="1" dirty="0"/>
          </a:p>
        </p:txBody>
      </p:sp>
      <p:grpSp>
        <p:nvGrpSpPr>
          <p:cNvPr id="6" name="Group 5"/>
          <p:cNvGrpSpPr/>
          <p:nvPr/>
        </p:nvGrpSpPr>
        <p:grpSpPr>
          <a:xfrm>
            <a:off x="824195" y="3391032"/>
            <a:ext cx="11138813" cy="3287921"/>
            <a:chOff x="564716" y="3445175"/>
            <a:chExt cx="11138813" cy="3287921"/>
          </a:xfrm>
        </p:grpSpPr>
        <p:sp>
          <p:nvSpPr>
            <p:cNvPr id="7" name="Right Bracket 6"/>
            <p:cNvSpPr/>
            <p:nvPr/>
          </p:nvSpPr>
          <p:spPr>
            <a:xfrm rot="5400000">
              <a:off x="6547645" y="1601677"/>
              <a:ext cx="504828" cy="9734745"/>
            </a:xfrm>
            <a:prstGeom prst="rightBracket">
              <a:avLst>
                <a:gd name="adj" fmla="val 179981"/>
              </a:avLst>
            </a:prstGeom>
            <a:solidFill>
              <a:srgbClr val="FF53FF"/>
            </a:solidFill>
            <a:ln w="57150">
              <a:solidFill>
                <a:srgbClr val="CC0099"/>
              </a:solid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ectangle 7"/>
            <p:cNvSpPr/>
            <p:nvPr/>
          </p:nvSpPr>
          <p:spPr>
            <a:xfrm>
              <a:off x="4088511" y="6199696"/>
              <a:ext cx="3733420" cy="533400"/>
            </a:xfrm>
            <a:prstGeom prst="rect">
              <a:avLst/>
            </a:prstGeom>
            <a:noFill/>
            <a:ln>
              <a:noFill/>
            </a:ln>
            <a:effectLst>
              <a:glow rad="127000">
                <a:srgbClr val="21FB93"/>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lumMod val="95000"/>
                      <a:lumOff val="5000"/>
                    </a:schemeClr>
                  </a:solidFill>
                  <a:effectLst>
                    <a:outerShdw blurRad="38100" dist="38100" dir="2700000" algn="tl">
                      <a:srgbClr val="000000">
                        <a:alpha val="43137"/>
                      </a:srgbClr>
                    </a:outerShdw>
                  </a:effectLst>
                </a:rPr>
                <a:t>Tishri</a:t>
              </a:r>
              <a:r>
                <a:rPr lang="en-US" dirty="0">
                  <a:solidFill>
                    <a:schemeClr val="bg1">
                      <a:lumMod val="95000"/>
                      <a:lumOff val="5000"/>
                    </a:schemeClr>
                  </a:solidFill>
                  <a:effectLst>
                    <a:outerShdw blurRad="38100" dist="38100" dir="2700000" algn="tl">
                      <a:srgbClr val="000000">
                        <a:alpha val="43137"/>
                      </a:srgbClr>
                    </a:outerShdw>
                  </a:effectLst>
                </a:rPr>
                <a:t> - the 7</a:t>
              </a:r>
              <a:r>
                <a:rPr lang="en-US" baseline="30000" dirty="0">
                  <a:solidFill>
                    <a:schemeClr val="bg1">
                      <a:lumMod val="95000"/>
                      <a:lumOff val="5000"/>
                    </a:schemeClr>
                  </a:solidFill>
                  <a:effectLst>
                    <a:outerShdw blurRad="38100" dist="38100" dir="2700000" algn="tl">
                      <a:srgbClr val="000000">
                        <a:alpha val="43137"/>
                      </a:srgbClr>
                    </a:outerShdw>
                  </a:effectLst>
                </a:rPr>
                <a:t>th</a:t>
              </a:r>
              <a:r>
                <a:rPr lang="en-US" dirty="0">
                  <a:solidFill>
                    <a:schemeClr val="bg1">
                      <a:lumMod val="95000"/>
                      <a:lumOff val="5000"/>
                    </a:schemeClr>
                  </a:solidFill>
                  <a:effectLst>
                    <a:outerShdw blurRad="38100" dist="38100" dir="2700000" algn="tl">
                      <a:srgbClr val="000000">
                        <a:alpha val="43137"/>
                      </a:srgbClr>
                    </a:outerShdw>
                  </a:effectLst>
                </a:rPr>
                <a:t> Month</a:t>
              </a:r>
            </a:p>
          </p:txBody>
        </p:sp>
        <p:grpSp>
          <p:nvGrpSpPr>
            <p:cNvPr id="10" name="Group 9"/>
            <p:cNvGrpSpPr/>
            <p:nvPr/>
          </p:nvGrpSpPr>
          <p:grpSpPr>
            <a:xfrm>
              <a:off x="564716" y="3445175"/>
              <a:ext cx="11138813" cy="2747865"/>
              <a:chOff x="564716" y="3445175"/>
              <a:chExt cx="11138813" cy="2747865"/>
            </a:xfrm>
          </p:grpSpPr>
          <p:cxnSp>
            <p:nvCxnSpPr>
              <p:cNvPr id="12" name="Straight Connector 11"/>
              <p:cNvCxnSpPr/>
              <p:nvPr/>
            </p:nvCxnSpPr>
            <p:spPr>
              <a:xfrm flipV="1">
                <a:off x="7758270" y="5753321"/>
                <a:ext cx="4550" cy="373694"/>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564716" y="3445175"/>
                <a:ext cx="11138813" cy="2747865"/>
                <a:chOff x="-157447" y="3676297"/>
                <a:chExt cx="11138813" cy="2747865"/>
              </a:xfrm>
            </p:grpSpPr>
            <p:grpSp>
              <p:nvGrpSpPr>
                <p:cNvPr id="48" name="Group 47"/>
                <p:cNvGrpSpPr/>
                <p:nvPr/>
              </p:nvGrpSpPr>
              <p:grpSpPr>
                <a:xfrm>
                  <a:off x="1196257" y="5570257"/>
                  <a:ext cx="957592" cy="824292"/>
                  <a:chOff x="3453296" y="4945178"/>
                  <a:chExt cx="957592" cy="824292"/>
                </a:xfrm>
              </p:grpSpPr>
              <p:cxnSp>
                <p:nvCxnSpPr>
                  <p:cNvPr id="51" name="Straight Connector 50"/>
                  <p:cNvCxnSpPr/>
                  <p:nvPr/>
                </p:nvCxnSpPr>
                <p:spPr>
                  <a:xfrm flipH="1" flipV="1">
                    <a:off x="3453296" y="4945178"/>
                    <a:ext cx="21355" cy="824292"/>
                  </a:xfrm>
                  <a:prstGeom prst="line">
                    <a:avLst/>
                  </a:prstGeom>
                  <a:ln w="57150">
                    <a:solidFill>
                      <a:srgbClr val="00B05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4410888" y="5369078"/>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157447" y="3676297"/>
                  <a:ext cx="11138813" cy="2747865"/>
                  <a:chOff x="-157447" y="3676297"/>
                  <a:chExt cx="11138813" cy="2747865"/>
                </a:xfrm>
              </p:grpSpPr>
              <p:grpSp>
                <p:nvGrpSpPr>
                  <p:cNvPr id="16" name="Group 15"/>
                  <p:cNvGrpSpPr/>
                  <p:nvPr/>
                </p:nvGrpSpPr>
                <p:grpSpPr>
                  <a:xfrm>
                    <a:off x="1522412" y="5989916"/>
                    <a:ext cx="4553650" cy="399394"/>
                    <a:chOff x="1522412" y="5989916"/>
                    <a:chExt cx="4553650" cy="399394"/>
                  </a:xfrm>
                </p:grpSpPr>
                <p:cxnSp>
                  <p:nvCxnSpPr>
                    <p:cNvPr id="33" name="Straight Connector 32"/>
                    <p:cNvCxnSpPr/>
                    <p:nvPr/>
                  </p:nvCxnSpPr>
                  <p:spPr>
                    <a:xfrm flipV="1">
                      <a:off x="1827212" y="5998814"/>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21300000" flipV="1">
                      <a:off x="6048621" y="5998814"/>
                      <a:ext cx="27441" cy="390496"/>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2436812" y="5993341"/>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1522412" y="5998814"/>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4418012" y="5997599"/>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4078803" y="5992696"/>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3771758" y="5992696"/>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3428186" y="5992696"/>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3078096" y="5997599"/>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5382315" y="5999138"/>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2739080" y="5989916"/>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4740813" y="5992696"/>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5719889" y="5992696"/>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5072902" y="5997599"/>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6396880" y="3676297"/>
                    <a:ext cx="4563704" cy="2747865"/>
                    <a:chOff x="1501986" y="3676297"/>
                    <a:chExt cx="4563704" cy="2747865"/>
                  </a:xfrm>
                </p:grpSpPr>
                <p:cxnSp>
                  <p:nvCxnSpPr>
                    <p:cNvPr id="19" name="Straight Connector 18"/>
                    <p:cNvCxnSpPr/>
                    <p:nvPr/>
                  </p:nvCxnSpPr>
                  <p:spPr>
                    <a:xfrm flipH="1" flipV="1">
                      <a:off x="6057463" y="5776918"/>
                      <a:ext cx="8227" cy="592063"/>
                    </a:xfrm>
                    <a:prstGeom prst="line">
                      <a:avLst/>
                    </a:prstGeom>
                    <a:ln w="57150">
                      <a:solidFill>
                        <a:srgbClr val="00B05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2467754" y="3676297"/>
                      <a:ext cx="10224" cy="2693768"/>
                    </a:xfrm>
                    <a:prstGeom prst="line">
                      <a:avLst/>
                    </a:prstGeom>
                    <a:ln w="57150">
                      <a:solidFill>
                        <a:srgbClr val="FF990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flipV="1">
                      <a:off x="1821259" y="5282951"/>
                      <a:ext cx="8486" cy="1141211"/>
                    </a:xfrm>
                    <a:prstGeom prst="line">
                      <a:avLst/>
                    </a:prstGeom>
                    <a:ln w="57150">
                      <a:solidFill>
                        <a:srgbClr val="0000FF"/>
                      </a:solidFill>
                    </a:ln>
                    <a:effectLst>
                      <a:glow rad="127000">
                        <a:srgbClr val="FFFF00"/>
                      </a:glow>
                    </a:effectLst>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4418012" y="5997599"/>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4078803" y="5992696"/>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3771758" y="5992696"/>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3428186" y="5992696"/>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3078096" y="5997599"/>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5408519" y="5989916"/>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2739080" y="5989916"/>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4756107" y="5998814"/>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5719889" y="5992696"/>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5072902" y="5997599"/>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1501986" y="5989916"/>
                      <a:ext cx="161" cy="373560"/>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cxnSp>
                <p:nvCxnSpPr>
                  <p:cNvPr id="18" name="Straight Connector 17"/>
                  <p:cNvCxnSpPr/>
                  <p:nvPr/>
                </p:nvCxnSpPr>
                <p:spPr>
                  <a:xfrm flipV="1">
                    <a:off x="-157447" y="6391146"/>
                    <a:ext cx="11138813" cy="3403"/>
                  </a:xfrm>
                  <a:prstGeom prst="line">
                    <a:avLst/>
                  </a:prstGeom>
                  <a:ln w="76200">
                    <a:solidFill>
                      <a:srgbClr val="0000CC"/>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grpSp>
        </p:grpSp>
      </p:grpSp>
      <p:cxnSp>
        <p:nvCxnSpPr>
          <p:cNvPr id="58" name="Straight Connector 57"/>
          <p:cNvCxnSpPr/>
          <p:nvPr/>
        </p:nvCxnSpPr>
        <p:spPr>
          <a:xfrm>
            <a:off x="1367363" y="3358022"/>
            <a:ext cx="10770237" cy="0"/>
          </a:xfrm>
          <a:prstGeom prst="line">
            <a:avLst/>
          </a:prstGeom>
          <a:ln w="76200">
            <a:solidFill>
              <a:srgbClr val="0000FF"/>
            </a:solidFill>
          </a:ln>
          <a:effectLst>
            <a:glow rad="127000">
              <a:srgbClr val="FF53FF"/>
            </a:glow>
          </a:effectLst>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1123406" y="2074985"/>
            <a:ext cx="11065420" cy="14756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n w="19050">
                  <a:solidFill>
                    <a:srgbClr val="CC00FF"/>
                  </a:solidFill>
                </a:ln>
                <a:solidFill>
                  <a:srgbClr val="6AFAFA"/>
                </a:solidFill>
                <a:effectLst>
                  <a:glow rad="127000">
                    <a:srgbClr val="FF9900"/>
                  </a:glow>
                </a:effectLst>
              </a:rPr>
              <a:t>Lunar</a:t>
            </a:r>
            <a:r>
              <a:rPr lang="en-US" sz="4000" b="1" dirty="0">
                <a:ln w="19050">
                  <a:solidFill>
                    <a:srgbClr val="CC00FF"/>
                  </a:solidFill>
                </a:ln>
                <a:solidFill>
                  <a:srgbClr val="6AFAFA"/>
                </a:solidFill>
                <a:effectLst>
                  <a:glow rad="127000">
                    <a:srgbClr val="FFFF00"/>
                  </a:glow>
                </a:effectLst>
              </a:rPr>
              <a:t> 19</a:t>
            </a:r>
            <a:r>
              <a:rPr lang="en-US" sz="4000" b="1" baseline="30000" dirty="0">
                <a:ln w="19050">
                  <a:solidFill>
                    <a:srgbClr val="CC00FF"/>
                  </a:solidFill>
                </a:ln>
                <a:solidFill>
                  <a:srgbClr val="6AFAFA"/>
                </a:solidFill>
                <a:effectLst>
                  <a:glow rad="127000">
                    <a:srgbClr val="FFFF00"/>
                  </a:glow>
                </a:effectLst>
              </a:rPr>
              <a:t>th</a:t>
            </a:r>
            <a:r>
              <a:rPr lang="en-US" sz="4000" b="1" dirty="0">
                <a:ln w="19050">
                  <a:solidFill>
                    <a:srgbClr val="CC00FF"/>
                  </a:solidFill>
                </a:ln>
                <a:solidFill>
                  <a:srgbClr val="6AFAFA"/>
                </a:solidFill>
                <a:effectLst>
                  <a:glow rad="127000">
                    <a:srgbClr val="FFFF00"/>
                  </a:glow>
                </a:effectLst>
              </a:rPr>
              <a:t>  Water   Level   </a:t>
            </a:r>
            <a:r>
              <a:rPr lang="en-US" sz="6000" b="1" dirty="0">
                <a:ln w="19050">
                  <a:solidFill>
                    <a:srgbClr val="CC00FF"/>
                  </a:solidFill>
                </a:ln>
                <a:solidFill>
                  <a:srgbClr val="FF0000"/>
                </a:solidFill>
                <a:effectLst>
                  <a:glow rad="127000">
                    <a:srgbClr val="FFFF00"/>
                  </a:glow>
                </a:effectLst>
              </a:rPr>
              <a:t>Over</a:t>
            </a:r>
            <a:r>
              <a:rPr lang="en-US" sz="4000" b="1" dirty="0">
                <a:ln w="19050">
                  <a:solidFill>
                    <a:srgbClr val="CC00FF"/>
                  </a:solidFill>
                </a:ln>
                <a:solidFill>
                  <a:srgbClr val="FF0000"/>
                </a:solidFill>
                <a:effectLst>
                  <a:glow rad="127000">
                    <a:srgbClr val="FFFF00"/>
                  </a:glow>
                </a:effectLst>
              </a:rPr>
              <a:t>  </a:t>
            </a:r>
            <a:r>
              <a:rPr lang="en-US" sz="4000" b="1" dirty="0">
                <a:ln w="19050">
                  <a:solidFill>
                    <a:srgbClr val="CC00FF"/>
                  </a:solidFill>
                </a:ln>
                <a:solidFill>
                  <a:srgbClr val="6AFAFA"/>
                </a:solidFill>
                <a:effectLst>
                  <a:glow rad="127000">
                    <a:srgbClr val="FFFF00"/>
                  </a:glow>
                </a:effectLst>
              </a:rPr>
              <a:t> Mt Ararat!</a:t>
            </a:r>
          </a:p>
        </p:txBody>
      </p:sp>
      <p:sp>
        <p:nvSpPr>
          <p:cNvPr id="56" name="Rectangle 55"/>
          <p:cNvSpPr/>
          <p:nvPr/>
        </p:nvSpPr>
        <p:spPr>
          <a:xfrm>
            <a:off x="1732085" y="131058"/>
            <a:ext cx="10210141" cy="694593"/>
          </a:xfrm>
          <a:prstGeom prst="rect">
            <a:avLst/>
          </a:prstGeom>
          <a:solidFill>
            <a:srgbClr val="FFFF00"/>
          </a:solidFill>
          <a:ln w="28575">
            <a:solidFill>
              <a:srgbClr val="CC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400" dirty="0">
                <a:solidFill>
                  <a:schemeClr val="bg1"/>
                </a:solidFill>
              </a:rPr>
              <a:t>On </a:t>
            </a:r>
            <a:r>
              <a:rPr lang="en-CA" sz="4400" b="1" i="1" dirty="0" err="1">
                <a:solidFill>
                  <a:srgbClr val="0000FF"/>
                </a:solidFill>
              </a:rPr>
              <a:t>Yahuah’s</a:t>
            </a:r>
            <a:r>
              <a:rPr lang="en-CA" sz="4400" dirty="0">
                <a:solidFill>
                  <a:schemeClr val="bg1"/>
                </a:solidFill>
              </a:rPr>
              <a:t>  </a:t>
            </a:r>
            <a:r>
              <a:rPr lang="en-CA" sz="4400" b="1" dirty="0">
                <a:solidFill>
                  <a:schemeClr val="bg1"/>
                </a:solidFill>
                <a:effectLst>
                  <a:glow rad="127000">
                    <a:srgbClr val="6AFAFA"/>
                  </a:glow>
                </a:effectLst>
              </a:rPr>
              <a:t>17</a:t>
            </a:r>
            <a:r>
              <a:rPr lang="en-CA" sz="4400" b="1" baseline="30000" dirty="0">
                <a:solidFill>
                  <a:schemeClr val="bg1"/>
                </a:solidFill>
                <a:effectLst>
                  <a:glow rad="127000">
                    <a:srgbClr val="6AFAFA"/>
                  </a:glow>
                </a:effectLst>
              </a:rPr>
              <a:t>th</a:t>
            </a:r>
            <a:r>
              <a:rPr lang="en-CA" sz="4400" dirty="0">
                <a:solidFill>
                  <a:schemeClr val="bg1"/>
                </a:solidFill>
              </a:rPr>
              <a:t> of the 7</a:t>
            </a:r>
            <a:r>
              <a:rPr lang="en-CA" sz="4400" baseline="30000" dirty="0">
                <a:solidFill>
                  <a:schemeClr val="bg1"/>
                </a:solidFill>
              </a:rPr>
              <a:t>th</a:t>
            </a:r>
            <a:r>
              <a:rPr lang="en-CA" sz="4400" dirty="0">
                <a:solidFill>
                  <a:schemeClr val="bg1"/>
                </a:solidFill>
              </a:rPr>
              <a:t> month…</a:t>
            </a:r>
          </a:p>
        </p:txBody>
      </p:sp>
      <p:sp>
        <p:nvSpPr>
          <p:cNvPr id="57" name="4-Point Star 56"/>
          <p:cNvSpPr/>
          <p:nvPr/>
        </p:nvSpPr>
        <p:spPr>
          <a:xfrm>
            <a:off x="7221691" y="3964332"/>
            <a:ext cx="914400" cy="914400"/>
          </a:xfrm>
          <a:prstGeom prst="star4">
            <a:avLst/>
          </a:prstGeom>
          <a:solidFill>
            <a:srgbClr val="FFFF00"/>
          </a:solidFill>
          <a:ln w="28575">
            <a:solidFill>
              <a:srgbClr val="CC00FF"/>
            </a:solidFill>
          </a:ln>
          <a:effectLst>
            <a:glow rad="127000">
              <a:srgbClr val="00FF99"/>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61" name="Straight Connector 60"/>
          <p:cNvCxnSpPr/>
          <p:nvPr/>
        </p:nvCxnSpPr>
        <p:spPr>
          <a:xfrm>
            <a:off x="8809892" y="1740877"/>
            <a:ext cx="2260906" cy="0"/>
          </a:xfrm>
          <a:prstGeom prst="line">
            <a:avLst/>
          </a:prstGeom>
          <a:ln w="38100">
            <a:solidFill>
              <a:srgbClr val="CC00FF"/>
            </a:solidFill>
          </a:ln>
          <a:effectLst>
            <a:glow rad="127000">
              <a:srgbClr val="21FB93"/>
            </a:glow>
          </a:effectLst>
        </p:spPr>
        <p:style>
          <a:lnRef idx="1">
            <a:schemeClr val="accent1"/>
          </a:lnRef>
          <a:fillRef idx="0">
            <a:schemeClr val="accent1"/>
          </a:fillRef>
          <a:effectRef idx="0">
            <a:schemeClr val="accent1"/>
          </a:effectRef>
          <a:fontRef idx="minor">
            <a:schemeClr val="tx1"/>
          </a:fontRef>
        </p:style>
      </p:cxnSp>
      <p:pic>
        <p:nvPicPr>
          <p:cNvPr id="52" name="Picture 5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2744" y="3940969"/>
            <a:ext cx="2917031" cy="2917031"/>
          </a:xfrm>
          <a:prstGeom prst="rect">
            <a:avLst/>
          </a:prstGeom>
        </p:spPr>
      </p:pic>
    </p:spTree>
    <p:extLst>
      <p:ext uri="{BB962C8B-B14F-4D97-AF65-F5344CB8AC3E}">
        <p14:creationId xmlns:p14="http://schemas.microsoft.com/office/powerpoint/2010/main" val="3545788616"/>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75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2000" fill="hold"/>
                                        <p:tgtEl>
                                          <p:spTgt spid="57"/>
                                        </p:tgtEl>
                                        <p:attrNameLst>
                                          <p:attrName>ppt_x</p:attrName>
                                        </p:attrNameLst>
                                      </p:cBhvr>
                                      <p:tavLst>
                                        <p:tav tm="0">
                                          <p:val>
                                            <p:strVal val="0-#ppt_w/2"/>
                                          </p:val>
                                        </p:tav>
                                        <p:tav tm="100000">
                                          <p:val>
                                            <p:strVal val="#ppt_x"/>
                                          </p:val>
                                        </p:tav>
                                      </p:tavLst>
                                    </p:anim>
                                    <p:anim calcmode="lin" valueType="num">
                                      <p:cBhvr additive="base">
                                        <p:cTn id="8" dur="2000" fill="hold"/>
                                        <p:tgtEl>
                                          <p:spTgt spid="5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59">
                                            <p:txEl>
                                              <p:pRg st="0" end="0"/>
                                            </p:txEl>
                                          </p:spTgt>
                                        </p:tgtEl>
                                        <p:attrNameLst>
                                          <p:attrName>style.visibility</p:attrName>
                                        </p:attrNameLst>
                                      </p:cBhvr>
                                      <p:to>
                                        <p:strVal val="visible"/>
                                      </p:to>
                                    </p:set>
                                    <p:animEffect transition="in" filter="wipe(left)">
                                      <p:cBhvr>
                                        <p:cTn id="13" dur="3500"/>
                                        <p:tgtEl>
                                          <p:spTgt spid="59">
                                            <p:txEl>
                                              <p:pRg st="0" end="0"/>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left)">
                                      <p:cBhvr>
                                        <p:cTn id="16" dur="3000"/>
                                        <p:tgtEl>
                                          <p:spTgt spid="58"/>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125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1600" y="255181"/>
            <a:ext cx="11137225" cy="5993219"/>
          </a:xfrm>
          <a:effectLst>
            <a:glow rad="12700">
              <a:schemeClr val="accent1">
                <a:alpha val="95000"/>
              </a:schemeClr>
            </a:glow>
          </a:effectLst>
        </p:spPr>
        <p:txBody>
          <a:bodyPr>
            <a:normAutofit/>
          </a:bodyPr>
          <a:lstStyle/>
          <a:p>
            <a:pPr marL="0" indent="0" algn="ctr">
              <a:buNone/>
            </a:pPr>
            <a:r>
              <a:rPr lang="en-US" sz="4800" b="1" dirty="0">
                <a:ln>
                  <a:solidFill>
                    <a:srgbClr val="FF53FF"/>
                  </a:solidFill>
                </a:ln>
                <a:solidFill>
                  <a:srgbClr val="FF0000"/>
                </a:solidFill>
                <a:effectLst>
                  <a:glow rad="266700">
                    <a:srgbClr val="04DE3D">
                      <a:alpha val="93000"/>
                    </a:srgbClr>
                  </a:glow>
                  <a:outerShdw blurRad="38100" dist="38100" dir="2700000" algn="tl">
                    <a:srgbClr val="000000">
                      <a:alpha val="43137"/>
                    </a:srgbClr>
                  </a:outerShdw>
                </a:effectLst>
              </a:rPr>
              <a:t>The Lunar  </a:t>
            </a:r>
            <a:r>
              <a:rPr lang="en-US" sz="8000" b="1" dirty="0">
                <a:ln>
                  <a:solidFill>
                    <a:srgbClr val="FF53FF"/>
                  </a:solidFill>
                </a:ln>
                <a:solidFill>
                  <a:srgbClr val="0000CC"/>
                </a:solidFill>
                <a:effectLst>
                  <a:glow rad="266700">
                    <a:srgbClr val="04DE3D">
                      <a:alpha val="93000"/>
                    </a:srgbClr>
                  </a:glow>
                  <a:outerShdw blurRad="38100" dist="38100" dir="2700000" algn="tl">
                    <a:srgbClr val="000000">
                      <a:alpha val="43137"/>
                    </a:srgbClr>
                  </a:outerShdw>
                </a:effectLst>
              </a:rPr>
              <a:t>- Ark-Marine !! </a:t>
            </a:r>
          </a:p>
        </p:txBody>
      </p:sp>
      <p:sp>
        <p:nvSpPr>
          <p:cNvPr id="4" name="Slide Number Placeholder 3"/>
          <p:cNvSpPr>
            <a:spLocks noGrp="1"/>
          </p:cNvSpPr>
          <p:nvPr>
            <p:ph type="sldNum" sz="quarter" idx="12"/>
          </p:nvPr>
        </p:nvSpPr>
        <p:spPr>
          <a:xfrm>
            <a:off x="11070798" y="6501125"/>
            <a:ext cx="1066802" cy="276228"/>
          </a:xfrm>
        </p:spPr>
        <p:txBody>
          <a:bodyPr/>
          <a:lstStyle/>
          <a:p>
            <a:fld id="{2A013F82-EE5E-44EE-A61D-E31C6657F26F}" type="slidenum">
              <a:rPr lang="en-US" b="1" smtClean="0"/>
              <a:t>44</a:t>
            </a:fld>
            <a:endParaRPr lang="en-US" b="1" dirty="0"/>
          </a:p>
        </p:txBody>
      </p:sp>
      <p:grpSp>
        <p:nvGrpSpPr>
          <p:cNvPr id="6" name="Group 5"/>
          <p:cNvGrpSpPr/>
          <p:nvPr/>
        </p:nvGrpSpPr>
        <p:grpSpPr>
          <a:xfrm>
            <a:off x="824195" y="3429000"/>
            <a:ext cx="11138813" cy="3249953"/>
            <a:chOff x="564716" y="3483143"/>
            <a:chExt cx="11138813" cy="3249953"/>
          </a:xfrm>
        </p:grpSpPr>
        <p:sp>
          <p:nvSpPr>
            <p:cNvPr id="7" name="Right Bracket 6"/>
            <p:cNvSpPr/>
            <p:nvPr/>
          </p:nvSpPr>
          <p:spPr>
            <a:xfrm rot="5400000">
              <a:off x="6547645" y="1601677"/>
              <a:ext cx="504828" cy="9734745"/>
            </a:xfrm>
            <a:prstGeom prst="rightBracket">
              <a:avLst>
                <a:gd name="adj" fmla="val 179981"/>
              </a:avLst>
            </a:prstGeom>
            <a:solidFill>
              <a:srgbClr val="FF53FF"/>
            </a:solidFill>
            <a:ln w="57150">
              <a:solidFill>
                <a:srgbClr val="CC0099"/>
              </a:solid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ectangle 7"/>
            <p:cNvSpPr/>
            <p:nvPr/>
          </p:nvSpPr>
          <p:spPr>
            <a:xfrm>
              <a:off x="4088511" y="6199696"/>
              <a:ext cx="3733420" cy="533400"/>
            </a:xfrm>
            <a:prstGeom prst="rect">
              <a:avLst/>
            </a:prstGeom>
            <a:noFill/>
            <a:ln>
              <a:noFill/>
            </a:ln>
            <a:effectLst>
              <a:glow rad="127000">
                <a:srgbClr val="21FB93"/>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lumMod val="95000"/>
                      <a:lumOff val="5000"/>
                    </a:schemeClr>
                  </a:solidFill>
                  <a:effectLst>
                    <a:outerShdw blurRad="38100" dist="38100" dir="2700000" algn="tl">
                      <a:srgbClr val="000000">
                        <a:alpha val="43137"/>
                      </a:srgbClr>
                    </a:outerShdw>
                  </a:effectLst>
                </a:rPr>
                <a:t>Tishri</a:t>
              </a:r>
              <a:r>
                <a:rPr lang="en-US" dirty="0">
                  <a:solidFill>
                    <a:schemeClr val="bg1">
                      <a:lumMod val="95000"/>
                      <a:lumOff val="5000"/>
                    </a:schemeClr>
                  </a:solidFill>
                  <a:effectLst>
                    <a:outerShdw blurRad="38100" dist="38100" dir="2700000" algn="tl">
                      <a:srgbClr val="000000">
                        <a:alpha val="43137"/>
                      </a:srgbClr>
                    </a:outerShdw>
                  </a:effectLst>
                </a:rPr>
                <a:t> - the 7</a:t>
              </a:r>
              <a:r>
                <a:rPr lang="en-US" baseline="30000" dirty="0">
                  <a:solidFill>
                    <a:schemeClr val="bg1">
                      <a:lumMod val="95000"/>
                      <a:lumOff val="5000"/>
                    </a:schemeClr>
                  </a:solidFill>
                  <a:effectLst>
                    <a:outerShdw blurRad="38100" dist="38100" dir="2700000" algn="tl">
                      <a:srgbClr val="000000">
                        <a:alpha val="43137"/>
                      </a:srgbClr>
                    </a:outerShdw>
                  </a:effectLst>
                </a:rPr>
                <a:t>th</a:t>
              </a:r>
              <a:r>
                <a:rPr lang="en-US" dirty="0">
                  <a:solidFill>
                    <a:schemeClr val="bg1">
                      <a:lumMod val="95000"/>
                      <a:lumOff val="5000"/>
                    </a:schemeClr>
                  </a:solidFill>
                  <a:effectLst>
                    <a:outerShdw blurRad="38100" dist="38100" dir="2700000" algn="tl">
                      <a:srgbClr val="000000">
                        <a:alpha val="43137"/>
                      </a:srgbClr>
                    </a:outerShdw>
                  </a:effectLst>
                </a:rPr>
                <a:t> Month</a:t>
              </a:r>
            </a:p>
          </p:txBody>
        </p:sp>
        <p:grpSp>
          <p:nvGrpSpPr>
            <p:cNvPr id="10" name="Group 9"/>
            <p:cNvGrpSpPr/>
            <p:nvPr/>
          </p:nvGrpSpPr>
          <p:grpSpPr>
            <a:xfrm>
              <a:off x="564716" y="3483143"/>
              <a:ext cx="11138813" cy="2709897"/>
              <a:chOff x="564716" y="3483143"/>
              <a:chExt cx="11138813" cy="2709897"/>
            </a:xfrm>
          </p:grpSpPr>
          <p:cxnSp>
            <p:nvCxnSpPr>
              <p:cNvPr id="12" name="Straight Connector 11"/>
              <p:cNvCxnSpPr/>
              <p:nvPr/>
            </p:nvCxnSpPr>
            <p:spPr>
              <a:xfrm flipV="1">
                <a:off x="7758270" y="5753321"/>
                <a:ext cx="4550" cy="373694"/>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564716" y="3483143"/>
                <a:ext cx="11138813" cy="2709897"/>
                <a:chOff x="-157447" y="3714265"/>
                <a:chExt cx="11138813" cy="2709897"/>
              </a:xfrm>
            </p:grpSpPr>
            <p:grpSp>
              <p:nvGrpSpPr>
                <p:cNvPr id="48" name="Group 47"/>
                <p:cNvGrpSpPr/>
                <p:nvPr/>
              </p:nvGrpSpPr>
              <p:grpSpPr>
                <a:xfrm>
                  <a:off x="1196257" y="5570257"/>
                  <a:ext cx="957592" cy="824292"/>
                  <a:chOff x="3453296" y="4945178"/>
                  <a:chExt cx="957592" cy="824292"/>
                </a:xfrm>
              </p:grpSpPr>
              <p:cxnSp>
                <p:nvCxnSpPr>
                  <p:cNvPr id="51" name="Straight Connector 50"/>
                  <p:cNvCxnSpPr/>
                  <p:nvPr/>
                </p:nvCxnSpPr>
                <p:spPr>
                  <a:xfrm flipH="1" flipV="1">
                    <a:off x="3453296" y="4945178"/>
                    <a:ext cx="21355" cy="824292"/>
                  </a:xfrm>
                  <a:prstGeom prst="line">
                    <a:avLst/>
                  </a:prstGeom>
                  <a:ln w="57150">
                    <a:solidFill>
                      <a:srgbClr val="00B05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4410888" y="5369078"/>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157447" y="3714265"/>
                  <a:ext cx="11138813" cy="2709897"/>
                  <a:chOff x="-157447" y="3714265"/>
                  <a:chExt cx="11138813" cy="2709897"/>
                </a:xfrm>
              </p:grpSpPr>
              <p:grpSp>
                <p:nvGrpSpPr>
                  <p:cNvPr id="16" name="Group 15"/>
                  <p:cNvGrpSpPr/>
                  <p:nvPr/>
                </p:nvGrpSpPr>
                <p:grpSpPr>
                  <a:xfrm>
                    <a:off x="1522412" y="5989916"/>
                    <a:ext cx="4553650" cy="399394"/>
                    <a:chOff x="1522412" y="5989916"/>
                    <a:chExt cx="4553650" cy="399394"/>
                  </a:xfrm>
                </p:grpSpPr>
                <p:cxnSp>
                  <p:nvCxnSpPr>
                    <p:cNvPr id="33" name="Straight Connector 32"/>
                    <p:cNvCxnSpPr/>
                    <p:nvPr/>
                  </p:nvCxnSpPr>
                  <p:spPr>
                    <a:xfrm flipV="1">
                      <a:off x="1827212" y="5998814"/>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21300000" flipV="1">
                      <a:off x="6048621" y="5998814"/>
                      <a:ext cx="27441" cy="390496"/>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2436812" y="5993341"/>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1522412" y="5998814"/>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4418012" y="5997599"/>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4078803" y="5992696"/>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3771758" y="5992696"/>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3428186" y="5992696"/>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3078096" y="5997599"/>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5382315" y="5999138"/>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2739080" y="5989916"/>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4740813" y="5992696"/>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5719889" y="5992696"/>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5072902" y="5997599"/>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6396880" y="3714265"/>
                    <a:ext cx="4563704" cy="2709897"/>
                    <a:chOff x="1501986" y="3714265"/>
                    <a:chExt cx="4563704" cy="2709897"/>
                  </a:xfrm>
                </p:grpSpPr>
                <p:cxnSp>
                  <p:nvCxnSpPr>
                    <p:cNvPr id="19" name="Straight Connector 18"/>
                    <p:cNvCxnSpPr/>
                    <p:nvPr/>
                  </p:nvCxnSpPr>
                  <p:spPr>
                    <a:xfrm flipH="1" flipV="1">
                      <a:off x="6057463" y="5776918"/>
                      <a:ext cx="8227" cy="592063"/>
                    </a:xfrm>
                    <a:prstGeom prst="line">
                      <a:avLst/>
                    </a:prstGeom>
                    <a:ln w="57150">
                      <a:solidFill>
                        <a:srgbClr val="00B05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2475845" y="3714265"/>
                      <a:ext cx="2133" cy="2655800"/>
                    </a:xfrm>
                    <a:prstGeom prst="line">
                      <a:avLst/>
                    </a:prstGeom>
                    <a:ln w="57150">
                      <a:solidFill>
                        <a:srgbClr val="FF990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flipV="1">
                      <a:off x="1821259" y="5282951"/>
                      <a:ext cx="8486" cy="1141211"/>
                    </a:xfrm>
                    <a:prstGeom prst="line">
                      <a:avLst/>
                    </a:prstGeom>
                    <a:ln w="57150">
                      <a:solidFill>
                        <a:srgbClr val="0000FF"/>
                      </a:solidFill>
                    </a:ln>
                    <a:effectLst>
                      <a:glow rad="127000">
                        <a:srgbClr val="FFFF00"/>
                      </a:glow>
                    </a:effectLst>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4418012" y="5997599"/>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4078803" y="5992696"/>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3771758" y="5992696"/>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3428186" y="5992696"/>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3078096" y="5997599"/>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5408519" y="5989916"/>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2739080" y="5989916"/>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4756107" y="5998814"/>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5719889" y="5992696"/>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5072902" y="5997599"/>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1501986" y="5989916"/>
                      <a:ext cx="161" cy="373560"/>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cxnSp>
                <p:nvCxnSpPr>
                  <p:cNvPr id="18" name="Straight Connector 17"/>
                  <p:cNvCxnSpPr/>
                  <p:nvPr/>
                </p:nvCxnSpPr>
                <p:spPr>
                  <a:xfrm flipV="1">
                    <a:off x="-157447" y="6391146"/>
                    <a:ext cx="11138813" cy="3403"/>
                  </a:xfrm>
                  <a:prstGeom prst="line">
                    <a:avLst/>
                  </a:prstGeom>
                  <a:ln w="76200">
                    <a:solidFill>
                      <a:srgbClr val="0000CC"/>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grpSp>
        </p:grpSp>
      </p:grpSp>
      <p:cxnSp>
        <p:nvCxnSpPr>
          <p:cNvPr id="58" name="Straight Connector 57"/>
          <p:cNvCxnSpPr/>
          <p:nvPr/>
        </p:nvCxnSpPr>
        <p:spPr>
          <a:xfrm flipV="1">
            <a:off x="674255" y="3358022"/>
            <a:ext cx="11463345" cy="4014"/>
          </a:xfrm>
          <a:prstGeom prst="line">
            <a:avLst/>
          </a:prstGeom>
          <a:ln w="76200">
            <a:solidFill>
              <a:srgbClr val="0000FF"/>
            </a:solidFill>
          </a:ln>
          <a:effectLst>
            <a:glow rad="127000">
              <a:srgbClr val="FF53FF"/>
            </a:glow>
          </a:effectLst>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526472" y="2074985"/>
            <a:ext cx="11662353" cy="14756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n w="19050">
                  <a:solidFill>
                    <a:srgbClr val="CC00FF"/>
                  </a:solidFill>
                </a:ln>
                <a:solidFill>
                  <a:srgbClr val="6AFAFA"/>
                </a:solidFill>
                <a:effectLst>
                  <a:glow rad="127000">
                    <a:srgbClr val="FF9900"/>
                  </a:glow>
                </a:effectLst>
              </a:rPr>
              <a:t>The 19</a:t>
            </a:r>
            <a:r>
              <a:rPr lang="en-US" sz="4000" b="1" baseline="30000" dirty="0">
                <a:ln w="19050">
                  <a:solidFill>
                    <a:srgbClr val="CC00FF"/>
                  </a:solidFill>
                </a:ln>
                <a:solidFill>
                  <a:srgbClr val="6AFAFA"/>
                </a:solidFill>
                <a:effectLst>
                  <a:glow rad="127000">
                    <a:srgbClr val="FF9900"/>
                  </a:glow>
                </a:effectLst>
              </a:rPr>
              <a:t>th</a:t>
            </a:r>
            <a:r>
              <a:rPr lang="en-US" sz="4000" b="1" dirty="0">
                <a:ln w="19050">
                  <a:solidFill>
                    <a:srgbClr val="CC00FF"/>
                  </a:solidFill>
                </a:ln>
                <a:solidFill>
                  <a:srgbClr val="6AFAFA"/>
                </a:solidFill>
                <a:effectLst>
                  <a:glow rad="127000">
                    <a:srgbClr val="FF9900"/>
                  </a:glow>
                </a:effectLst>
              </a:rPr>
              <a:t> Lunar</a:t>
            </a:r>
            <a:r>
              <a:rPr lang="en-US" sz="4000" b="1" dirty="0">
                <a:ln w="19050">
                  <a:solidFill>
                    <a:srgbClr val="CC00FF"/>
                  </a:solidFill>
                </a:ln>
                <a:solidFill>
                  <a:srgbClr val="6AFAFA"/>
                </a:solidFill>
                <a:effectLst>
                  <a:glow rad="127000">
                    <a:srgbClr val="FFFF00"/>
                  </a:glow>
                </a:effectLst>
              </a:rPr>
              <a:t>  Water  Level  </a:t>
            </a:r>
            <a:r>
              <a:rPr lang="en-US" sz="6000" b="1" dirty="0">
                <a:ln w="19050">
                  <a:solidFill>
                    <a:srgbClr val="CC00FF"/>
                  </a:solidFill>
                </a:ln>
                <a:solidFill>
                  <a:srgbClr val="FF0000"/>
                </a:solidFill>
                <a:effectLst>
                  <a:glow rad="127000">
                    <a:srgbClr val="FFFF00"/>
                  </a:glow>
                </a:effectLst>
              </a:rPr>
              <a:t>Over</a:t>
            </a:r>
            <a:r>
              <a:rPr lang="en-US" sz="4000" b="1" dirty="0">
                <a:ln w="19050">
                  <a:solidFill>
                    <a:srgbClr val="CC00FF"/>
                  </a:solidFill>
                </a:ln>
                <a:solidFill>
                  <a:srgbClr val="FF0000"/>
                </a:solidFill>
                <a:effectLst>
                  <a:glow rad="127000">
                    <a:srgbClr val="FFFF00"/>
                  </a:glow>
                </a:effectLst>
              </a:rPr>
              <a:t> </a:t>
            </a:r>
            <a:r>
              <a:rPr lang="en-US" sz="4000" b="1" dirty="0">
                <a:ln w="19050">
                  <a:solidFill>
                    <a:srgbClr val="CC00FF"/>
                  </a:solidFill>
                </a:ln>
                <a:solidFill>
                  <a:srgbClr val="6AFAFA"/>
                </a:solidFill>
                <a:effectLst>
                  <a:glow rad="127000">
                    <a:srgbClr val="FFFF00"/>
                  </a:glow>
                </a:effectLst>
              </a:rPr>
              <a:t> Mt Ararat!</a:t>
            </a:r>
          </a:p>
        </p:txBody>
      </p:sp>
      <p:pic>
        <p:nvPicPr>
          <p:cNvPr id="64" name="Picture 63"/>
          <p:cNvPicPr>
            <a:picLocks noChangeAspect="1"/>
          </p:cNvPicPr>
          <p:nvPr/>
        </p:nvPicPr>
        <p:blipFill>
          <a:blip r:embed="rId2"/>
          <a:stretch>
            <a:fillRect/>
          </a:stretch>
        </p:blipFill>
        <p:spPr>
          <a:xfrm>
            <a:off x="1620999" y="3686103"/>
            <a:ext cx="5010610" cy="24768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w="114300" prst="artDeco"/>
          </a:sp3d>
        </p:spPr>
      </p:pic>
      <p:pic>
        <p:nvPicPr>
          <p:cNvPr id="49" name="Picture 4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3068" y="3688747"/>
            <a:ext cx="3169253" cy="3169253"/>
          </a:xfrm>
          <a:prstGeom prst="rect">
            <a:avLst/>
          </a:prstGeom>
        </p:spPr>
      </p:pic>
      <p:sp>
        <p:nvSpPr>
          <p:cNvPr id="52" name="Rectangle 51"/>
          <p:cNvSpPr/>
          <p:nvPr/>
        </p:nvSpPr>
        <p:spPr>
          <a:xfrm>
            <a:off x="6666783" y="4360649"/>
            <a:ext cx="141964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r>
              <a:rPr lang="en-CA" sz="4400" b="1" u="sng" dirty="0">
                <a:ln w="19050">
                  <a:solidFill>
                    <a:srgbClr val="21FB93"/>
                  </a:solidFill>
                </a:ln>
              </a:rPr>
              <a:t>17</a:t>
            </a:r>
            <a:r>
              <a:rPr lang="en-CA" sz="4400" b="1" baseline="30000" dirty="0">
                <a:ln w="19050">
                  <a:solidFill>
                    <a:srgbClr val="21FB93"/>
                  </a:solidFill>
                </a:ln>
              </a:rPr>
              <a:t>TH</a:t>
            </a:r>
            <a:r>
              <a:rPr lang="en-CA" dirty="0"/>
              <a:t> </a:t>
            </a:r>
          </a:p>
        </p:txBody>
      </p:sp>
      <p:sp>
        <p:nvSpPr>
          <p:cNvPr id="53" name="Rounded Rectangle 52"/>
          <p:cNvSpPr/>
          <p:nvPr/>
        </p:nvSpPr>
        <p:spPr>
          <a:xfrm>
            <a:off x="4599709" y="1507753"/>
            <a:ext cx="7461690" cy="914400"/>
          </a:xfrm>
          <a:prstGeom prst="roundRect">
            <a:avLst/>
          </a:prstGeom>
          <a:solidFill>
            <a:srgbClr val="6AFAFA"/>
          </a:solidFill>
          <a:ln w="28575">
            <a:solidFill>
              <a:srgbClr val="CC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a:ln w="22225">
                  <a:solidFill>
                    <a:schemeClr val="accent2"/>
                  </a:solidFill>
                  <a:prstDash val="solid"/>
                </a:ln>
                <a:solidFill>
                  <a:schemeClr val="accent2">
                    <a:lumMod val="40000"/>
                    <a:lumOff val="60000"/>
                  </a:schemeClr>
                </a:solidFill>
              </a:rPr>
              <a:t> </a:t>
            </a:r>
            <a:r>
              <a:rPr lang="en-CA" sz="3200" b="1" dirty="0">
                <a:ln w="22225">
                  <a:solidFill>
                    <a:schemeClr val="bg1"/>
                  </a:solidFill>
                  <a:prstDash val="solid"/>
                </a:ln>
                <a:solidFill>
                  <a:schemeClr val="accent2">
                    <a:lumMod val="40000"/>
                    <a:lumOff val="60000"/>
                  </a:schemeClr>
                </a:solidFill>
              </a:rPr>
              <a:t>For the Ark to rest on the Mount, the Ark needed a </a:t>
            </a:r>
            <a:r>
              <a:rPr lang="en-CA" sz="3200" b="1" dirty="0">
                <a:ln w="22225">
                  <a:solidFill>
                    <a:srgbClr val="FF0000"/>
                  </a:solidFill>
                  <a:prstDash val="solid"/>
                </a:ln>
                <a:solidFill>
                  <a:schemeClr val="accent2">
                    <a:lumMod val="40000"/>
                    <a:lumOff val="60000"/>
                  </a:schemeClr>
                </a:solidFill>
                <a:latin typeface="Arial Black" panose="020B0A04020102020204" pitchFamily="34" charset="0"/>
              </a:rPr>
              <a:t>PERISCOPE! </a:t>
            </a:r>
          </a:p>
        </p:txBody>
      </p:sp>
      <p:sp>
        <p:nvSpPr>
          <p:cNvPr id="54" name="Rounded Rectangle 53"/>
          <p:cNvSpPr/>
          <p:nvPr/>
        </p:nvSpPr>
        <p:spPr>
          <a:xfrm>
            <a:off x="1209964" y="1496295"/>
            <a:ext cx="3334325" cy="914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relaxedInset"/>
            </a:sp3d>
          </a:bodyPr>
          <a:lstStyle/>
          <a:p>
            <a:pPr algn="ctr"/>
            <a:r>
              <a:rPr lang="en-CA" sz="5400" b="1" dirty="0">
                <a:ln w="22225">
                  <a:solidFill>
                    <a:srgbClr val="0000FF"/>
                  </a:solidFill>
                  <a:prstDash val="solid"/>
                </a:ln>
                <a:solidFill>
                  <a:schemeClr val="accent2">
                    <a:lumMod val="40000"/>
                    <a:lumOff val="60000"/>
                  </a:schemeClr>
                </a:solidFill>
              </a:rPr>
              <a:t>Tishri 17 - </a:t>
            </a:r>
          </a:p>
        </p:txBody>
      </p:sp>
    </p:spTree>
    <p:extLst>
      <p:ext uri="{BB962C8B-B14F-4D97-AF65-F5344CB8AC3E}">
        <p14:creationId xmlns:p14="http://schemas.microsoft.com/office/powerpoint/2010/main" val="3016180289"/>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9">
                                            <p:txEl>
                                              <p:pRg st="0" end="0"/>
                                            </p:txEl>
                                          </p:spTgt>
                                        </p:tgtEl>
                                        <p:attrNameLst>
                                          <p:attrName>style.visibility</p:attrName>
                                        </p:attrNameLst>
                                      </p:cBhvr>
                                      <p:to>
                                        <p:strVal val="visible"/>
                                      </p:to>
                                    </p:set>
                                    <p:animEffect transition="in" filter="wipe(left)">
                                      <p:cBhvr>
                                        <p:cTn id="7" dur="3500"/>
                                        <p:tgtEl>
                                          <p:spTgt spid="59">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3000"/>
                                        <p:tgtEl>
                                          <p:spTgt spid="5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randombar(horizontal)">
                                      <p:cBhvr>
                                        <p:cTn id="15" dur="500"/>
                                        <p:tgtEl>
                                          <p:spTgt spid="54"/>
                                        </p:tgtEl>
                                      </p:cBhvr>
                                    </p:animEffect>
                                  </p:childTnLst>
                                </p:cTn>
                              </p:par>
                              <p:par>
                                <p:cTn id="16" presetID="22" presetClass="entr" presetSubtype="1" fill="hold" grpId="0" nodeType="withEffect">
                                  <p:stCondLst>
                                    <p:cond delay="750"/>
                                  </p:stCondLst>
                                  <p:childTnLst>
                                    <p:set>
                                      <p:cBhvr>
                                        <p:cTn id="17" dur="1" fill="hold">
                                          <p:stCondLst>
                                            <p:cond delay="0"/>
                                          </p:stCondLst>
                                        </p:cTn>
                                        <p:tgtEl>
                                          <p:spTgt spid="53"/>
                                        </p:tgtEl>
                                        <p:attrNameLst>
                                          <p:attrName>style.visibility</p:attrName>
                                        </p:attrNameLst>
                                      </p:cBhvr>
                                      <p:to>
                                        <p:strVal val="visible"/>
                                      </p:to>
                                    </p:set>
                                    <p:animEffect transition="in" filter="wipe(up)">
                                      <p:cBhvr>
                                        <p:cTn id="18" dur="750"/>
                                        <p:tgtEl>
                                          <p:spTgt spid="53"/>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1000"/>
                                        <p:tgtEl>
                                          <p:spTgt spid="3">
                                            <p:txEl>
                                              <p:pRg st="0" end="0"/>
                                            </p:txEl>
                                          </p:spTgt>
                                        </p:tgtEl>
                                      </p:cBhvr>
                                    </p:animEffect>
                                    <p:anim calcmode="lin" valueType="num">
                                      <p:cBhvr>
                                        <p:cTn id="2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6" presetID="31" presetClass="entr" presetSubtype="0" fill="hold" nodeType="withEffect">
                                  <p:stCondLst>
                                    <p:cond delay="1500"/>
                                  </p:stCondLst>
                                  <p:childTnLst>
                                    <p:set>
                                      <p:cBhvr>
                                        <p:cTn id="27" dur="1" fill="hold">
                                          <p:stCondLst>
                                            <p:cond delay="0"/>
                                          </p:stCondLst>
                                        </p:cTn>
                                        <p:tgtEl>
                                          <p:spTgt spid="64"/>
                                        </p:tgtEl>
                                        <p:attrNameLst>
                                          <p:attrName>style.visibility</p:attrName>
                                        </p:attrNameLst>
                                      </p:cBhvr>
                                      <p:to>
                                        <p:strVal val="visible"/>
                                      </p:to>
                                    </p:set>
                                    <p:anim calcmode="lin" valueType="num">
                                      <p:cBhvr>
                                        <p:cTn id="28" dur="1000" fill="hold"/>
                                        <p:tgtEl>
                                          <p:spTgt spid="64"/>
                                        </p:tgtEl>
                                        <p:attrNameLst>
                                          <p:attrName>ppt_w</p:attrName>
                                        </p:attrNameLst>
                                      </p:cBhvr>
                                      <p:tavLst>
                                        <p:tav tm="0">
                                          <p:val>
                                            <p:fltVal val="0"/>
                                          </p:val>
                                        </p:tav>
                                        <p:tav tm="100000">
                                          <p:val>
                                            <p:strVal val="#ppt_w"/>
                                          </p:val>
                                        </p:tav>
                                      </p:tavLst>
                                    </p:anim>
                                    <p:anim calcmode="lin" valueType="num">
                                      <p:cBhvr>
                                        <p:cTn id="29" dur="1000" fill="hold"/>
                                        <p:tgtEl>
                                          <p:spTgt spid="64"/>
                                        </p:tgtEl>
                                        <p:attrNameLst>
                                          <p:attrName>ppt_h</p:attrName>
                                        </p:attrNameLst>
                                      </p:cBhvr>
                                      <p:tavLst>
                                        <p:tav tm="0">
                                          <p:val>
                                            <p:fltVal val="0"/>
                                          </p:val>
                                        </p:tav>
                                        <p:tav tm="100000">
                                          <p:val>
                                            <p:strVal val="#ppt_h"/>
                                          </p:val>
                                        </p:tav>
                                      </p:tavLst>
                                    </p:anim>
                                    <p:anim calcmode="lin" valueType="num">
                                      <p:cBhvr>
                                        <p:cTn id="30" dur="1000" fill="hold"/>
                                        <p:tgtEl>
                                          <p:spTgt spid="64"/>
                                        </p:tgtEl>
                                        <p:attrNameLst>
                                          <p:attrName>style.rotation</p:attrName>
                                        </p:attrNameLst>
                                      </p:cBhvr>
                                      <p:tavLst>
                                        <p:tav tm="0">
                                          <p:val>
                                            <p:fltVal val="90"/>
                                          </p:val>
                                        </p:tav>
                                        <p:tav tm="100000">
                                          <p:val>
                                            <p:fltVal val="0"/>
                                          </p:val>
                                        </p:tav>
                                      </p:tavLst>
                                    </p:anim>
                                    <p:animEffect transition="in" filter="fade">
                                      <p:cBhvr>
                                        <p:cTn id="31" dur="1000"/>
                                        <p:tgtEl>
                                          <p:spTgt spid="64"/>
                                        </p:tgtEl>
                                      </p:cBhvr>
                                    </p:animEffect>
                                  </p:childTnLst>
                                </p:cTn>
                              </p:par>
                              <p:par>
                                <p:cTn id="32" presetID="32" presetClass="emph" presetSubtype="0" repeatCount="5000" fill="hold" nodeType="withEffect">
                                  <p:stCondLst>
                                    <p:cond delay="1500"/>
                                  </p:stCondLst>
                                  <p:childTnLst>
                                    <p:animRot by="120000">
                                      <p:cBhvr>
                                        <p:cTn id="33" dur="100" fill="hold">
                                          <p:stCondLst>
                                            <p:cond delay="0"/>
                                          </p:stCondLst>
                                        </p:cTn>
                                        <p:tgtEl>
                                          <p:spTgt spid="64"/>
                                        </p:tgtEl>
                                        <p:attrNameLst>
                                          <p:attrName>r</p:attrName>
                                        </p:attrNameLst>
                                      </p:cBhvr>
                                    </p:animRot>
                                    <p:animRot by="-240000">
                                      <p:cBhvr>
                                        <p:cTn id="34" dur="200" fill="hold">
                                          <p:stCondLst>
                                            <p:cond delay="200"/>
                                          </p:stCondLst>
                                        </p:cTn>
                                        <p:tgtEl>
                                          <p:spTgt spid="64"/>
                                        </p:tgtEl>
                                        <p:attrNameLst>
                                          <p:attrName>r</p:attrName>
                                        </p:attrNameLst>
                                      </p:cBhvr>
                                    </p:animRot>
                                    <p:animRot by="240000">
                                      <p:cBhvr>
                                        <p:cTn id="35" dur="200" fill="hold">
                                          <p:stCondLst>
                                            <p:cond delay="400"/>
                                          </p:stCondLst>
                                        </p:cTn>
                                        <p:tgtEl>
                                          <p:spTgt spid="64"/>
                                        </p:tgtEl>
                                        <p:attrNameLst>
                                          <p:attrName>r</p:attrName>
                                        </p:attrNameLst>
                                      </p:cBhvr>
                                    </p:animRot>
                                    <p:animRot by="-240000">
                                      <p:cBhvr>
                                        <p:cTn id="36" dur="200" fill="hold">
                                          <p:stCondLst>
                                            <p:cond delay="600"/>
                                          </p:stCondLst>
                                        </p:cTn>
                                        <p:tgtEl>
                                          <p:spTgt spid="64"/>
                                        </p:tgtEl>
                                        <p:attrNameLst>
                                          <p:attrName>r</p:attrName>
                                        </p:attrNameLst>
                                      </p:cBhvr>
                                    </p:animRot>
                                    <p:animRot by="120000">
                                      <p:cBhvr>
                                        <p:cTn id="37" dur="200" fill="hold">
                                          <p:stCondLst>
                                            <p:cond delay="800"/>
                                          </p:stCondLst>
                                        </p:cTn>
                                        <p:tgtEl>
                                          <p:spTgt spid="6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flip="none" rotWithShape="1">
          <a:gsLst>
            <a:gs pos="10000">
              <a:schemeClr val="accent3">
                <a:lumMod val="60000"/>
                <a:lumOff val="40000"/>
              </a:schemeClr>
            </a:gs>
            <a:gs pos="61000">
              <a:srgbClr val="FFFF99"/>
            </a:gs>
            <a:gs pos="42000">
              <a:srgbClr val="6AFAFA">
                <a:alpha val="58000"/>
              </a:srgbClr>
            </a:gs>
          </a:gsLst>
          <a:lin ang="5400000" scaled="0"/>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7892" y="397165"/>
            <a:ext cx="10195626" cy="5886070"/>
          </a:xfrm>
          <a:gradFill>
            <a:gsLst>
              <a:gs pos="15000">
                <a:srgbClr val="00FF99"/>
              </a:gs>
              <a:gs pos="74000">
                <a:srgbClr val="7030A0"/>
              </a:gs>
              <a:gs pos="42000">
                <a:srgbClr val="6AFAFA">
                  <a:alpha val="58000"/>
                </a:srgbClr>
              </a:gs>
            </a:gsLst>
            <a:lin ang="5400000" scaled="0"/>
          </a:gradFill>
        </p:spPr>
        <p:txBody>
          <a:bodyPr>
            <a:normAutofit lnSpcReduction="10000"/>
            <a:scene3d>
              <a:camera prst="orthographicFront"/>
              <a:lightRig rig="threePt" dir="t"/>
            </a:scene3d>
            <a:sp3d extrusionH="57150">
              <a:bevelT w="38100" h="38100" prst="angle"/>
            </a:sp3d>
          </a:bodyPr>
          <a:lstStyle/>
          <a:p>
            <a:pPr marL="0" indent="0" algn="ctr">
              <a:buNone/>
            </a:pPr>
            <a:r>
              <a:rPr lang="en-CA" sz="6600" i="1" dirty="0">
                <a:ln>
                  <a:solidFill>
                    <a:srgbClr val="0000FF"/>
                  </a:solidFill>
                </a:ln>
                <a:solidFill>
                  <a:schemeClr val="bg1"/>
                </a:solidFill>
              </a:rPr>
              <a:t>Seems that the </a:t>
            </a:r>
            <a:br>
              <a:rPr lang="en-CA" sz="6600" i="1" dirty="0">
                <a:ln>
                  <a:solidFill>
                    <a:srgbClr val="0000FF"/>
                  </a:solidFill>
                </a:ln>
                <a:solidFill>
                  <a:schemeClr val="bg1"/>
                </a:solidFill>
              </a:rPr>
            </a:br>
            <a:r>
              <a:rPr lang="en-CA" sz="6600" b="1" i="1" dirty="0">
                <a:ln>
                  <a:solidFill>
                    <a:srgbClr val="0000FF"/>
                  </a:solidFill>
                </a:ln>
                <a:solidFill>
                  <a:schemeClr val="bg1"/>
                </a:solidFill>
                <a:effectLst>
                  <a:glow rad="88900">
                    <a:srgbClr val="CC00FF"/>
                  </a:glow>
                </a:effectLst>
              </a:rPr>
              <a:t>Lunar</a:t>
            </a:r>
            <a:r>
              <a:rPr lang="en-CA" sz="6600" b="1" i="1" dirty="0">
                <a:ln>
                  <a:solidFill>
                    <a:srgbClr val="0000FF"/>
                  </a:solidFill>
                </a:ln>
                <a:solidFill>
                  <a:schemeClr val="bg1"/>
                </a:solidFill>
              </a:rPr>
              <a:t> Calendar </a:t>
            </a:r>
            <a:br>
              <a:rPr lang="en-CA" sz="6600" i="1" dirty="0">
                <a:ln>
                  <a:solidFill>
                    <a:srgbClr val="0000FF"/>
                  </a:solidFill>
                </a:ln>
                <a:solidFill>
                  <a:schemeClr val="bg1"/>
                </a:solidFill>
              </a:rPr>
            </a:br>
            <a:r>
              <a:rPr lang="en-CA" sz="6600" i="1" dirty="0">
                <a:ln>
                  <a:solidFill>
                    <a:srgbClr val="0000FF"/>
                  </a:solidFill>
                </a:ln>
                <a:solidFill>
                  <a:schemeClr val="bg1"/>
                </a:solidFill>
              </a:rPr>
              <a:t>has a serious </a:t>
            </a:r>
            <a:br>
              <a:rPr lang="en-CA" sz="6600" dirty="0">
                <a:ln>
                  <a:solidFill>
                    <a:srgbClr val="0000FF"/>
                  </a:solidFill>
                </a:ln>
              </a:rPr>
            </a:br>
            <a:r>
              <a:rPr lang="en-CA" sz="7200" i="1" dirty="0">
                <a:ln>
                  <a:solidFill>
                    <a:srgbClr val="0000FF"/>
                  </a:solidFill>
                </a:ln>
                <a:gradFill>
                  <a:gsLst>
                    <a:gs pos="81000">
                      <a:schemeClr val="accent5">
                        <a:lumMod val="60000"/>
                        <a:lumOff val="40000"/>
                      </a:schemeClr>
                    </a:gs>
                    <a:gs pos="39000">
                      <a:srgbClr val="00FF99"/>
                    </a:gs>
                    <a:gs pos="61000">
                      <a:srgbClr val="CC0099"/>
                    </a:gs>
                    <a:gs pos="21000">
                      <a:srgbClr val="FFFF00"/>
                    </a:gs>
                  </a:gsLst>
                  <a:lin ang="5400000" scaled="0"/>
                </a:gradFill>
                <a:latin typeface="Arial Black" panose="020B0A04020102020204" pitchFamily="34" charset="0"/>
              </a:rPr>
              <a:t>Periscope Problem!</a:t>
            </a:r>
            <a:br>
              <a:rPr lang="en-CA" sz="7200" i="1" dirty="0">
                <a:ln>
                  <a:solidFill>
                    <a:srgbClr val="0000FF"/>
                  </a:solidFill>
                </a:ln>
                <a:gradFill>
                  <a:gsLst>
                    <a:gs pos="81000">
                      <a:schemeClr val="accent5">
                        <a:lumMod val="60000"/>
                        <a:lumOff val="40000"/>
                      </a:schemeClr>
                    </a:gs>
                    <a:gs pos="39000">
                      <a:srgbClr val="00FF99"/>
                    </a:gs>
                    <a:gs pos="61000">
                      <a:srgbClr val="CC0099"/>
                    </a:gs>
                    <a:gs pos="21000">
                      <a:srgbClr val="FFFF00"/>
                    </a:gs>
                  </a:gsLst>
                  <a:lin ang="5400000" scaled="0"/>
                </a:gradFill>
                <a:latin typeface="Arial Black" panose="020B0A04020102020204" pitchFamily="34" charset="0"/>
              </a:rPr>
            </a:br>
            <a:r>
              <a:rPr lang="en-CA" sz="4000" b="1" i="1" dirty="0">
                <a:ln>
                  <a:solidFill>
                    <a:srgbClr val="FFFF00"/>
                  </a:solidFill>
                </a:ln>
                <a:solidFill>
                  <a:srgbClr val="00FF99"/>
                </a:solidFill>
              </a:rPr>
              <a:t>Noah </a:t>
            </a:r>
            <a:r>
              <a:rPr lang="en-CA" sz="4000" b="1" i="1" u="sng" dirty="0">
                <a:ln>
                  <a:solidFill>
                    <a:srgbClr val="FFFF00"/>
                  </a:solidFill>
                </a:ln>
                <a:solidFill>
                  <a:schemeClr val="bg1"/>
                </a:solidFill>
              </a:rPr>
              <a:t>did not</a:t>
            </a:r>
            <a:r>
              <a:rPr lang="en-CA" sz="4000" b="1" i="1" dirty="0">
                <a:ln>
                  <a:solidFill>
                    <a:srgbClr val="FFFF00"/>
                  </a:solidFill>
                </a:ln>
                <a:solidFill>
                  <a:schemeClr val="bg1"/>
                </a:solidFill>
              </a:rPr>
              <a:t> </a:t>
            </a:r>
            <a:r>
              <a:rPr lang="en-CA" sz="4000" b="1" i="1" dirty="0">
                <a:ln>
                  <a:solidFill>
                    <a:srgbClr val="FFFF00"/>
                  </a:solidFill>
                </a:ln>
                <a:solidFill>
                  <a:srgbClr val="00FF99"/>
                </a:solidFill>
              </a:rPr>
              <a:t>receive instruction to build a </a:t>
            </a:r>
            <a:r>
              <a:rPr lang="en-CA" sz="4000" b="1" i="1" dirty="0">
                <a:ln>
                  <a:solidFill>
                    <a:schemeClr val="bg1"/>
                  </a:solidFill>
                </a:ln>
                <a:solidFill>
                  <a:srgbClr val="FF0000"/>
                </a:solidFill>
                <a:effectLst>
                  <a:glow rad="127000">
                    <a:srgbClr val="6AFAFA"/>
                  </a:glow>
                </a:effectLst>
              </a:rPr>
              <a:t>Periscope! </a:t>
            </a:r>
          </a:p>
          <a:p>
            <a:pPr marL="0" indent="0" algn="ctr">
              <a:buNone/>
            </a:pPr>
            <a:r>
              <a:rPr lang="en-CA" sz="3900" b="1" i="1" dirty="0">
                <a:ln>
                  <a:solidFill>
                    <a:schemeClr val="bg1"/>
                  </a:solidFill>
                </a:ln>
                <a:solidFill>
                  <a:schemeClr val="accent3">
                    <a:lumMod val="60000"/>
                    <a:lumOff val="40000"/>
                  </a:schemeClr>
                </a:solidFill>
                <a:effectLst>
                  <a:glow rad="101600">
                    <a:srgbClr val="6AFAFA"/>
                  </a:glow>
                </a:effectLst>
              </a:rPr>
              <a:t>Neither did </a:t>
            </a:r>
            <a:r>
              <a:rPr lang="en-CA" sz="3900" b="1" i="1" dirty="0" err="1">
                <a:ln>
                  <a:solidFill>
                    <a:schemeClr val="bg1"/>
                  </a:solidFill>
                </a:ln>
                <a:solidFill>
                  <a:schemeClr val="accent3">
                    <a:lumMod val="60000"/>
                    <a:lumOff val="40000"/>
                  </a:schemeClr>
                </a:solidFill>
                <a:effectLst>
                  <a:glow rad="101600">
                    <a:srgbClr val="6AFAFA"/>
                  </a:glow>
                </a:effectLst>
              </a:rPr>
              <a:t>Mosheh</a:t>
            </a:r>
            <a:r>
              <a:rPr lang="en-CA" sz="3900" b="1" i="1" dirty="0">
                <a:ln>
                  <a:solidFill>
                    <a:schemeClr val="bg1"/>
                  </a:solidFill>
                </a:ln>
                <a:solidFill>
                  <a:schemeClr val="accent3">
                    <a:lumMod val="60000"/>
                    <a:lumOff val="40000"/>
                  </a:schemeClr>
                </a:solidFill>
                <a:effectLst>
                  <a:glow rad="101600">
                    <a:srgbClr val="6AFAFA"/>
                  </a:glow>
                </a:effectLst>
              </a:rPr>
              <a:t> follow a </a:t>
            </a:r>
            <a:br>
              <a:rPr lang="en-CA" sz="3900" b="1" i="1" dirty="0">
                <a:ln>
                  <a:solidFill>
                    <a:schemeClr val="bg1"/>
                  </a:solidFill>
                </a:ln>
                <a:solidFill>
                  <a:schemeClr val="accent3">
                    <a:lumMod val="60000"/>
                    <a:lumOff val="40000"/>
                  </a:schemeClr>
                </a:solidFill>
                <a:effectLst>
                  <a:glow rad="101600">
                    <a:srgbClr val="6AFAFA"/>
                  </a:glow>
                </a:effectLst>
              </a:rPr>
            </a:br>
            <a:r>
              <a:rPr lang="en-CA" sz="3900" b="1" i="1" dirty="0">
                <a:ln>
                  <a:solidFill>
                    <a:srgbClr val="FF0000"/>
                  </a:solidFill>
                </a:ln>
                <a:solidFill>
                  <a:srgbClr val="FF0000"/>
                </a:solidFill>
                <a:effectLst>
                  <a:glow rad="101600">
                    <a:srgbClr val="6AFAFA"/>
                  </a:glow>
                </a:effectLst>
              </a:rPr>
              <a:t>Lunar</a:t>
            </a:r>
            <a:r>
              <a:rPr lang="en-CA" sz="3900" b="1" i="1" dirty="0">
                <a:ln>
                  <a:solidFill>
                    <a:schemeClr val="bg1"/>
                  </a:solidFill>
                </a:ln>
                <a:solidFill>
                  <a:schemeClr val="accent3">
                    <a:lumMod val="60000"/>
                    <a:lumOff val="40000"/>
                  </a:schemeClr>
                </a:solidFill>
                <a:effectLst>
                  <a:glow rad="101600">
                    <a:srgbClr val="6AFAFA"/>
                  </a:glow>
                </a:effectLst>
              </a:rPr>
              <a:t> Calendar!</a:t>
            </a:r>
          </a:p>
        </p:txBody>
      </p:sp>
      <p:sp>
        <p:nvSpPr>
          <p:cNvPr id="4" name="Slide Number Placeholder 3"/>
          <p:cNvSpPr>
            <a:spLocks noGrp="1"/>
          </p:cNvSpPr>
          <p:nvPr>
            <p:ph type="sldNum" sz="quarter" idx="12"/>
          </p:nvPr>
        </p:nvSpPr>
        <p:spPr>
          <a:xfrm>
            <a:off x="11035865" y="6502400"/>
            <a:ext cx="1066802" cy="276228"/>
          </a:xfrm>
        </p:spPr>
        <p:txBody>
          <a:bodyPr/>
          <a:lstStyle/>
          <a:p>
            <a:fld id="{2A013F82-EE5E-44EE-A61D-E31C6657F26F}" type="slidenum">
              <a:rPr lang="en-CA" smtClean="0"/>
              <a:t>45</a:t>
            </a:fld>
            <a:endParaRPr lang="en-CA" dirty="0"/>
          </a:p>
        </p:txBody>
      </p:sp>
    </p:spTree>
    <p:extLst>
      <p:ext uri="{BB962C8B-B14F-4D97-AF65-F5344CB8AC3E}">
        <p14:creationId xmlns:p14="http://schemas.microsoft.com/office/powerpoint/2010/main" val="1777163475"/>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6212" y="990600"/>
            <a:ext cx="10439400" cy="5686428"/>
          </a:xfrm>
          <a:gradFill>
            <a:gsLst>
              <a:gs pos="10000">
                <a:srgbClr val="CC00FF"/>
              </a:gs>
              <a:gs pos="100000">
                <a:srgbClr val="134251"/>
              </a:gs>
              <a:gs pos="65000">
                <a:srgbClr val="134251"/>
              </a:gs>
            </a:gsLst>
            <a:lin ang="8100000" scaled="1"/>
          </a:gradFill>
          <a:ln w="38100">
            <a:solidFill>
              <a:srgbClr val="21FB93"/>
            </a:solidFill>
          </a:ln>
          <a:scene3d>
            <a:camera prst="orthographicFront"/>
            <a:lightRig rig="threePt" dir="t"/>
          </a:scene3d>
          <a:sp3d>
            <a:bevelT w="101600" prst="riblet"/>
          </a:sp3d>
        </p:spPr>
        <p:txBody>
          <a:bodyPr lIns="182880" tIns="91440">
            <a:normAutofit/>
          </a:bodyPr>
          <a:lstStyle/>
          <a:p>
            <a:pPr marL="0" indent="0">
              <a:buNone/>
            </a:pPr>
            <a:r>
              <a:rPr lang="en-US" sz="3200" dirty="0"/>
              <a:t>Another </a:t>
            </a:r>
            <a:r>
              <a:rPr lang="en-US" sz="3200" b="1" dirty="0">
                <a:ln>
                  <a:solidFill>
                    <a:srgbClr val="0000CC"/>
                  </a:solidFill>
                </a:ln>
                <a:solidFill>
                  <a:srgbClr val="CC0000"/>
                </a:solidFill>
                <a:effectLst>
                  <a:glow rad="127000">
                    <a:srgbClr val="FFFF00"/>
                  </a:glow>
                </a:effectLst>
              </a:rPr>
              <a:t>Lunar Based </a:t>
            </a:r>
            <a:r>
              <a:rPr lang="en-US" sz="3200" dirty="0"/>
              <a:t>Problem; </a:t>
            </a:r>
          </a:p>
          <a:p>
            <a:pPr marL="0" indent="0">
              <a:buNone/>
            </a:pPr>
            <a:r>
              <a:rPr lang="en-US" sz="3200" dirty="0"/>
              <a:t>If indeed the Ark rested on the </a:t>
            </a:r>
            <a:r>
              <a:rPr lang="en-US" sz="3200" b="1" dirty="0">
                <a:effectLst>
                  <a:outerShdw blurRad="38100" dist="38100" dir="2700000" algn="tl">
                    <a:srgbClr val="000000">
                      <a:alpha val="43137"/>
                    </a:srgbClr>
                  </a:outerShdw>
                </a:effectLst>
              </a:rPr>
              <a:t>17</a:t>
            </a:r>
            <a:r>
              <a:rPr lang="en-US" sz="3200" b="1" baseline="30000" dirty="0">
                <a:effectLst>
                  <a:outerShdw blurRad="38100" dist="38100" dir="2700000" algn="tl">
                    <a:srgbClr val="000000">
                      <a:alpha val="43137"/>
                    </a:srgbClr>
                  </a:outerShdw>
                </a:effectLst>
              </a:rPr>
              <a:t>th</a:t>
            </a:r>
            <a:r>
              <a:rPr lang="en-US" sz="3200" dirty="0"/>
              <a:t> day of Tishri (the </a:t>
            </a:r>
            <a:r>
              <a:rPr lang="en-US" sz="3200" b="1" dirty="0">
                <a:effectLst>
                  <a:outerShdw blurRad="38100" dist="38100" dir="2700000" algn="tl">
                    <a:srgbClr val="000000">
                      <a:alpha val="43137"/>
                    </a:srgbClr>
                  </a:outerShdw>
                </a:effectLst>
              </a:rPr>
              <a:t>7</a:t>
            </a:r>
            <a:r>
              <a:rPr lang="en-US" sz="3200" b="1" baseline="30000" dirty="0">
                <a:effectLst>
                  <a:outerShdw blurRad="38100" dist="38100" dir="2700000" algn="tl">
                    <a:srgbClr val="000000">
                      <a:alpha val="43137"/>
                    </a:srgbClr>
                  </a:outerShdw>
                </a:effectLst>
              </a:rPr>
              <a:t>th</a:t>
            </a:r>
            <a:r>
              <a:rPr lang="en-US" sz="3200" dirty="0"/>
              <a:t> month), then the </a:t>
            </a:r>
            <a:r>
              <a:rPr lang="en-US" sz="3200" b="1" dirty="0">
                <a:effectLst>
                  <a:outerShdw blurRad="38100" dist="38100" dir="2700000" algn="tl">
                    <a:srgbClr val="000000">
                      <a:alpha val="43137"/>
                    </a:srgbClr>
                  </a:outerShdw>
                </a:effectLst>
              </a:rPr>
              <a:t>150</a:t>
            </a:r>
            <a:r>
              <a:rPr lang="en-US" sz="3200" dirty="0"/>
              <a:t> days of water on the earth </a:t>
            </a:r>
            <a:r>
              <a:rPr lang="en-US" sz="3200" dirty="0">
                <a:solidFill>
                  <a:srgbClr val="21FB93"/>
                </a:solidFill>
              </a:rPr>
              <a:t>(Gen 8:3) </a:t>
            </a:r>
            <a:r>
              <a:rPr lang="en-US" sz="3200" dirty="0"/>
              <a:t>was not fulfilled according to documentation. </a:t>
            </a:r>
          </a:p>
          <a:p>
            <a:pPr marL="0" indent="0">
              <a:buNone/>
            </a:pPr>
            <a:r>
              <a:rPr lang="en-US" sz="3200" b="1" dirty="0">
                <a:solidFill>
                  <a:srgbClr val="21FB93"/>
                </a:solidFill>
                <a:effectLst>
                  <a:outerShdw blurRad="38100" dist="38100" dir="2700000" algn="tl">
                    <a:srgbClr val="000000">
                      <a:alpha val="43137"/>
                    </a:srgbClr>
                  </a:outerShdw>
                </a:effectLst>
              </a:rPr>
              <a:t>Question: </a:t>
            </a:r>
          </a:p>
          <a:p>
            <a:pPr marL="0" indent="0">
              <a:buNone/>
            </a:pPr>
            <a:r>
              <a:rPr lang="en-US" sz="3200" dirty="0"/>
              <a:t>If indeed Noah was sailing according to a                  	 	  </a:t>
            </a:r>
            <a:r>
              <a:rPr lang="en-US" sz="3200" b="1" dirty="0">
                <a:ln>
                  <a:solidFill>
                    <a:srgbClr val="0000CC"/>
                  </a:solidFill>
                </a:ln>
                <a:solidFill>
                  <a:srgbClr val="CC0000"/>
                </a:solidFill>
                <a:effectLst>
                  <a:glow rad="127000">
                    <a:srgbClr val="FFFF00"/>
                  </a:glow>
                </a:effectLst>
              </a:rPr>
              <a:t>lunar based guide,</a:t>
            </a:r>
            <a:r>
              <a:rPr lang="en-US" sz="3200" dirty="0"/>
              <a:t> was he then -</a:t>
            </a:r>
          </a:p>
          <a:p>
            <a:pPr>
              <a:buClr>
                <a:srgbClr val="6AFAFA"/>
              </a:buClr>
              <a:buFont typeface="Wingdings" panose="05000000000000000000" pitchFamily="2" charset="2"/>
              <a:buChar char="Ø"/>
            </a:pPr>
            <a:r>
              <a:rPr lang="en-US" sz="3200" dirty="0">
                <a:solidFill>
                  <a:srgbClr val="21FB93"/>
                </a:solidFill>
                <a:latin typeface="Arial Black" panose="020B0A04020102020204" pitchFamily="34" charset="0"/>
              </a:rPr>
              <a:t>        </a:t>
            </a:r>
            <a:r>
              <a:rPr lang="en-US" sz="3200" dirty="0">
                <a:ln w="12700">
                  <a:solidFill>
                    <a:srgbClr val="0000CC"/>
                  </a:solidFill>
                </a:ln>
                <a:solidFill>
                  <a:srgbClr val="CC0000"/>
                </a:solidFill>
                <a:effectLst>
                  <a:glow rad="203200">
                    <a:srgbClr val="FFFF00"/>
                  </a:glow>
                  <a:outerShdw blurRad="38100" dist="38100" dir="2700000" algn="tl">
                    <a:srgbClr val="000000">
                      <a:alpha val="43137"/>
                    </a:srgbClr>
                  </a:outerShdw>
                </a:effectLst>
                <a:latin typeface="Arial Black" panose="020B0A04020102020204" pitchFamily="34" charset="0"/>
              </a:rPr>
              <a:t>DRIFTING</a:t>
            </a:r>
            <a:r>
              <a:rPr lang="en-US" sz="3200" dirty="0">
                <a:solidFill>
                  <a:srgbClr val="21FB93"/>
                </a:solidFill>
                <a:effectLst>
                  <a:outerShdw blurRad="38100" dist="38100" dir="2700000" algn="tl">
                    <a:srgbClr val="000000">
                      <a:alpha val="43137"/>
                    </a:srgbClr>
                  </a:outerShdw>
                </a:effectLst>
                <a:latin typeface="Arial Black" panose="020B0A04020102020204" pitchFamily="34" charset="0"/>
              </a:rPr>
              <a:t> OFF </a:t>
            </a:r>
            <a:r>
              <a:rPr lang="en-US" sz="3200" dirty="0">
                <a:ln>
                  <a:solidFill>
                    <a:srgbClr val="FFFF00"/>
                  </a:solidFill>
                </a:ln>
                <a:solidFill>
                  <a:srgbClr val="0000FF"/>
                </a:solidFill>
                <a:effectLst>
                  <a:outerShdw blurRad="38100" dist="38100" dir="2700000" algn="tl">
                    <a:srgbClr val="000000">
                      <a:alpha val="43137"/>
                    </a:srgbClr>
                  </a:outerShdw>
                </a:effectLst>
                <a:latin typeface="Arial Black" panose="020B0A04020102020204" pitchFamily="34" charset="0"/>
              </a:rPr>
              <a:t>YAHUAH’S</a:t>
            </a:r>
            <a:r>
              <a:rPr lang="en-US" sz="3200" dirty="0">
                <a:solidFill>
                  <a:srgbClr val="21FB93"/>
                </a:solidFill>
                <a:effectLst>
                  <a:outerShdw blurRad="38100" dist="38100" dir="2700000" algn="tl">
                    <a:srgbClr val="000000">
                      <a:alpha val="43137"/>
                    </a:srgbClr>
                  </a:outerShdw>
                </a:effectLst>
                <a:latin typeface="Arial Black" panose="020B0A04020102020204" pitchFamily="34" charset="0"/>
              </a:rPr>
              <a:t> COURSE</a:t>
            </a:r>
          </a:p>
          <a:p>
            <a:pPr>
              <a:buClr>
                <a:srgbClr val="6AFAFA"/>
              </a:buClr>
              <a:buFont typeface="Wingdings" panose="05000000000000000000" pitchFamily="2" charset="2"/>
              <a:buChar char="Ø"/>
            </a:pPr>
            <a:r>
              <a:rPr lang="en-US" sz="3200" dirty="0">
                <a:solidFill>
                  <a:srgbClr val="21FB93"/>
                </a:solidFill>
                <a:effectLst>
                  <a:outerShdw blurRad="38100" dist="38100" dir="2700000" algn="tl">
                    <a:srgbClr val="000000">
                      <a:alpha val="43137"/>
                    </a:srgbClr>
                  </a:outerShdw>
                </a:effectLst>
                <a:latin typeface="Arial Black" panose="020B0A04020102020204" pitchFamily="34" charset="0"/>
              </a:rPr>
              <a:t>     BOTH PHYSICALLY </a:t>
            </a:r>
            <a:r>
              <a:rPr lang="en-US" sz="3200" dirty="0">
                <a:ln>
                  <a:solidFill>
                    <a:srgbClr val="0000CC"/>
                  </a:solidFill>
                </a:ln>
                <a:solidFill>
                  <a:srgbClr val="21FB93"/>
                </a:solidFill>
                <a:effectLst>
                  <a:glow rad="127000">
                    <a:srgbClr val="FF53FF"/>
                  </a:glow>
                  <a:outerShdw blurRad="38100" dist="38100" dir="2700000" algn="tl">
                    <a:srgbClr val="000000">
                      <a:alpha val="43137"/>
                    </a:srgbClr>
                  </a:outerShdw>
                </a:effectLst>
                <a:latin typeface="Arial Black" panose="020B0A04020102020204" pitchFamily="34" charset="0"/>
              </a:rPr>
              <a:t>AND SPIRITUALLY?</a:t>
            </a:r>
          </a:p>
        </p:txBody>
      </p:sp>
      <p:sp>
        <p:nvSpPr>
          <p:cNvPr id="4" name="Slide Number Placeholder 3"/>
          <p:cNvSpPr>
            <a:spLocks noGrp="1"/>
          </p:cNvSpPr>
          <p:nvPr>
            <p:ph type="sldNum" sz="quarter" idx="12"/>
          </p:nvPr>
        </p:nvSpPr>
        <p:spPr>
          <a:xfrm>
            <a:off x="10742612" y="6324600"/>
            <a:ext cx="1066802" cy="276228"/>
          </a:xfrm>
        </p:spPr>
        <p:txBody>
          <a:bodyPr/>
          <a:lstStyle/>
          <a:p>
            <a:fld id="{2A013F82-EE5E-44EE-A61D-E31C6657F26F}" type="slidenum">
              <a:rPr lang="en-US" b="1" smtClean="0"/>
              <a:t>46</a:t>
            </a:fld>
            <a:endParaRPr lang="en-US" b="1" dirty="0"/>
          </a:p>
        </p:txBody>
      </p:sp>
      <p:sp>
        <p:nvSpPr>
          <p:cNvPr id="5" name="Title 1"/>
          <p:cNvSpPr>
            <a:spLocks noGrp="1"/>
          </p:cNvSpPr>
          <p:nvPr>
            <p:ph type="title"/>
          </p:nvPr>
        </p:nvSpPr>
        <p:spPr>
          <a:xfrm>
            <a:off x="3253154" y="161192"/>
            <a:ext cx="6040316" cy="685800"/>
          </a:xfrm>
          <a:blipFill>
            <a:blip r:embed="rId2"/>
            <a:tile tx="0" ty="0" sx="100000" sy="100000" flip="none" algn="tl"/>
          </a:blipFill>
          <a:ln w="57150">
            <a:solidFill>
              <a:srgbClr val="CC00FF"/>
            </a:solidFill>
          </a:ln>
          <a:scene3d>
            <a:camera prst="orthographicFront"/>
            <a:lightRig rig="threePt" dir="t"/>
          </a:scene3d>
          <a:sp3d>
            <a:bevelT w="114300" prst="artDeco"/>
          </a:sp3d>
        </p:spPr>
        <p:txBody>
          <a:bodyPr anchor="ctr">
            <a:normAutofit fontScale="90000"/>
            <a:sp3d extrusionH="57150">
              <a:bevelT w="38100" h="38100" prst="angle"/>
            </a:sp3d>
          </a:bodyPr>
          <a:lstStyle/>
          <a:p>
            <a:pPr algn="ctr"/>
            <a:r>
              <a:rPr lang="en-US" b="1" dirty="0">
                <a:solidFill>
                  <a:schemeClr val="bg1"/>
                </a:solidFill>
                <a:effectLst>
                  <a:outerShdw blurRad="38100" dist="38100" dir="2700000" algn="tl">
                    <a:srgbClr val="000000">
                      <a:alpha val="43137"/>
                    </a:srgbClr>
                  </a:outerShdw>
                </a:effectLst>
                <a:latin typeface="Arial Black" panose="020B0A04020102020204" pitchFamily="34" charset="0"/>
              </a:rPr>
              <a:t>7</a:t>
            </a:r>
            <a:r>
              <a:rPr lang="en-US" b="1" baseline="30000" dirty="0">
                <a:solidFill>
                  <a:schemeClr val="bg1"/>
                </a:solidFill>
                <a:effectLst>
                  <a:outerShdw blurRad="38100" dist="38100" dir="2700000" algn="tl">
                    <a:srgbClr val="000000">
                      <a:alpha val="43137"/>
                    </a:srgbClr>
                  </a:outerShdw>
                </a:effectLst>
                <a:latin typeface="Arial Black" panose="020B0A04020102020204" pitchFamily="34" charset="0"/>
              </a:rPr>
              <a:t>th</a:t>
            </a:r>
            <a:r>
              <a:rPr lang="en-US" b="1" dirty="0">
                <a:solidFill>
                  <a:schemeClr val="bg1"/>
                </a:solidFill>
                <a:effectLst>
                  <a:outerShdw blurRad="38100" dist="38100" dir="2700000" algn="tl">
                    <a:srgbClr val="000000">
                      <a:alpha val="43137"/>
                    </a:srgbClr>
                  </a:outerShdw>
                </a:effectLst>
                <a:latin typeface="Arial Black" panose="020B0A04020102020204" pitchFamily="34" charset="0"/>
              </a:rPr>
              <a:t> Month </a:t>
            </a:r>
            <a:r>
              <a:rPr lang="en-US" sz="4900" b="1" dirty="0">
                <a:ln>
                  <a:solidFill>
                    <a:srgbClr val="0000FF"/>
                  </a:solidFill>
                </a:ln>
                <a:solidFill>
                  <a:srgbClr val="FF0000"/>
                </a:solidFill>
                <a:effectLst>
                  <a:outerShdw blurRad="38100" dist="38100" dir="2700000" algn="tl">
                    <a:srgbClr val="000000">
                      <a:alpha val="43137"/>
                    </a:srgbClr>
                  </a:outerShdw>
                </a:effectLst>
                <a:latin typeface="Arial Black" panose="020B0A04020102020204" pitchFamily="34" charset="0"/>
              </a:rPr>
              <a:t>Lunar</a:t>
            </a:r>
            <a:r>
              <a:rPr lang="en-US" b="1" dirty="0">
                <a:solidFill>
                  <a:schemeClr val="bg1"/>
                </a:solidFill>
                <a:effectLst>
                  <a:outerShdw blurRad="38100" dist="38100" dir="2700000" algn="tl">
                    <a:srgbClr val="000000">
                      <a:alpha val="43137"/>
                    </a:srgbClr>
                  </a:outerShdw>
                </a:effectLst>
                <a:latin typeface="Arial Black" panose="020B0A04020102020204" pitchFamily="34" charset="0"/>
              </a:rPr>
              <a:t> Drifting </a:t>
            </a:r>
            <a:endParaRPr lang="en-US" sz="27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cxnSp>
        <p:nvCxnSpPr>
          <p:cNvPr id="6" name="Straight Connector 5"/>
          <p:cNvCxnSpPr/>
          <p:nvPr/>
        </p:nvCxnSpPr>
        <p:spPr>
          <a:xfrm flipV="1">
            <a:off x="3323492" y="1556238"/>
            <a:ext cx="2400300" cy="8793"/>
          </a:xfrm>
          <a:prstGeom prst="line">
            <a:avLst/>
          </a:prstGeom>
          <a:ln w="76200">
            <a:solidFill>
              <a:srgbClr val="6AFAF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1907116"/>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80">
                                          <p:stCondLst>
                                            <p:cond delay="0"/>
                                          </p:stCondLst>
                                        </p:cTn>
                                        <p:tgtEl>
                                          <p:spTgt spid="3">
                                            <p:txEl>
                                              <p:pRg st="2" end="2"/>
                                            </p:txEl>
                                          </p:spTgt>
                                        </p:tgtEl>
                                      </p:cBhvr>
                                    </p:animEffect>
                                    <p:anim calcmode="lin" valueType="num">
                                      <p:cBhvr>
                                        <p:cTn id="8"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2" end="2"/>
                                            </p:txEl>
                                          </p:spTgt>
                                        </p:tgtEl>
                                      </p:cBhvr>
                                      <p:to x="100000" y="60000"/>
                                    </p:animScale>
                                    <p:animScale>
                                      <p:cBhvr>
                                        <p:cTn id="14" dur="166" decel="50000">
                                          <p:stCondLst>
                                            <p:cond delay="676"/>
                                          </p:stCondLst>
                                        </p:cTn>
                                        <p:tgtEl>
                                          <p:spTgt spid="3">
                                            <p:txEl>
                                              <p:pRg st="2" end="2"/>
                                            </p:txEl>
                                          </p:spTgt>
                                        </p:tgtEl>
                                      </p:cBhvr>
                                      <p:to x="100000" y="100000"/>
                                    </p:animScale>
                                    <p:animScale>
                                      <p:cBhvr>
                                        <p:cTn id="15" dur="26">
                                          <p:stCondLst>
                                            <p:cond delay="1312"/>
                                          </p:stCondLst>
                                        </p:cTn>
                                        <p:tgtEl>
                                          <p:spTgt spid="3">
                                            <p:txEl>
                                              <p:pRg st="2" end="2"/>
                                            </p:txEl>
                                          </p:spTgt>
                                        </p:tgtEl>
                                      </p:cBhvr>
                                      <p:to x="100000" y="80000"/>
                                    </p:animScale>
                                    <p:animScale>
                                      <p:cBhvr>
                                        <p:cTn id="16" dur="166" decel="50000">
                                          <p:stCondLst>
                                            <p:cond delay="1338"/>
                                          </p:stCondLst>
                                        </p:cTn>
                                        <p:tgtEl>
                                          <p:spTgt spid="3">
                                            <p:txEl>
                                              <p:pRg st="2" end="2"/>
                                            </p:txEl>
                                          </p:spTgt>
                                        </p:tgtEl>
                                      </p:cBhvr>
                                      <p:to x="100000" y="100000"/>
                                    </p:animScale>
                                    <p:animScale>
                                      <p:cBhvr>
                                        <p:cTn id="17" dur="26">
                                          <p:stCondLst>
                                            <p:cond delay="1642"/>
                                          </p:stCondLst>
                                        </p:cTn>
                                        <p:tgtEl>
                                          <p:spTgt spid="3">
                                            <p:txEl>
                                              <p:pRg st="2" end="2"/>
                                            </p:txEl>
                                          </p:spTgt>
                                        </p:tgtEl>
                                      </p:cBhvr>
                                      <p:to x="100000" y="90000"/>
                                    </p:animScale>
                                    <p:animScale>
                                      <p:cBhvr>
                                        <p:cTn id="18" dur="166" decel="50000">
                                          <p:stCondLst>
                                            <p:cond delay="1668"/>
                                          </p:stCondLst>
                                        </p:cTn>
                                        <p:tgtEl>
                                          <p:spTgt spid="3">
                                            <p:txEl>
                                              <p:pRg st="2" end="2"/>
                                            </p:txEl>
                                          </p:spTgt>
                                        </p:tgtEl>
                                      </p:cBhvr>
                                      <p:to x="100000" y="100000"/>
                                    </p:animScale>
                                    <p:animScale>
                                      <p:cBhvr>
                                        <p:cTn id="19" dur="26">
                                          <p:stCondLst>
                                            <p:cond delay="1808"/>
                                          </p:stCondLst>
                                        </p:cTn>
                                        <p:tgtEl>
                                          <p:spTgt spid="3">
                                            <p:txEl>
                                              <p:pRg st="2" end="2"/>
                                            </p:txEl>
                                          </p:spTgt>
                                        </p:tgtEl>
                                      </p:cBhvr>
                                      <p:to x="100000" y="95000"/>
                                    </p:animScale>
                                    <p:animScale>
                                      <p:cBhvr>
                                        <p:cTn id="20" dur="166" decel="50000">
                                          <p:stCondLst>
                                            <p:cond delay="1834"/>
                                          </p:stCondLst>
                                        </p:cTn>
                                        <p:tgtEl>
                                          <p:spTgt spid="3">
                                            <p:txEl>
                                              <p:pRg st="2" end="2"/>
                                            </p:txEl>
                                          </p:spTgt>
                                        </p:tgtEl>
                                      </p:cBhvr>
                                      <p:to x="100000" y="100000"/>
                                    </p:animScale>
                                  </p:childTnLst>
                                </p:cTn>
                              </p:par>
                              <p:par>
                                <p:cTn id="21" presetID="26" presetClass="entr" presetSubtype="0" fill="hold" nodeType="withEffect">
                                  <p:stCondLst>
                                    <p:cond delay="150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down)">
                                      <p:cBhvr>
                                        <p:cTn id="23" dur="580">
                                          <p:stCondLst>
                                            <p:cond delay="0"/>
                                          </p:stCondLst>
                                        </p:cTn>
                                        <p:tgtEl>
                                          <p:spTgt spid="3">
                                            <p:txEl>
                                              <p:pRg st="3" end="3"/>
                                            </p:txEl>
                                          </p:spTgt>
                                        </p:tgtEl>
                                      </p:cBhvr>
                                    </p:animEffect>
                                    <p:anim calcmode="lin" valueType="num">
                                      <p:cBhvr>
                                        <p:cTn id="24"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3" end="3"/>
                                            </p:txEl>
                                          </p:spTgt>
                                        </p:tgtEl>
                                      </p:cBhvr>
                                      <p:to x="100000" y="60000"/>
                                    </p:animScale>
                                    <p:animScale>
                                      <p:cBhvr>
                                        <p:cTn id="30" dur="166" decel="50000">
                                          <p:stCondLst>
                                            <p:cond delay="676"/>
                                          </p:stCondLst>
                                        </p:cTn>
                                        <p:tgtEl>
                                          <p:spTgt spid="3">
                                            <p:txEl>
                                              <p:pRg st="3" end="3"/>
                                            </p:txEl>
                                          </p:spTgt>
                                        </p:tgtEl>
                                      </p:cBhvr>
                                      <p:to x="100000" y="100000"/>
                                    </p:animScale>
                                    <p:animScale>
                                      <p:cBhvr>
                                        <p:cTn id="31" dur="26">
                                          <p:stCondLst>
                                            <p:cond delay="1312"/>
                                          </p:stCondLst>
                                        </p:cTn>
                                        <p:tgtEl>
                                          <p:spTgt spid="3">
                                            <p:txEl>
                                              <p:pRg st="3" end="3"/>
                                            </p:txEl>
                                          </p:spTgt>
                                        </p:tgtEl>
                                      </p:cBhvr>
                                      <p:to x="100000" y="80000"/>
                                    </p:animScale>
                                    <p:animScale>
                                      <p:cBhvr>
                                        <p:cTn id="32" dur="166" decel="50000">
                                          <p:stCondLst>
                                            <p:cond delay="1338"/>
                                          </p:stCondLst>
                                        </p:cTn>
                                        <p:tgtEl>
                                          <p:spTgt spid="3">
                                            <p:txEl>
                                              <p:pRg st="3" end="3"/>
                                            </p:txEl>
                                          </p:spTgt>
                                        </p:tgtEl>
                                      </p:cBhvr>
                                      <p:to x="100000" y="100000"/>
                                    </p:animScale>
                                    <p:animScale>
                                      <p:cBhvr>
                                        <p:cTn id="33" dur="26">
                                          <p:stCondLst>
                                            <p:cond delay="1642"/>
                                          </p:stCondLst>
                                        </p:cTn>
                                        <p:tgtEl>
                                          <p:spTgt spid="3">
                                            <p:txEl>
                                              <p:pRg st="3" end="3"/>
                                            </p:txEl>
                                          </p:spTgt>
                                        </p:tgtEl>
                                      </p:cBhvr>
                                      <p:to x="100000" y="90000"/>
                                    </p:animScale>
                                    <p:animScale>
                                      <p:cBhvr>
                                        <p:cTn id="34" dur="166" decel="50000">
                                          <p:stCondLst>
                                            <p:cond delay="1668"/>
                                          </p:stCondLst>
                                        </p:cTn>
                                        <p:tgtEl>
                                          <p:spTgt spid="3">
                                            <p:txEl>
                                              <p:pRg st="3" end="3"/>
                                            </p:txEl>
                                          </p:spTgt>
                                        </p:tgtEl>
                                      </p:cBhvr>
                                      <p:to x="100000" y="100000"/>
                                    </p:animScale>
                                    <p:animScale>
                                      <p:cBhvr>
                                        <p:cTn id="35" dur="26">
                                          <p:stCondLst>
                                            <p:cond delay="1808"/>
                                          </p:stCondLst>
                                        </p:cTn>
                                        <p:tgtEl>
                                          <p:spTgt spid="3">
                                            <p:txEl>
                                              <p:pRg st="3" end="3"/>
                                            </p:txEl>
                                          </p:spTgt>
                                        </p:tgtEl>
                                      </p:cBhvr>
                                      <p:to x="100000" y="95000"/>
                                    </p:animScale>
                                    <p:animScale>
                                      <p:cBhvr>
                                        <p:cTn id="36" dur="166" decel="50000">
                                          <p:stCondLst>
                                            <p:cond delay="1834"/>
                                          </p:stCondLst>
                                        </p:cTn>
                                        <p:tgtEl>
                                          <p:spTgt spid="3">
                                            <p:txEl>
                                              <p:pRg st="3" end="3"/>
                                            </p:txEl>
                                          </p:spTgt>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wipe(down)">
                                      <p:cBhvr>
                                        <p:cTn id="41" dur="580">
                                          <p:stCondLst>
                                            <p:cond delay="0"/>
                                          </p:stCondLst>
                                        </p:cTn>
                                        <p:tgtEl>
                                          <p:spTgt spid="3">
                                            <p:txEl>
                                              <p:pRg st="4" end="4"/>
                                            </p:txEl>
                                          </p:spTgt>
                                        </p:tgtEl>
                                      </p:cBhvr>
                                    </p:animEffect>
                                    <p:anim calcmode="lin" valueType="num">
                                      <p:cBhvr>
                                        <p:cTn id="42"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xEl>
                                              <p:pRg st="4" end="4"/>
                                            </p:txEl>
                                          </p:spTgt>
                                        </p:tgtEl>
                                      </p:cBhvr>
                                      <p:to x="100000" y="60000"/>
                                    </p:animScale>
                                    <p:animScale>
                                      <p:cBhvr>
                                        <p:cTn id="48" dur="166" decel="50000">
                                          <p:stCondLst>
                                            <p:cond delay="676"/>
                                          </p:stCondLst>
                                        </p:cTn>
                                        <p:tgtEl>
                                          <p:spTgt spid="3">
                                            <p:txEl>
                                              <p:pRg st="4" end="4"/>
                                            </p:txEl>
                                          </p:spTgt>
                                        </p:tgtEl>
                                      </p:cBhvr>
                                      <p:to x="100000" y="100000"/>
                                    </p:animScale>
                                    <p:animScale>
                                      <p:cBhvr>
                                        <p:cTn id="49" dur="26">
                                          <p:stCondLst>
                                            <p:cond delay="1312"/>
                                          </p:stCondLst>
                                        </p:cTn>
                                        <p:tgtEl>
                                          <p:spTgt spid="3">
                                            <p:txEl>
                                              <p:pRg st="4" end="4"/>
                                            </p:txEl>
                                          </p:spTgt>
                                        </p:tgtEl>
                                      </p:cBhvr>
                                      <p:to x="100000" y="80000"/>
                                    </p:animScale>
                                    <p:animScale>
                                      <p:cBhvr>
                                        <p:cTn id="50" dur="166" decel="50000">
                                          <p:stCondLst>
                                            <p:cond delay="1338"/>
                                          </p:stCondLst>
                                        </p:cTn>
                                        <p:tgtEl>
                                          <p:spTgt spid="3">
                                            <p:txEl>
                                              <p:pRg st="4" end="4"/>
                                            </p:txEl>
                                          </p:spTgt>
                                        </p:tgtEl>
                                      </p:cBhvr>
                                      <p:to x="100000" y="100000"/>
                                    </p:animScale>
                                    <p:animScale>
                                      <p:cBhvr>
                                        <p:cTn id="51" dur="26">
                                          <p:stCondLst>
                                            <p:cond delay="1642"/>
                                          </p:stCondLst>
                                        </p:cTn>
                                        <p:tgtEl>
                                          <p:spTgt spid="3">
                                            <p:txEl>
                                              <p:pRg st="4" end="4"/>
                                            </p:txEl>
                                          </p:spTgt>
                                        </p:tgtEl>
                                      </p:cBhvr>
                                      <p:to x="100000" y="90000"/>
                                    </p:animScale>
                                    <p:animScale>
                                      <p:cBhvr>
                                        <p:cTn id="52" dur="166" decel="50000">
                                          <p:stCondLst>
                                            <p:cond delay="1668"/>
                                          </p:stCondLst>
                                        </p:cTn>
                                        <p:tgtEl>
                                          <p:spTgt spid="3">
                                            <p:txEl>
                                              <p:pRg st="4" end="4"/>
                                            </p:txEl>
                                          </p:spTgt>
                                        </p:tgtEl>
                                      </p:cBhvr>
                                      <p:to x="100000" y="100000"/>
                                    </p:animScale>
                                    <p:animScale>
                                      <p:cBhvr>
                                        <p:cTn id="53" dur="26">
                                          <p:stCondLst>
                                            <p:cond delay="1808"/>
                                          </p:stCondLst>
                                        </p:cTn>
                                        <p:tgtEl>
                                          <p:spTgt spid="3">
                                            <p:txEl>
                                              <p:pRg st="4" end="4"/>
                                            </p:txEl>
                                          </p:spTgt>
                                        </p:tgtEl>
                                      </p:cBhvr>
                                      <p:to x="100000" y="95000"/>
                                    </p:animScale>
                                    <p:animScale>
                                      <p:cBhvr>
                                        <p:cTn id="54" dur="166" decel="50000">
                                          <p:stCondLst>
                                            <p:cond delay="1834"/>
                                          </p:stCondLst>
                                        </p:cTn>
                                        <p:tgtEl>
                                          <p:spTgt spid="3">
                                            <p:txEl>
                                              <p:pRg st="4" end="4"/>
                                            </p:txEl>
                                          </p:spTgt>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nodeType="clickEffect">
                                  <p:stCondLst>
                                    <p:cond delay="0"/>
                                  </p:stCondLst>
                                  <p:childTnLst>
                                    <p:set>
                                      <p:cBhvr>
                                        <p:cTn id="58" dur="1" fill="hold">
                                          <p:stCondLst>
                                            <p:cond delay="0"/>
                                          </p:stCondLst>
                                        </p:cTn>
                                        <p:tgtEl>
                                          <p:spTgt spid="3">
                                            <p:txEl>
                                              <p:pRg st="5" end="5"/>
                                            </p:txEl>
                                          </p:spTgt>
                                        </p:tgtEl>
                                        <p:attrNameLst>
                                          <p:attrName>style.visibility</p:attrName>
                                        </p:attrNameLst>
                                      </p:cBhvr>
                                      <p:to>
                                        <p:strVal val="visible"/>
                                      </p:to>
                                    </p:set>
                                    <p:animEffect transition="in" filter="wipe(down)">
                                      <p:cBhvr>
                                        <p:cTn id="59" dur="580">
                                          <p:stCondLst>
                                            <p:cond delay="0"/>
                                          </p:stCondLst>
                                        </p:cTn>
                                        <p:tgtEl>
                                          <p:spTgt spid="3">
                                            <p:txEl>
                                              <p:pRg st="5" end="5"/>
                                            </p:txEl>
                                          </p:spTgt>
                                        </p:tgtEl>
                                      </p:cBhvr>
                                    </p:animEffect>
                                    <p:anim calcmode="lin" valueType="num">
                                      <p:cBhvr>
                                        <p:cTn id="60"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xEl>
                                              <p:pRg st="5" end="5"/>
                                            </p:txEl>
                                          </p:spTgt>
                                        </p:tgtEl>
                                      </p:cBhvr>
                                      <p:to x="100000" y="60000"/>
                                    </p:animScale>
                                    <p:animScale>
                                      <p:cBhvr>
                                        <p:cTn id="66" dur="166" decel="50000">
                                          <p:stCondLst>
                                            <p:cond delay="676"/>
                                          </p:stCondLst>
                                        </p:cTn>
                                        <p:tgtEl>
                                          <p:spTgt spid="3">
                                            <p:txEl>
                                              <p:pRg st="5" end="5"/>
                                            </p:txEl>
                                          </p:spTgt>
                                        </p:tgtEl>
                                      </p:cBhvr>
                                      <p:to x="100000" y="100000"/>
                                    </p:animScale>
                                    <p:animScale>
                                      <p:cBhvr>
                                        <p:cTn id="67" dur="26">
                                          <p:stCondLst>
                                            <p:cond delay="1312"/>
                                          </p:stCondLst>
                                        </p:cTn>
                                        <p:tgtEl>
                                          <p:spTgt spid="3">
                                            <p:txEl>
                                              <p:pRg st="5" end="5"/>
                                            </p:txEl>
                                          </p:spTgt>
                                        </p:tgtEl>
                                      </p:cBhvr>
                                      <p:to x="100000" y="80000"/>
                                    </p:animScale>
                                    <p:animScale>
                                      <p:cBhvr>
                                        <p:cTn id="68" dur="166" decel="50000">
                                          <p:stCondLst>
                                            <p:cond delay="1338"/>
                                          </p:stCondLst>
                                        </p:cTn>
                                        <p:tgtEl>
                                          <p:spTgt spid="3">
                                            <p:txEl>
                                              <p:pRg st="5" end="5"/>
                                            </p:txEl>
                                          </p:spTgt>
                                        </p:tgtEl>
                                      </p:cBhvr>
                                      <p:to x="100000" y="100000"/>
                                    </p:animScale>
                                    <p:animScale>
                                      <p:cBhvr>
                                        <p:cTn id="69" dur="26">
                                          <p:stCondLst>
                                            <p:cond delay="1642"/>
                                          </p:stCondLst>
                                        </p:cTn>
                                        <p:tgtEl>
                                          <p:spTgt spid="3">
                                            <p:txEl>
                                              <p:pRg st="5" end="5"/>
                                            </p:txEl>
                                          </p:spTgt>
                                        </p:tgtEl>
                                      </p:cBhvr>
                                      <p:to x="100000" y="90000"/>
                                    </p:animScale>
                                    <p:animScale>
                                      <p:cBhvr>
                                        <p:cTn id="70" dur="166" decel="50000">
                                          <p:stCondLst>
                                            <p:cond delay="1668"/>
                                          </p:stCondLst>
                                        </p:cTn>
                                        <p:tgtEl>
                                          <p:spTgt spid="3">
                                            <p:txEl>
                                              <p:pRg st="5" end="5"/>
                                            </p:txEl>
                                          </p:spTgt>
                                        </p:tgtEl>
                                      </p:cBhvr>
                                      <p:to x="100000" y="100000"/>
                                    </p:animScale>
                                    <p:animScale>
                                      <p:cBhvr>
                                        <p:cTn id="71" dur="26">
                                          <p:stCondLst>
                                            <p:cond delay="1808"/>
                                          </p:stCondLst>
                                        </p:cTn>
                                        <p:tgtEl>
                                          <p:spTgt spid="3">
                                            <p:txEl>
                                              <p:pRg st="5" end="5"/>
                                            </p:txEl>
                                          </p:spTgt>
                                        </p:tgtEl>
                                      </p:cBhvr>
                                      <p:to x="100000" y="95000"/>
                                    </p:animScale>
                                    <p:animScale>
                                      <p:cBhvr>
                                        <p:cTn id="72" dur="166" decel="50000">
                                          <p:stCondLst>
                                            <p:cond delay="1834"/>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094413" y="1286360"/>
            <a:ext cx="6094412" cy="5571639"/>
          </a:xfrm>
          <a:gradFill>
            <a:gsLst>
              <a:gs pos="10000">
                <a:srgbClr val="06171C"/>
              </a:gs>
              <a:gs pos="100000">
                <a:srgbClr val="134251"/>
              </a:gs>
              <a:gs pos="65000">
                <a:srgbClr val="134251"/>
              </a:gs>
            </a:gsLst>
            <a:lin ang="13500000" scaled="0"/>
          </a:gradFill>
        </p:spPr>
        <p:txBody>
          <a:bodyPr anchor="t">
            <a:normAutofit fontScale="90000"/>
            <a:scene3d>
              <a:camera prst="orthographicFront"/>
              <a:lightRig rig="threePt" dir="t"/>
            </a:scene3d>
            <a:sp3d extrusionH="57150">
              <a:bevelT h="25400" prst="softRound"/>
            </a:sp3d>
          </a:bodyPr>
          <a:lstStyle/>
          <a:p>
            <a:pPr algn="ctr">
              <a:lnSpc>
                <a:spcPct val="200000"/>
              </a:lnSpc>
            </a:pPr>
            <a:r>
              <a:rPr lang="en-US" sz="4000" b="1" i="1" dirty="0" err="1">
                <a:ln w="28575">
                  <a:solidFill>
                    <a:srgbClr val="00B0F0"/>
                  </a:solidFill>
                </a:ln>
                <a:solidFill>
                  <a:srgbClr val="FFFF00"/>
                </a:solidFill>
                <a:effectLst>
                  <a:outerShdw blurRad="38100" dist="38100" dir="2700000" algn="tl">
                    <a:srgbClr val="000000">
                      <a:alpha val="43137"/>
                    </a:srgbClr>
                  </a:outerShdw>
                </a:effectLst>
                <a:latin typeface="Georgia" panose="02040502050405020303" pitchFamily="18" charset="0"/>
              </a:rPr>
              <a:t>Yahuah’s</a:t>
            </a:r>
            <a:r>
              <a:rPr lang="en-US" sz="4000" b="1" i="1" dirty="0">
                <a:ln>
                  <a:solidFill>
                    <a:srgbClr val="00B0F0"/>
                  </a:solidFill>
                </a:ln>
                <a:solidFill>
                  <a:srgbClr val="FF0000"/>
                </a:solidFill>
                <a:effectLst>
                  <a:outerShdw blurRad="38100" dist="38100" dir="2700000" algn="tl">
                    <a:srgbClr val="000000">
                      <a:alpha val="43137"/>
                    </a:srgbClr>
                  </a:outerShdw>
                </a:effectLst>
                <a:latin typeface="Georgia" panose="02040502050405020303" pitchFamily="18" charset="0"/>
              </a:rPr>
              <a:t>  </a:t>
            </a:r>
            <a:r>
              <a:rPr lang="en-US" sz="4000" b="1" i="1" dirty="0">
                <a:ln>
                  <a:solidFill>
                    <a:srgbClr val="00B0F0"/>
                  </a:solidFill>
                </a:ln>
                <a:gradFill flip="none" rotWithShape="1">
                  <a:gsLst>
                    <a:gs pos="10000">
                      <a:srgbClr val="21FB93"/>
                    </a:gs>
                    <a:gs pos="70000">
                      <a:srgbClr val="FF53FF"/>
                    </a:gs>
                    <a:gs pos="46000">
                      <a:srgbClr val="6AFAFA"/>
                    </a:gs>
                  </a:gsLst>
                  <a:path path="rect">
                    <a:fillToRect l="100000" t="100000"/>
                  </a:path>
                  <a:tileRect r="-100000" b="-100000"/>
                </a:gradFill>
                <a:effectLst>
                  <a:outerShdw blurRad="38100" dist="38100" dir="2700000" algn="tl">
                    <a:srgbClr val="000000">
                      <a:alpha val="43137"/>
                    </a:srgbClr>
                  </a:outerShdw>
                </a:effectLst>
                <a:latin typeface="Georgia" panose="02040502050405020303" pitchFamily="18" charset="0"/>
              </a:rPr>
              <a:t>Ark</a:t>
            </a:r>
            <a:r>
              <a:rPr lang="en-US" sz="4000" b="1" i="1" dirty="0">
                <a:ln>
                  <a:solidFill>
                    <a:srgbClr val="00B0F0"/>
                  </a:solidFill>
                </a:ln>
                <a:solidFill>
                  <a:srgbClr val="FF0000"/>
                </a:solidFill>
                <a:effectLst>
                  <a:outerShdw blurRad="38100" dist="38100" dir="2700000" algn="tl">
                    <a:srgbClr val="000000">
                      <a:alpha val="43137"/>
                    </a:srgbClr>
                  </a:outerShdw>
                </a:effectLst>
                <a:latin typeface="Georgia" panose="02040502050405020303" pitchFamily="18" charset="0"/>
              </a:rPr>
              <a:t> </a:t>
            </a:r>
            <a:r>
              <a:rPr lang="en-US" sz="4000" b="1" i="1" u="sng" dirty="0">
                <a:ln>
                  <a:solidFill>
                    <a:srgbClr val="00B0F0"/>
                  </a:solidFill>
                </a:ln>
                <a:solidFill>
                  <a:srgbClr val="FF0000"/>
                </a:solidFill>
                <a:effectLst>
                  <a:outerShdw blurRad="38100" dist="38100" dir="2700000" algn="tl">
                    <a:srgbClr val="000000">
                      <a:alpha val="43137"/>
                    </a:srgbClr>
                  </a:outerShdw>
                </a:effectLst>
                <a:latin typeface="Georgia" panose="02040502050405020303" pitchFamily="18" charset="0"/>
              </a:rPr>
              <a:t>did not</a:t>
            </a:r>
            <a:r>
              <a:rPr lang="en-US" sz="4000" b="1" i="1" dirty="0">
                <a:ln>
                  <a:solidFill>
                    <a:srgbClr val="00B0F0"/>
                  </a:solidFill>
                </a:ln>
                <a:solidFill>
                  <a:srgbClr val="FF0000"/>
                </a:solidFill>
                <a:effectLst>
                  <a:outerShdw blurRad="38100" dist="38100" dir="2700000" algn="tl">
                    <a:srgbClr val="000000">
                      <a:alpha val="43137"/>
                    </a:srgbClr>
                  </a:outerShdw>
                </a:effectLst>
                <a:latin typeface="Georgia" panose="02040502050405020303" pitchFamily="18" charset="0"/>
              </a:rPr>
              <a:t> </a:t>
            </a:r>
            <a:r>
              <a:rPr lang="en-US" sz="4000" b="1" i="1" dirty="0">
                <a:ln>
                  <a:solidFill>
                    <a:srgbClr val="00B0F0"/>
                  </a:solidFill>
                </a:ln>
                <a:solidFill>
                  <a:schemeClr val="accent6">
                    <a:lumMod val="60000"/>
                    <a:lumOff val="40000"/>
                  </a:schemeClr>
                </a:solidFill>
                <a:effectLst>
                  <a:outerShdw blurRad="38100" dist="38100" dir="2700000" algn="tl">
                    <a:srgbClr val="000000">
                      <a:alpha val="43137"/>
                    </a:srgbClr>
                  </a:outerShdw>
                </a:effectLst>
                <a:latin typeface="Georgia" panose="02040502050405020303" pitchFamily="18" charset="0"/>
              </a:rPr>
              <a:t>need a </a:t>
            </a:r>
            <a:r>
              <a:rPr lang="en-US" sz="4000" b="1" i="1" dirty="0">
                <a:ln>
                  <a:solidFill>
                    <a:srgbClr val="0000FF"/>
                  </a:solidFill>
                </a:ln>
                <a:gradFill>
                  <a:gsLst>
                    <a:gs pos="10000">
                      <a:srgbClr val="00FF99"/>
                    </a:gs>
                    <a:gs pos="81000">
                      <a:srgbClr val="FF53FF"/>
                    </a:gs>
                    <a:gs pos="45000">
                      <a:srgbClr val="FFFF00"/>
                    </a:gs>
                  </a:gsLst>
                  <a:lin ang="13500000" scaled="0"/>
                </a:gradFill>
                <a:effectLst>
                  <a:outerShdw blurRad="38100" dist="38100" dir="2700000" algn="tl">
                    <a:srgbClr val="000000">
                      <a:alpha val="43137"/>
                    </a:srgbClr>
                  </a:outerShdw>
                </a:effectLst>
                <a:latin typeface="Georgia" panose="02040502050405020303" pitchFamily="18" charset="0"/>
              </a:rPr>
              <a:t>Periscope because Noah was on the </a:t>
            </a:r>
            <a:r>
              <a:rPr lang="en-US" sz="4000" b="1" i="1" dirty="0">
                <a:ln>
                  <a:solidFill>
                    <a:srgbClr val="0000FF"/>
                  </a:solidFill>
                </a:ln>
                <a:gradFill flip="none" rotWithShape="1">
                  <a:gsLst>
                    <a:gs pos="28000">
                      <a:srgbClr val="FF0000"/>
                    </a:gs>
                    <a:gs pos="45000">
                      <a:srgbClr val="FF53FF"/>
                    </a:gs>
                    <a:gs pos="52000">
                      <a:srgbClr val="FFFF00"/>
                    </a:gs>
                  </a:gsLst>
                  <a:path path="shape">
                    <a:fillToRect l="50000" t="50000" r="50000" b="50000"/>
                  </a:path>
                  <a:tileRect/>
                </a:gradFill>
                <a:effectLst>
                  <a:outerShdw blurRad="38100" dist="38100" dir="2700000" algn="tl">
                    <a:srgbClr val="000000">
                      <a:alpha val="43137"/>
                    </a:srgbClr>
                  </a:outerShdw>
                </a:effectLst>
                <a:latin typeface="Georgia" panose="02040502050405020303" pitchFamily="18" charset="0"/>
              </a:rPr>
              <a:t>Blood</a:t>
            </a:r>
            <a:r>
              <a:rPr lang="en-US" sz="4000" b="1" i="1" dirty="0">
                <a:ln>
                  <a:solidFill>
                    <a:srgbClr val="0000FF"/>
                  </a:solidFill>
                </a:ln>
                <a:gradFill>
                  <a:gsLst>
                    <a:gs pos="10000">
                      <a:srgbClr val="00FF99"/>
                    </a:gs>
                    <a:gs pos="81000">
                      <a:srgbClr val="FF53FF"/>
                    </a:gs>
                    <a:gs pos="45000">
                      <a:srgbClr val="FFFF00"/>
                    </a:gs>
                  </a:gsLst>
                  <a:lin ang="13500000" scaled="0"/>
                </a:gradFill>
                <a:effectLst>
                  <a:outerShdw blurRad="38100" dist="38100" dir="2700000" algn="tl">
                    <a:srgbClr val="000000">
                      <a:alpha val="43137"/>
                    </a:srgbClr>
                  </a:outerShdw>
                </a:effectLst>
                <a:latin typeface="Georgia" panose="02040502050405020303" pitchFamily="18" charset="0"/>
              </a:rPr>
              <a:t> Ratified Covenant Calendar!</a:t>
            </a:r>
          </a:p>
        </p:txBody>
      </p:sp>
      <p:sp>
        <p:nvSpPr>
          <p:cNvPr id="4" name="Rectangle 3"/>
          <p:cNvSpPr/>
          <p:nvPr/>
        </p:nvSpPr>
        <p:spPr>
          <a:xfrm>
            <a:off x="7334267" y="363031"/>
            <a:ext cx="397897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u="sng" cap="none" spc="0" dirty="0">
                <a:ln w="28575">
                  <a:solidFill>
                    <a:srgbClr val="CC00FF"/>
                  </a:solidFill>
                </a:ln>
                <a:solidFill>
                  <a:srgbClr val="00FF99"/>
                </a:solidFill>
                <a:effectLst>
                  <a:outerShdw blurRad="50800" dist="39000" dir="5460000" algn="tl">
                    <a:srgbClr val="000000">
                      <a:alpha val="38000"/>
                    </a:srgbClr>
                  </a:outerShdw>
                </a:effectLst>
                <a:latin typeface="Ravie" pitchFamily="82" charset="0"/>
                <a:cs typeface="Raavi" pitchFamily="34" charset="0"/>
              </a:rPr>
              <a:t>Answer</a:t>
            </a:r>
            <a:r>
              <a:rPr lang="en-US" sz="5400" b="1" cap="none" spc="0" dirty="0">
                <a:ln w="28575">
                  <a:solidFill>
                    <a:srgbClr val="CC00FF"/>
                  </a:solidFill>
                </a:ln>
                <a:solidFill>
                  <a:srgbClr val="00FF99"/>
                </a:solidFill>
                <a:effectLst>
                  <a:outerShdw blurRad="50800" dist="39000" dir="5460000" algn="tl">
                    <a:srgbClr val="000000">
                      <a:alpha val="38000"/>
                    </a:srgbClr>
                  </a:outerShdw>
                </a:effectLst>
                <a:latin typeface="Ravie" pitchFamily="82" charset="0"/>
                <a:cs typeface="Raavi" pitchFamily="34" charset="0"/>
              </a:rPr>
              <a: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8911" y="3696040"/>
            <a:ext cx="2875502" cy="2867216"/>
          </a:xfrm>
          <a:prstGeom prst="ellipse">
            <a:avLst/>
          </a:prstGeom>
          <a:ln w="63500" cap="rnd">
            <a:solidFill>
              <a:srgbClr val="FFFF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AutoShape 2" descr="Image result for picture of a full moon"/>
          <p:cNvSpPr>
            <a:spLocks noChangeAspect="1" noChangeArrowheads="1"/>
          </p:cNvSpPr>
          <p:nvPr/>
        </p:nvSpPr>
        <p:spPr bwMode="auto">
          <a:xfrm>
            <a:off x="63500" y="-136525"/>
            <a:ext cx="2705100" cy="20288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4" descr="Image result for picture of a full moon"/>
          <p:cNvSpPr>
            <a:spLocks noChangeAspect="1" noChangeArrowheads="1"/>
          </p:cNvSpPr>
          <p:nvPr/>
        </p:nvSpPr>
        <p:spPr bwMode="auto">
          <a:xfrm>
            <a:off x="215900" y="15875"/>
            <a:ext cx="2705100" cy="20288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14627"/>
            <a:ext cx="3511296" cy="2630043"/>
          </a:xfrm>
          <a:prstGeom prst="ellipse">
            <a:avLst/>
          </a:prstGeom>
          <a:ln>
            <a:noFill/>
          </a:ln>
          <a:effectLst>
            <a:softEdge rad="112500"/>
          </a:effectLst>
        </p:spPr>
      </p:pic>
      <p:grpSp>
        <p:nvGrpSpPr>
          <p:cNvPr id="15" name="Group 14"/>
          <p:cNvGrpSpPr/>
          <p:nvPr/>
        </p:nvGrpSpPr>
        <p:grpSpPr>
          <a:xfrm>
            <a:off x="3754967" y="4244484"/>
            <a:ext cx="1891139" cy="1770328"/>
            <a:chOff x="1976582" y="1306908"/>
            <a:chExt cx="1891139" cy="1770328"/>
          </a:xfrm>
        </p:grpSpPr>
        <p:cxnSp>
          <p:nvCxnSpPr>
            <p:cNvPr id="10" name="Straight Connector 9"/>
            <p:cNvCxnSpPr/>
            <p:nvPr/>
          </p:nvCxnSpPr>
          <p:spPr>
            <a:xfrm>
              <a:off x="1976582" y="1306908"/>
              <a:ext cx="1714113" cy="177032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055859" y="1306908"/>
              <a:ext cx="1811862" cy="173338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855050" y="4207539"/>
            <a:ext cx="1891139" cy="1770328"/>
            <a:chOff x="1976582" y="1306908"/>
            <a:chExt cx="1891139" cy="1770328"/>
          </a:xfrm>
        </p:grpSpPr>
        <p:cxnSp>
          <p:nvCxnSpPr>
            <p:cNvPr id="17" name="Straight Connector 16"/>
            <p:cNvCxnSpPr/>
            <p:nvPr/>
          </p:nvCxnSpPr>
          <p:spPr>
            <a:xfrm>
              <a:off x="1976582" y="1306908"/>
              <a:ext cx="1714113" cy="177032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2055859" y="1306908"/>
              <a:ext cx="1811862" cy="173338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2262107"/>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100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150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11028506" y="6452755"/>
            <a:ext cx="1066800" cy="276225"/>
          </a:xfrm>
        </p:spPr>
        <p:txBody>
          <a:bodyPr/>
          <a:lstStyle/>
          <a:p>
            <a:fld id="{2A013F82-EE5E-44EE-A61D-E31C6657F26F}" type="slidenum">
              <a:rPr lang="en-US" b="1" smtClean="0"/>
              <a:pPr/>
              <a:t>48</a:t>
            </a:fld>
            <a:endParaRPr lang="en-US" b="1" dirty="0"/>
          </a:p>
        </p:txBody>
      </p:sp>
      <p:sp>
        <p:nvSpPr>
          <p:cNvPr id="13" name="Title 1"/>
          <p:cNvSpPr>
            <a:spLocks noGrp="1"/>
          </p:cNvSpPr>
          <p:nvPr>
            <p:ph type="ctrTitle"/>
          </p:nvPr>
        </p:nvSpPr>
        <p:spPr>
          <a:xfrm>
            <a:off x="7008813" y="219809"/>
            <a:ext cx="4572001" cy="5559310"/>
          </a:xfrm>
        </p:spPr>
        <p:txBody>
          <a:bodyPr>
            <a:noAutofit/>
          </a:bodyPr>
          <a:lstStyle/>
          <a:p>
            <a:pPr algn="ctr"/>
            <a:r>
              <a:rPr lang="en-US" sz="7200" dirty="0">
                <a:solidFill>
                  <a:schemeClr val="accent4">
                    <a:lumMod val="20000"/>
                    <a:lumOff val="80000"/>
                  </a:schemeClr>
                </a:solidFill>
                <a:latin typeface="Colonna MT" pitchFamily="82" charset="0"/>
              </a:rPr>
              <a:t>Does the </a:t>
            </a:r>
            <a:r>
              <a:rPr lang="en-US" sz="7200" dirty="0">
                <a:ln>
                  <a:solidFill>
                    <a:srgbClr val="CC0099"/>
                  </a:solidFill>
                </a:ln>
                <a:solidFill>
                  <a:srgbClr val="CC00FF"/>
                </a:solidFill>
                <a:latin typeface="Colonna MT" pitchFamily="82" charset="0"/>
              </a:rPr>
              <a:t>Enoch Calendar </a:t>
            </a:r>
            <a:r>
              <a:rPr lang="en-US" sz="7200" dirty="0">
                <a:solidFill>
                  <a:schemeClr val="accent4">
                    <a:lumMod val="20000"/>
                    <a:lumOff val="80000"/>
                  </a:schemeClr>
                </a:solidFill>
                <a:latin typeface="Colonna MT" pitchFamily="82" charset="0"/>
              </a:rPr>
              <a:t>have a better solution?</a:t>
            </a:r>
          </a:p>
        </p:txBody>
      </p:sp>
      <p:sp>
        <p:nvSpPr>
          <p:cNvPr id="14" name="Subtitle 2"/>
          <p:cNvSpPr>
            <a:spLocks noGrp="1"/>
          </p:cNvSpPr>
          <p:nvPr>
            <p:ph type="subTitle" idx="1"/>
          </p:nvPr>
        </p:nvSpPr>
        <p:spPr>
          <a:xfrm>
            <a:off x="7008815" y="5779119"/>
            <a:ext cx="4571999" cy="949861"/>
          </a:xfrm>
          <a:solidFill>
            <a:schemeClr val="bg2">
              <a:lumMod val="75000"/>
              <a:lumOff val="25000"/>
            </a:schemeClr>
          </a:solidFill>
          <a:scene3d>
            <a:camera prst="orthographicFront"/>
            <a:lightRig rig="threePt" dir="t"/>
          </a:scene3d>
          <a:sp3d>
            <a:bevelT w="152400" h="50800" prst="softRound"/>
          </a:sp3d>
        </p:spPr>
        <p:txBody>
          <a:bodyPr>
            <a:noAutofit/>
            <a:sp3d extrusionH="57150">
              <a:bevelT w="38100" h="38100" prst="angle"/>
            </a:sp3d>
          </a:bodyPr>
          <a:lstStyle/>
          <a:p>
            <a:pPr algn="ctr"/>
            <a:r>
              <a:rPr lang="en-US" sz="3200" b="1" dirty="0">
                <a:ln>
                  <a:solidFill>
                    <a:schemeClr val="bg1"/>
                  </a:solidFill>
                </a:ln>
                <a:solidFill>
                  <a:schemeClr val="accent5">
                    <a:lumMod val="60000"/>
                    <a:lumOff val="40000"/>
                  </a:schemeClr>
                </a:solidFill>
              </a:rPr>
              <a:t>Let’s consider Enoch’s Solar Calendar.</a:t>
            </a:r>
          </a:p>
        </p:txBody>
      </p:sp>
    </p:spTree>
    <p:extLst>
      <p:ext uri="{BB962C8B-B14F-4D97-AF65-F5344CB8AC3E}">
        <p14:creationId xmlns:p14="http://schemas.microsoft.com/office/powerpoint/2010/main" val="168692073"/>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14">
                                            <p:bg/>
                                          </p:spTgt>
                                        </p:tgtEl>
                                        <p:attrNameLst>
                                          <p:attrName>style.visibility</p:attrName>
                                        </p:attrNameLst>
                                      </p:cBhvr>
                                      <p:to>
                                        <p:strVal val="visible"/>
                                      </p:to>
                                    </p:set>
                                    <p:animEffect transition="in" filter="barn(outHorizontal)">
                                      <p:cBhvr>
                                        <p:cTn id="7" dur="1000"/>
                                        <p:tgtEl>
                                          <p:spTgt spid="14">
                                            <p:bg/>
                                          </p:spTgt>
                                        </p:tgtEl>
                                      </p:cBhvr>
                                    </p:animEffect>
                                  </p:childTnLst>
                                </p:cTn>
                              </p:par>
                              <p:par>
                                <p:cTn id="8" presetID="16" presetClass="entr" presetSubtype="42" fill="hold" grpId="0" nodeType="withEffect">
                                  <p:stCondLst>
                                    <p:cond delay="750"/>
                                  </p:stCondLst>
                                  <p:childTnLst>
                                    <p:set>
                                      <p:cBhvr>
                                        <p:cTn id="9" dur="1" fill="hold">
                                          <p:stCondLst>
                                            <p:cond delay="0"/>
                                          </p:stCondLst>
                                        </p:cTn>
                                        <p:tgtEl>
                                          <p:spTgt spid="14">
                                            <p:txEl>
                                              <p:pRg st="0" end="0"/>
                                            </p:txEl>
                                          </p:spTgt>
                                        </p:tgtEl>
                                        <p:attrNameLst>
                                          <p:attrName>style.visibility</p:attrName>
                                        </p:attrNameLst>
                                      </p:cBhvr>
                                      <p:to>
                                        <p:strVal val="visible"/>
                                      </p:to>
                                    </p:set>
                                    <p:animEffect transition="in" filter="barn(outHorizontal)">
                                      <p:cBhvr>
                                        <p:cTn id="10" dur="1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pattFill prst="lgGrid">
          <a:fgClr>
            <a:srgbClr val="FF53FF"/>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89212" y="152400"/>
            <a:ext cx="7924800" cy="762000"/>
          </a:xfrm>
          <a:solidFill>
            <a:schemeClr val="bg1">
              <a:lumMod val="85000"/>
              <a:lumOff val="15000"/>
            </a:schemeClr>
          </a:solidFill>
          <a:ln w="57150">
            <a:solidFill>
              <a:schemeClr val="accent3">
                <a:lumMod val="60000"/>
                <a:lumOff val="40000"/>
              </a:schemeClr>
            </a:solidFill>
          </a:ln>
          <a:scene3d>
            <a:camera prst="orthographicFront"/>
            <a:lightRig rig="threePt" dir="t"/>
          </a:scene3d>
          <a:sp3d>
            <a:bevelT w="139700" h="139700" prst="divot"/>
          </a:sp3d>
        </p:spPr>
        <p:txBody>
          <a:bodyPr anchor="ctr"/>
          <a:lstStyle/>
          <a:p>
            <a:pPr algn="ctr"/>
            <a:r>
              <a:rPr lang="en-US" b="1" dirty="0">
                <a:solidFill>
                  <a:srgbClr val="FF0000"/>
                </a:solidFill>
              </a:rPr>
              <a:t>What about the “Quarterly Drifters”</a:t>
            </a:r>
          </a:p>
        </p:txBody>
      </p:sp>
      <p:sp>
        <p:nvSpPr>
          <p:cNvPr id="3" name="Content Placeholder 2"/>
          <p:cNvSpPr>
            <a:spLocks noGrp="1"/>
          </p:cNvSpPr>
          <p:nvPr>
            <p:ph idx="1"/>
          </p:nvPr>
        </p:nvSpPr>
        <p:spPr>
          <a:xfrm>
            <a:off x="1372942" y="1067972"/>
            <a:ext cx="10553700" cy="5609056"/>
          </a:xfrm>
          <a:solidFill>
            <a:schemeClr val="accent5">
              <a:lumMod val="60000"/>
              <a:lumOff val="40000"/>
            </a:schemeClr>
          </a:solidFill>
          <a:ln w="57150">
            <a:solidFill>
              <a:schemeClr val="accent3">
                <a:lumMod val="60000"/>
                <a:lumOff val="40000"/>
              </a:schemeClr>
            </a:solidFill>
          </a:ln>
          <a:scene3d>
            <a:camera prst="orthographicFront"/>
            <a:lightRig rig="threePt" dir="t"/>
          </a:scene3d>
          <a:sp3d>
            <a:bevelT w="114300" prst="artDeco"/>
          </a:sp3d>
        </p:spPr>
        <p:txBody>
          <a:bodyPr>
            <a:normAutofit/>
          </a:bodyPr>
          <a:lstStyle/>
          <a:p>
            <a:pPr marL="0" indent="0">
              <a:buNone/>
            </a:pPr>
            <a:endParaRPr lang="en-US" sz="2800" dirty="0"/>
          </a:p>
          <a:p>
            <a:pPr marL="0" indent="0" algn="ctr">
              <a:buNone/>
            </a:pPr>
            <a:r>
              <a:rPr lang="en-US" sz="2800" dirty="0">
                <a:solidFill>
                  <a:schemeClr val="bg1"/>
                </a:solidFill>
              </a:rPr>
              <a:t>Do you recall on slides </a:t>
            </a:r>
            <a:r>
              <a:rPr lang="en-US" sz="2800" b="1" dirty="0">
                <a:ln>
                  <a:solidFill>
                    <a:srgbClr val="0000FF"/>
                  </a:solidFill>
                </a:ln>
                <a:solidFill>
                  <a:srgbClr val="FF53FF"/>
                </a:solidFill>
                <a:effectLst>
                  <a:outerShdw blurRad="38100" dist="38100" dir="2700000" algn="tl">
                    <a:srgbClr val="000000">
                      <a:alpha val="43137"/>
                    </a:srgbClr>
                  </a:outerShdw>
                </a:effectLst>
              </a:rPr>
              <a:t>#8 </a:t>
            </a:r>
            <a:r>
              <a:rPr lang="en-US" sz="2800" dirty="0">
                <a:solidFill>
                  <a:schemeClr val="bg1"/>
                </a:solidFill>
              </a:rPr>
              <a:t>&amp;</a:t>
            </a:r>
            <a:r>
              <a:rPr lang="en-US" sz="2800" dirty="0"/>
              <a:t> </a:t>
            </a:r>
            <a:r>
              <a:rPr lang="en-US" sz="2800" b="1" dirty="0">
                <a:ln>
                  <a:solidFill>
                    <a:srgbClr val="0000FF"/>
                  </a:solidFill>
                </a:ln>
                <a:solidFill>
                  <a:srgbClr val="FF53FF"/>
                </a:solidFill>
                <a:effectLst>
                  <a:outerShdw blurRad="38100" dist="38100" dir="2700000" algn="tl">
                    <a:srgbClr val="000000">
                      <a:alpha val="43137"/>
                    </a:srgbClr>
                  </a:outerShdw>
                </a:effectLst>
              </a:rPr>
              <a:t>9</a:t>
            </a:r>
            <a:r>
              <a:rPr lang="en-US" sz="2800" dirty="0">
                <a:solidFill>
                  <a:srgbClr val="FF53FF"/>
                </a:solidFill>
              </a:rPr>
              <a:t> </a:t>
            </a:r>
            <a:r>
              <a:rPr lang="en-US" sz="2800" dirty="0">
                <a:solidFill>
                  <a:schemeClr val="bg1"/>
                </a:solidFill>
              </a:rPr>
              <a:t>your attention was brought to the concept of adding one </a:t>
            </a:r>
            <a:r>
              <a:rPr lang="en-US" sz="2800" b="1" dirty="0">
                <a:ln>
                  <a:solidFill>
                    <a:srgbClr val="0000FF"/>
                  </a:solidFill>
                </a:ln>
                <a:solidFill>
                  <a:srgbClr val="FF53FF"/>
                </a:solidFill>
                <a:effectLst>
                  <a:outerShdw blurRad="38100" dist="38100" dir="2700000" algn="tl">
                    <a:srgbClr val="000000">
                      <a:alpha val="43137"/>
                    </a:srgbClr>
                  </a:outerShdw>
                </a:effectLst>
              </a:rPr>
              <a:t>“marker” </a:t>
            </a:r>
            <a:r>
              <a:rPr lang="en-US" sz="2800" dirty="0">
                <a:solidFill>
                  <a:schemeClr val="bg1"/>
                </a:solidFill>
              </a:rPr>
              <a:t>day after each quarter? </a:t>
            </a:r>
            <a:r>
              <a:rPr lang="en-US" sz="2800" dirty="0">
                <a:solidFill>
                  <a:srgbClr val="FF0000"/>
                </a:solidFill>
              </a:rPr>
              <a:t>{Enoch’s </a:t>
            </a:r>
            <a:r>
              <a:rPr lang="en-US" sz="2800" b="1" dirty="0">
                <a:solidFill>
                  <a:srgbClr val="FF0000"/>
                </a:solidFill>
              </a:rPr>
              <a:t>“Seasonal Markers”!}</a:t>
            </a:r>
          </a:p>
          <a:p>
            <a:pPr marL="0" indent="0" algn="ctr">
              <a:buNone/>
            </a:pPr>
            <a:r>
              <a:rPr lang="en-US" sz="2800" dirty="0"/>
              <a:t> </a:t>
            </a:r>
            <a:r>
              <a:rPr lang="en-US" sz="2800" dirty="0">
                <a:solidFill>
                  <a:schemeClr val="bg1"/>
                </a:solidFill>
              </a:rPr>
              <a:t>Noah was permitted to be the captain inside the ark. </a:t>
            </a:r>
            <a:br>
              <a:rPr lang="en-US" sz="2800" dirty="0">
                <a:solidFill>
                  <a:schemeClr val="bg1"/>
                </a:solidFill>
              </a:rPr>
            </a:br>
            <a:r>
              <a:rPr lang="en-US" sz="2800" dirty="0">
                <a:effectLst>
                  <a:glow rad="127000">
                    <a:srgbClr val="CC0099"/>
                  </a:glow>
                </a:effectLst>
              </a:rPr>
              <a:t> </a:t>
            </a:r>
            <a:r>
              <a:rPr lang="en-US" sz="2800" b="1" dirty="0">
                <a:solidFill>
                  <a:srgbClr val="00B0F0"/>
                </a:solidFill>
                <a:effectLst>
                  <a:glow rad="127000">
                    <a:srgbClr val="CC0099"/>
                  </a:glow>
                  <a:outerShdw blurRad="38100" dist="38100" dir="2700000" algn="tl">
                    <a:srgbClr val="000000">
                      <a:alpha val="43137"/>
                    </a:srgbClr>
                  </a:outerShdw>
                </a:effectLst>
              </a:rPr>
              <a:t>Yahuah</a:t>
            </a:r>
            <a:r>
              <a:rPr lang="en-US" sz="2800" dirty="0">
                <a:effectLst>
                  <a:glow rad="127000">
                    <a:srgbClr val="CC0099"/>
                  </a:glow>
                  <a:outerShdw blurRad="38100" dist="38100" dir="2700000" algn="tl">
                    <a:srgbClr val="000000">
                      <a:alpha val="43137"/>
                    </a:srgbClr>
                  </a:outerShdw>
                </a:effectLst>
              </a:rPr>
              <a:t> </a:t>
            </a:r>
            <a:r>
              <a:rPr lang="en-US" sz="2800" dirty="0">
                <a:solidFill>
                  <a:schemeClr val="bg1"/>
                </a:solidFill>
              </a:rPr>
              <a:t>was the </a:t>
            </a:r>
            <a:r>
              <a:rPr lang="en-US" sz="2800" b="1" u="sng" dirty="0" err="1">
                <a:ln>
                  <a:solidFill>
                    <a:srgbClr val="FF53FF"/>
                  </a:solidFill>
                </a:ln>
                <a:solidFill>
                  <a:srgbClr val="00B0F0"/>
                </a:solidFill>
                <a:effectLst>
                  <a:outerShdw blurRad="38100" dist="38100" dir="2700000" algn="tl">
                    <a:srgbClr val="000000">
                      <a:alpha val="43137"/>
                    </a:srgbClr>
                  </a:outerShdw>
                </a:effectLst>
              </a:rPr>
              <a:t>The</a:t>
            </a:r>
            <a:r>
              <a:rPr lang="en-US" sz="2800" b="1" u="sng" dirty="0">
                <a:ln>
                  <a:solidFill>
                    <a:srgbClr val="FF53FF"/>
                  </a:solidFill>
                </a:ln>
                <a:solidFill>
                  <a:srgbClr val="00B0F0"/>
                </a:solidFill>
                <a:effectLst>
                  <a:outerShdw blurRad="38100" dist="38100" dir="2700000" algn="tl">
                    <a:srgbClr val="000000">
                      <a:alpha val="43137"/>
                    </a:srgbClr>
                  </a:outerShdw>
                </a:effectLst>
              </a:rPr>
              <a:t> Captain</a:t>
            </a:r>
            <a:r>
              <a:rPr lang="en-US" sz="2800" dirty="0">
                <a:effectLst>
                  <a:outerShdw blurRad="38100" dist="38100" dir="2700000" algn="tl">
                    <a:srgbClr val="000000">
                      <a:alpha val="43137"/>
                    </a:srgbClr>
                  </a:outerShdw>
                </a:effectLst>
              </a:rPr>
              <a:t> </a:t>
            </a:r>
            <a:r>
              <a:rPr lang="en-US" sz="2800" dirty="0">
                <a:solidFill>
                  <a:schemeClr val="bg1"/>
                </a:solidFill>
              </a:rPr>
              <a:t>for</a:t>
            </a:r>
            <a:r>
              <a:rPr lang="en-US" sz="2800" dirty="0"/>
              <a:t> </a:t>
            </a:r>
            <a:r>
              <a:rPr lang="en-US" sz="2800" b="1" dirty="0">
                <a:solidFill>
                  <a:srgbClr val="04DE3D"/>
                </a:solidFill>
                <a:effectLst>
                  <a:outerShdw blurRad="38100" dist="38100" dir="2700000" algn="tl">
                    <a:srgbClr val="000000">
                      <a:alpha val="43137"/>
                    </a:srgbClr>
                  </a:outerShdw>
                </a:effectLst>
              </a:rPr>
              <a:t>outside the ark.</a:t>
            </a:r>
          </a:p>
          <a:p>
            <a:pPr marL="0" indent="0" algn="ctr">
              <a:buNone/>
            </a:pPr>
            <a:r>
              <a:rPr lang="en-US" sz="2800" dirty="0">
                <a:solidFill>
                  <a:schemeClr val="bg1"/>
                </a:solidFill>
              </a:rPr>
              <a:t>By discerning the </a:t>
            </a:r>
            <a:r>
              <a:rPr lang="en-US" sz="2800" b="1" dirty="0">
                <a:solidFill>
                  <a:srgbClr val="00B0F0"/>
                </a:solidFill>
                <a:effectLst>
                  <a:outerShdw blurRad="38100" dist="38100" dir="2700000" algn="tl">
                    <a:srgbClr val="000000">
                      <a:alpha val="43137"/>
                    </a:srgbClr>
                  </a:outerShdw>
                </a:effectLst>
              </a:rPr>
              <a:t>Ultimate Captain’s </a:t>
            </a:r>
            <a:r>
              <a:rPr lang="en-US" sz="2800" dirty="0">
                <a:solidFill>
                  <a:schemeClr val="bg1"/>
                </a:solidFill>
              </a:rPr>
              <a:t>course, we will understand</a:t>
            </a:r>
            <a:r>
              <a:rPr lang="en-US" sz="2800" dirty="0"/>
              <a:t>  </a:t>
            </a:r>
            <a:r>
              <a:rPr lang="en-US" sz="2800" dirty="0">
                <a:solidFill>
                  <a:srgbClr val="00B0F0"/>
                </a:solidFill>
              </a:rPr>
              <a:t> </a:t>
            </a:r>
            <a:r>
              <a:rPr lang="en-US" sz="3200" b="1" dirty="0">
                <a:ln>
                  <a:solidFill>
                    <a:srgbClr val="00FF99"/>
                  </a:solidFill>
                </a:ln>
                <a:solidFill>
                  <a:srgbClr val="00B0F0"/>
                </a:solidFill>
                <a:effectLst>
                  <a:glow rad="190500">
                    <a:srgbClr val="CC0099">
                      <a:alpha val="85000"/>
                    </a:srgbClr>
                  </a:glow>
                  <a:outerShdw blurRad="38100" dist="38100" dir="2700000" algn="tl">
                    <a:srgbClr val="000000">
                      <a:alpha val="43137"/>
                    </a:srgbClr>
                  </a:outerShdw>
                </a:effectLst>
              </a:rPr>
              <a:t>His Covenant Calendar.</a:t>
            </a:r>
          </a:p>
          <a:p>
            <a:pPr marL="0" indent="0" algn="ctr">
              <a:buNone/>
            </a:pPr>
            <a:r>
              <a:rPr lang="en-US" sz="3200" b="1" dirty="0">
                <a:ln>
                  <a:solidFill>
                    <a:srgbClr val="00FF99"/>
                  </a:solidFill>
                </a:ln>
                <a:solidFill>
                  <a:srgbClr val="00B0F0"/>
                </a:solidFill>
                <a:effectLst>
                  <a:outerShdw blurRad="38100" dist="38100" dir="2700000" algn="tl">
                    <a:srgbClr val="000000">
                      <a:alpha val="43137"/>
                    </a:srgbClr>
                  </a:outerShdw>
                </a:effectLst>
              </a:rPr>
              <a:t>Did Yahuah add </a:t>
            </a:r>
            <a:r>
              <a:rPr lang="en-US" sz="3200" b="1" dirty="0">
                <a:ln>
                  <a:solidFill>
                    <a:srgbClr val="0000FF"/>
                  </a:solidFill>
                </a:ln>
                <a:solidFill>
                  <a:srgbClr val="00B0F0"/>
                </a:solidFill>
                <a:effectLst>
                  <a:glow rad="190500">
                    <a:srgbClr val="00FF99">
                      <a:alpha val="85000"/>
                    </a:srgbClr>
                  </a:glow>
                  <a:outerShdw blurRad="38100" dist="38100" dir="2700000" algn="tl">
                    <a:srgbClr val="000000">
                      <a:alpha val="43137"/>
                    </a:srgbClr>
                  </a:outerShdw>
                </a:effectLst>
              </a:rPr>
              <a:t>quarterly markers </a:t>
            </a:r>
            <a:r>
              <a:rPr lang="en-US" sz="3200" b="1" dirty="0">
                <a:ln>
                  <a:solidFill>
                    <a:srgbClr val="00FF99"/>
                  </a:solidFill>
                </a:ln>
                <a:solidFill>
                  <a:srgbClr val="00B0F0"/>
                </a:solidFill>
                <a:effectLst>
                  <a:outerShdw blurRad="38100" dist="38100" dir="2700000" algn="tl">
                    <a:srgbClr val="000000">
                      <a:alpha val="43137"/>
                    </a:srgbClr>
                  </a:outerShdw>
                </a:effectLst>
              </a:rPr>
              <a:t>after each quarter in the year? </a:t>
            </a:r>
            <a:br>
              <a:rPr lang="en-US" sz="3200" b="1" dirty="0">
                <a:ln>
                  <a:solidFill>
                    <a:srgbClr val="00FF99"/>
                  </a:solidFill>
                </a:ln>
                <a:solidFill>
                  <a:srgbClr val="00B0F0"/>
                </a:solidFill>
                <a:effectLst>
                  <a:outerShdw blurRad="38100" dist="38100" dir="2700000" algn="tl">
                    <a:srgbClr val="000000">
                      <a:alpha val="43137"/>
                    </a:srgbClr>
                  </a:outerShdw>
                </a:effectLst>
              </a:rPr>
            </a:br>
            <a:r>
              <a:rPr lang="en-US" sz="3200" b="1" u="sng" dirty="0">
                <a:ln>
                  <a:solidFill>
                    <a:srgbClr val="FF0000"/>
                  </a:solidFill>
                </a:ln>
                <a:solidFill>
                  <a:srgbClr val="00B0F0"/>
                </a:solidFill>
              </a:rPr>
              <a:t>Where</a:t>
            </a:r>
            <a:r>
              <a:rPr lang="en-US" sz="3200" dirty="0">
                <a:ln>
                  <a:solidFill>
                    <a:srgbClr val="FF0000"/>
                  </a:solidFill>
                </a:ln>
                <a:solidFill>
                  <a:srgbClr val="00B0F0"/>
                </a:solidFill>
              </a:rPr>
              <a:t> do we find this instruction in the Scriptures?</a:t>
            </a:r>
          </a:p>
          <a:p>
            <a:pPr marL="0" indent="0" algn="ctr">
              <a:buNone/>
            </a:pPr>
            <a:endParaRPr lang="en-US" sz="2800" dirty="0">
              <a:solidFill>
                <a:srgbClr val="00B0F0"/>
              </a:solidFill>
            </a:endParaRPr>
          </a:p>
        </p:txBody>
      </p:sp>
      <p:sp>
        <p:nvSpPr>
          <p:cNvPr id="4" name="Slide Number Placeholder 3"/>
          <p:cNvSpPr>
            <a:spLocks noGrp="1"/>
          </p:cNvSpPr>
          <p:nvPr>
            <p:ph type="sldNum" sz="quarter" idx="12"/>
          </p:nvPr>
        </p:nvSpPr>
        <p:spPr>
          <a:xfrm>
            <a:off x="10742612" y="6248400"/>
            <a:ext cx="1066802" cy="276228"/>
          </a:xfrm>
        </p:spPr>
        <p:txBody>
          <a:bodyPr/>
          <a:lstStyle/>
          <a:p>
            <a:fld id="{2A013F82-EE5E-44EE-A61D-E31C6657F26F}" type="slidenum">
              <a:rPr lang="en-US" b="1" smtClean="0">
                <a:solidFill>
                  <a:schemeClr val="bg1"/>
                </a:solidFill>
              </a:rPr>
              <a:t>49</a:t>
            </a:fld>
            <a:endParaRPr lang="en-US" b="1" dirty="0">
              <a:solidFill>
                <a:schemeClr val="bg1"/>
              </a:solidFill>
            </a:endParaRPr>
          </a:p>
        </p:txBody>
      </p:sp>
    </p:spTree>
    <p:extLst>
      <p:ext uri="{BB962C8B-B14F-4D97-AF65-F5344CB8AC3E}">
        <p14:creationId xmlns:p14="http://schemas.microsoft.com/office/powerpoint/2010/main" val="4282841740"/>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36629" y="126643"/>
            <a:ext cx="8815074" cy="762000"/>
          </a:xfrm>
          <a:gradFill>
            <a:gsLst>
              <a:gs pos="10000">
                <a:schemeClr val="accent4">
                  <a:lumMod val="60000"/>
                  <a:lumOff val="40000"/>
                </a:schemeClr>
              </a:gs>
              <a:gs pos="100000">
                <a:srgbClr val="134251"/>
              </a:gs>
              <a:gs pos="76000">
                <a:srgbClr val="134251"/>
              </a:gs>
            </a:gsLst>
            <a:lin ang="16800000" scaled="0"/>
          </a:gradFill>
          <a:ln w="57150">
            <a:solidFill>
              <a:srgbClr val="FF9900"/>
            </a:solidFill>
          </a:ln>
          <a:scene3d>
            <a:camera prst="orthographicFront"/>
            <a:lightRig rig="threePt" dir="t"/>
          </a:scene3d>
          <a:sp3d>
            <a:bevelT w="114300" prst="artDeco"/>
          </a:sp3d>
        </p:spPr>
        <p:txBody>
          <a:bodyPr anchor="ctr"/>
          <a:lstStyle/>
          <a:p>
            <a:pPr algn="ctr"/>
            <a:r>
              <a:rPr lang="en-US" b="1" dirty="0">
                <a:solidFill>
                  <a:srgbClr val="CC00FF"/>
                </a:solidFill>
                <a:effectLst>
                  <a:glow rad="127000">
                    <a:srgbClr val="FFFF00"/>
                  </a:glow>
                </a:effectLst>
              </a:rPr>
              <a:t>A Solar Oriented Calendar?</a:t>
            </a:r>
          </a:p>
        </p:txBody>
      </p:sp>
      <p:sp>
        <p:nvSpPr>
          <p:cNvPr id="3" name="Content Placeholder 2"/>
          <p:cNvSpPr>
            <a:spLocks noGrp="1"/>
          </p:cNvSpPr>
          <p:nvPr>
            <p:ph idx="1"/>
          </p:nvPr>
        </p:nvSpPr>
        <p:spPr>
          <a:xfrm>
            <a:off x="1141412" y="1066800"/>
            <a:ext cx="10820400" cy="5638800"/>
          </a:xfrm>
          <a:solidFill>
            <a:schemeClr val="tx1">
              <a:lumMod val="95000"/>
            </a:schemeClr>
          </a:solidFill>
          <a:ln w="38100">
            <a:solidFill>
              <a:srgbClr val="CC0099"/>
            </a:solidFill>
          </a:ln>
          <a:effectLst/>
          <a:scene3d>
            <a:camera prst="orthographicFront"/>
            <a:lightRig rig="threePt" dir="t"/>
          </a:scene3d>
          <a:sp3d>
            <a:bevelT w="114300" prst="hardEdge"/>
          </a:sp3d>
        </p:spPr>
        <p:txBody>
          <a:bodyPr lIns="182880" anchor="ctr">
            <a:normAutofit/>
          </a:bodyPr>
          <a:lstStyle/>
          <a:p>
            <a:pPr marL="0" indent="0">
              <a:buNone/>
            </a:pPr>
            <a:r>
              <a:rPr lang="en-US" sz="2800" dirty="0">
                <a:solidFill>
                  <a:schemeClr val="bg1"/>
                </a:solidFill>
              </a:rPr>
              <a:t>Other </a:t>
            </a:r>
            <a:r>
              <a:rPr lang="en-US" sz="2800" dirty="0" err="1">
                <a:solidFill>
                  <a:schemeClr val="bg1"/>
                </a:solidFill>
              </a:rPr>
              <a:t>PPts</a:t>
            </a:r>
            <a:r>
              <a:rPr lang="en-US" sz="2800" dirty="0">
                <a:solidFill>
                  <a:schemeClr val="bg1"/>
                </a:solidFill>
              </a:rPr>
              <a:t> have delved into the </a:t>
            </a:r>
            <a:r>
              <a:rPr lang="en-US" sz="2800" dirty="0">
                <a:ln>
                  <a:solidFill>
                    <a:srgbClr val="002060"/>
                  </a:solidFill>
                </a:ln>
                <a:solidFill>
                  <a:srgbClr val="FF0000"/>
                </a:solidFill>
                <a:effectLst>
                  <a:glow rad="139700">
                    <a:schemeClr val="accent5">
                      <a:satMod val="175000"/>
                      <a:alpha val="40000"/>
                    </a:schemeClr>
                  </a:glow>
                  <a:outerShdw blurRad="38100" dist="38100" dir="2700000" algn="tl">
                    <a:srgbClr val="000000">
                      <a:alpha val="43137"/>
                    </a:srgbClr>
                  </a:outerShdw>
                </a:effectLst>
              </a:rPr>
              <a:t>lunar based aspect </a:t>
            </a:r>
            <a:r>
              <a:rPr lang="en-US" sz="2800" dirty="0">
                <a:solidFill>
                  <a:schemeClr val="bg1"/>
                </a:solidFill>
              </a:rPr>
              <a:t>of examining the flood account.  There has been a </a:t>
            </a:r>
            <a:r>
              <a:rPr lang="en-US" sz="2800" dirty="0">
                <a:solidFill>
                  <a:srgbClr val="FF0000"/>
                </a:solidFill>
              </a:rPr>
              <a:t>solid record of </a:t>
            </a:r>
            <a:r>
              <a:rPr lang="en-US" sz="2800" b="1" u="sng" dirty="0">
                <a:solidFill>
                  <a:srgbClr val="FF0000"/>
                </a:solidFill>
                <a:effectLst>
                  <a:outerShdw blurRad="38100" dist="38100" dir="2700000" algn="tl">
                    <a:srgbClr val="000000">
                      <a:alpha val="43137"/>
                    </a:srgbClr>
                  </a:outerShdw>
                </a:effectLst>
              </a:rPr>
              <a:t>non-alignment</a:t>
            </a:r>
            <a:r>
              <a:rPr lang="en-US" sz="2800" dirty="0">
                <a:solidFill>
                  <a:schemeClr val="bg1"/>
                </a:solidFill>
                <a:effectLst>
                  <a:outerShdw blurRad="38100" dist="38100" dir="2700000" algn="tl">
                    <a:srgbClr val="000000">
                      <a:alpha val="43137"/>
                    </a:srgbClr>
                  </a:outerShdw>
                </a:effectLst>
              </a:rPr>
              <a:t> </a:t>
            </a:r>
            <a:r>
              <a:rPr lang="en-US" sz="2800" dirty="0">
                <a:solidFill>
                  <a:schemeClr val="bg1"/>
                </a:solidFill>
              </a:rPr>
              <a:t>with the Scriptures in these attempts to correlate the flood account with </a:t>
            </a:r>
            <a:r>
              <a:rPr lang="en-US" sz="2800" b="1" u="sng" dirty="0">
                <a:solidFill>
                  <a:srgbClr val="FF0000"/>
                </a:solidFill>
                <a:effectLst>
                  <a:outerShdw blurRad="38100" dist="38100" dir="2700000" algn="tl">
                    <a:srgbClr val="000000">
                      <a:alpha val="43137"/>
                    </a:srgbClr>
                  </a:outerShdw>
                </a:effectLst>
              </a:rPr>
              <a:t>a lunar based calendar</a:t>
            </a:r>
            <a:r>
              <a:rPr lang="en-US" sz="2800" b="1" dirty="0">
                <a:solidFill>
                  <a:srgbClr val="FF0000"/>
                </a:solidFill>
                <a:effectLst>
                  <a:outerShdw blurRad="38100" dist="38100" dir="2700000" algn="tl">
                    <a:srgbClr val="000000">
                      <a:alpha val="43137"/>
                    </a:srgbClr>
                  </a:outerShdw>
                </a:effectLst>
              </a:rPr>
              <a:t>.</a:t>
            </a:r>
          </a:p>
          <a:p>
            <a:pPr marL="0" indent="0">
              <a:buNone/>
            </a:pPr>
            <a:r>
              <a:rPr lang="en-US" sz="2800" dirty="0">
                <a:solidFill>
                  <a:schemeClr val="bg1"/>
                </a:solidFill>
              </a:rPr>
              <a:t>Taking the cue from prophetic time and hundreds of hours of study on the </a:t>
            </a:r>
            <a:r>
              <a:rPr lang="en-US" sz="2800" b="1" dirty="0">
                <a:solidFill>
                  <a:schemeClr val="bg1"/>
                </a:solidFill>
                <a:effectLst>
                  <a:glow rad="228600">
                    <a:schemeClr val="accent5">
                      <a:satMod val="175000"/>
                      <a:alpha val="40000"/>
                    </a:schemeClr>
                  </a:glow>
                  <a:outerShdw blurRad="38100" dist="38100" dir="2700000" algn="tl">
                    <a:srgbClr val="000000">
                      <a:alpha val="43137"/>
                    </a:srgbClr>
                  </a:outerShdw>
                </a:effectLst>
              </a:rPr>
              <a:t>solar light based</a:t>
            </a:r>
            <a:r>
              <a:rPr lang="en-US" sz="2800" b="1" dirty="0">
                <a:solidFill>
                  <a:schemeClr val="bg1"/>
                </a:solidFill>
                <a:effectLst>
                  <a:glow rad="228600">
                    <a:schemeClr val="accent5">
                      <a:satMod val="175000"/>
                      <a:alpha val="40000"/>
                    </a:schemeClr>
                  </a:glow>
                </a:effectLst>
              </a:rPr>
              <a:t> </a:t>
            </a:r>
            <a:r>
              <a:rPr lang="en-US" sz="2800" b="1" dirty="0">
                <a:solidFill>
                  <a:schemeClr val="bg1"/>
                </a:solidFill>
                <a:effectLst>
                  <a:glow rad="228600">
                    <a:schemeClr val="accent3">
                      <a:satMod val="175000"/>
                      <a:alpha val="40000"/>
                    </a:schemeClr>
                  </a:glow>
                </a:effectLst>
              </a:rPr>
              <a:t>Covenant Calendar, </a:t>
            </a:r>
            <a:r>
              <a:rPr lang="en-US" sz="2800" dirty="0">
                <a:solidFill>
                  <a:schemeClr val="bg1"/>
                </a:solidFill>
              </a:rPr>
              <a:t>we will be examining the Tequfah based calendar. We will be comparing the lunar based systems after viewing the Scriptural documentation. </a:t>
            </a:r>
          </a:p>
          <a:p>
            <a:pPr marL="0" indent="0">
              <a:buNone/>
            </a:pPr>
            <a:r>
              <a:rPr lang="en-US" sz="2800" dirty="0">
                <a:solidFill>
                  <a:schemeClr val="bg1"/>
                </a:solidFill>
              </a:rPr>
              <a:t>The </a:t>
            </a:r>
            <a:r>
              <a:rPr lang="en-US" sz="2800" b="1" dirty="0">
                <a:solidFill>
                  <a:schemeClr val="bg1"/>
                </a:solidFill>
                <a:effectLst>
                  <a:glow rad="228600">
                    <a:schemeClr val="accent5">
                      <a:satMod val="175000"/>
                      <a:alpha val="40000"/>
                    </a:schemeClr>
                  </a:glow>
                  <a:outerShdw blurRad="38100" dist="38100" dir="2700000" algn="tl">
                    <a:srgbClr val="000000">
                      <a:alpha val="43137"/>
                    </a:srgbClr>
                  </a:outerShdw>
                </a:effectLst>
              </a:rPr>
              <a:t>solar light based</a:t>
            </a:r>
            <a:r>
              <a:rPr lang="en-US" sz="2800" b="1" dirty="0">
                <a:solidFill>
                  <a:schemeClr val="bg1"/>
                </a:solidFill>
                <a:effectLst>
                  <a:glow rad="228600">
                    <a:schemeClr val="accent5">
                      <a:satMod val="175000"/>
                      <a:alpha val="40000"/>
                    </a:schemeClr>
                  </a:glow>
                </a:effectLst>
              </a:rPr>
              <a:t> </a:t>
            </a:r>
            <a:r>
              <a:rPr lang="en-US" sz="2800" b="1" dirty="0">
                <a:solidFill>
                  <a:schemeClr val="bg1"/>
                </a:solidFill>
                <a:effectLst>
                  <a:glow rad="228600">
                    <a:schemeClr val="accent3">
                      <a:satMod val="175000"/>
                      <a:alpha val="40000"/>
                    </a:schemeClr>
                  </a:glow>
                </a:effectLst>
              </a:rPr>
              <a:t>Covenant Calendar </a:t>
            </a:r>
            <a:r>
              <a:rPr lang="en-US" sz="2800" dirty="0">
                <a:solidFill>
                  <a:schemeClr val="bg1"/>
                </a:solidFill>
              </a:rPr>
              <a:t>uses the 		 (vernal equinox) to start </a:t>
            </a:r>
            <a:r>
              <a:rPr lang="en-US" sz="2800" b="1" dirty="0">
                <a:solidFill>
                  <a:srgbClr val="0000CC"/>
                </a:solidFill>
                <a:effectLst>
                  <a:outerShdw blurRad="38100" dist="38100" dir="2700000" algn="tl">
                    <a:srgbClr val="000000">
                      <a:alpha val="43137"/>
                    </a:srgbClr>
                  </a:outerShdw>
                </a:effectLst>
              </a:rPr>
              <a:t>Yahuah’s</a:t>
            </a:r>
            <a:r>
              <a:rPr lang="en-US" sz="2800" dirty="0">
                <a:solidFill>
                  <a:srgbClr val="0000CC"/>
                </a:solidFill>
                <a:effectLst>
                  <a:outerShdw blurRad="38100" dist="38100" dir="2700000" algn="tl">
                    <a:srgbClr val="000000">
                      <a:alpha val="43137"/>
                    </a:srgbClr>
                  </a:outerShdw>
                </a:effectLst>
              </a:rPr>
              <a:t> </a:t>
            </a:r>
            <a:r>
              <a:rPr lang="en-US" sz="2800" dirty="0">
                <a:solidFill>
                  <a:schemeClr val="bg1"/>
                </a:solidFill>
              </a:rPr>
              <a:t>year as recorded in the Scriptures.  It also incorporates a strict 30 cycle (day) month. Nothing less, nothing more.</a:t>
            </a:r>
          </a:p>
        </p:txBody>
      </p:sp>
      <p:sp>
        <p:nvSpPr>
          <p:cNvPr id="4" name="Slide Number Placeholder 3"/>
          <p:cNvSpPr>
            <a:spLocks noGrp="1"/>
          </p:cNvSpPr>
          <p:nvPr>
            <p:ph type="sldNum" sz="quarter" idx="12"/>
          </p:nvPr>
        </p:nvSpPr>
        <p:spPr>
          <a:xfrm>
            <a:off x="10742610" y="6353172"/>
            <a:ext cx="1066802" cy="276228"/>
          </a:xfrm>
        </p:spPr>
        <p:txBody>
          <a:bodyPr/>
          <a:lstStyle/>
          <a:p>
            <a:fld id="{2A013F82-EE5E-44EE-A61D-E31C6657F26F}" type="slidenum">
              <a:rPr lang="en-US" b="1" smtClean="0">
                <a:solidFill>
                  <a:schemeClr val="bg1">
                    <a:lumMod val="95000"/>
                    <a:lumOff val="5000"/>
                  </a:schemeClr>
                </a:solidFill>
              </a:rPr>
              <a:t>5</a:t>
            </a:fld>
            <a:endParaRPr lang="en-US" b="1" dirty="0">
              <a:solidFill>
                <a:schemeClr val="bg1">
                  <a:lumMod val="95000"/>
                  <a:lumOff val="5000"/>
                </a:schemeClr>
              </a:solidFill>
            </a:endParaRPr>
          </a:p>
        </p:txBody>
      </p:sp>
      <p:sp>
        <p:nvSpPr>
          <p:cNvPr id="5" name="Rectangle 4"/>
          <p:cNvSpPr/>
          <p:nvPr/>
        </p:nvSpPr>
        <p:spPr>
          <a:xfrm>
            <a:off x="9868136" y="5039686"/>
            <a:ext cx="1524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9242"/>
                </a:solidFill>
                <a:effectLst>
                  <a:outerShdw blurRad="38100" dist="38100" dir="2700000" algn="tl">
                    <a:srgbClr val="000000">
                      <a:alpha val="43137"/>
                    </a:srgbClr>
                  </a:outerShdw>
                </a:effectLst>
              </a:rPr>
              <a:t>tequfah</a:t>
            </a:r>
            <a:endParaRPr 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89308771"/>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1"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2"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3" dur="1000"/>
                                        <p:tgtEl>
                                          <p:spTgt spid="3">
                                            <p:txEl>
                                              <p:pRg st="2" end="2"/>
                                            </p:txEl>
                                          </p:spTgt>
                                        </p:tgtEl>
                                      </p:cBhvr>
                                    </p:animEffect>
                                  </p:childTnLst>
                                </p:cTn>
                              </p:par>
                              <p:par>
                                <p:cTn id="34" presetID="26" presetClass="entr" presetSubtype="0" fill="hold" grpId="0" nodeType="withEffect">
                                  <p:stCondLst>
                                    <p:cond delay="0"/>
                                  </p:stCondLst>
                                  <p:iterate type="lt">
                                    <p:tmPct val="0"/>
                                  </p:iterate>
                                  <p:childTnLst>
                                    <p:set>
                                      <p:cBhvr>
                                        <p:cTn id="35" dur="1" fill="hold">
                                          <p:stCondLst>
                                            <p:cond delay="0"/>
                                          </p:stCondLst>
                                        </p:cTn>
                                        <p:tgtEl>
                                          <p:spTgt spid="5">
                                            <p:txEl>
                                              <p:pRg st="0" end="0"/>
                                            </p:txEl>
                                          </p:spTgt>
                                        </p:tgtEl>
                                        <p:attrNameLst>
                                          <p:attrName>style.visibility</p:attrName>
                                        </p:attrNameLst>
                                      </p:cBhvr>
                                      <p:to>
                                        <p:strVal val="visible"/>
                                      </p:to>
                                    </p:set>
                                    <p:animEffect transition="in" filter="wipe(down)">
                                      <p:cBhvr>
                                        <p:cTn id="36" dur="580">
                                          <p:stCondLst>
                                            <p:cond delay="0"/>
                                          </p:stCondLst>
                                        </p:cTn>
                                        <p:tgtEl>
                                          <p:spTgt spid="5">
                                            <p:txEl>
                                              <p:pRg st="0" end="0"/>
                                            </p:txEl>
                                          </p:spTgt>
                                        </p:tgtEl>
                                      </p:cBhvr>
                                    </p:animEffect>
                                    <p:anim calcmode="lin" valueType="num">
                                      <p:cBhvr>
                                        <p:cTn id="37"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42" dur="26">
                                          <p:stCondLst>
                                            <p:cond delay="650"/>
                                          </p:stCondLst>
                                        </p:cTn>
                                        <p:tgtEl>
                                          <p:spTgt spid="5">
                                            <p:txEl>
                                              <p:pRg st="0" end="0"/>
                                            </p:txEl>
                                          </p:spTgt>
                                        </p:tgtEl>
                                      </p:cBhvr>
                                      <p:to x="100000" y="60000"/>
                                    </p:animScale>
                                    <p:animScale>
                                      <p:cBhvr>
                                        <p:cTn id="43" dur="166" decel="50000">
                                          <p:stCondLst>
                                            <p:cond delay="676"/>
                                          </p:stCondLst>
                                        </p:cTn>
                                        <p:tgtEl>
                                          <p:spTgt spid="5">
                                            <p:txEl>
                                              <p:pRg st="0" end="0"/>
                                            </p:txEl>
                                          </p:spTgt>
                                        </p:tgtEl>
                                      </p:cBhvr>
                                      <p:to x="100000" y="100000"/>
                                    </p:animScale>
                                    <p:animScale>
                                      <p:cBhvr>
                                        <p:cTn id="44" dur="26">
                                          <p:stCondLst>
                                            <p:cond delay="1312"/>
                                          </p:stCondLst>
                                        </p:cTn>
                                        <p:tgtEl>
                                          <p:spTgt spid="5">
                                            <p:txEl>
                                              <p:pRg st="0" end="0"/>
                                            </p:txEl>
                                          </p:spTgt>
                                        </p:tgtEl>
                                      </p:cBhvr>
                                      <p:to x="100000" y="80000"/>
                                    </p:animScale>
                                    <p:animScale>
                                      <p:cBhvr>
                                        <p:cTn id="45" dur="166" decel="50000">
                                          <p:stCondLst>
                                            <p:cond delay="1338"/>
                                          </p:stCondLst>
                                        </p:cTn>
                                        <p:tgtEl>
                                          <p:spTgt spid="5">
                                            <p:txEl>
                                              <p:pRg st="0" end="0"/>
                                            </p:txEl>
                                          </p:spTgt>
                                        </p:tgtEl>
                                      </p:cBhvr>
                                      <p:to x="100000" y="100000"/>
                                    </p:animScale>
                                    <p:animScale>
                                      <p:cBhvr>
                                        <p:cTn id="46" dur="26">
                                          <p:stCondLst>
                                            <p:cond delay="1642"/>
                                          </p:stCondLst>
                                        </p:cTn>
                                        <p:tgtEl>
                                          <p:spTgt spid="5">
                                            <p:txEl>
                                              <p:pRg st="0" end="0"/>
                                            </p:txEl>
                                          </p:spTgt>
                                        </p:tgtEl>
                                      </p:cBhvr>
                                      <p:to x="100000" y="90000"/>
                                    </p:animScale>
                                    <p:animScale>
                                      <p:cBhvr>
                                        <p:cTn id="47" dur="166" decel="50000">
                                          <p:stCondLst>
                                            <p:cond delay="1668"/>
                                          </p:stCondLst>
                                        </p:cTn>
                                        <p:tgtEl>
                                          <p:spTgt spid="5">
                                            <p:txEl>
                                              <p:pRg st="0" end="0"/>
                                            </p:txEl>
                                          </p:spTgt>
                                        </p:tgtEl>
                                      </p:cBhvr>
                                      <p:to x="100000" y="100000"/>
                                    </p:animScale>
                                    <p:animScale>
                                      <p:cBhvr>
                                        <p:cTn id="48" dur="26">
                                          <p:stCondLst>
                                            <p:cond delay="1808"/>
                                          </p:stCondLst>
                                        </p:cTn>
                                        <p:tgtEl>
                                          <p:spTgt spid="5">
                                            <p:txEl>
                                              <p:pRg st="0" end="0"/>
                                            </p:txEl>
                                          </p:spTgt>
                                        </p:tgtEl>
                                      </p:cBhvr>
                                      <p:to x="100000" y="95000"/>
                                    </p:animScale>
                                    <p:animScale>
                                      <p:cBhvr>
                                        <p:cTn id="49" dur="166" decel="50000">
                                          <p:stCondLst>
                                            <p:cond delay="1834"/>
                                          </p:stCondLst>
                                        </p:cTn>
                                        <p:tgtEl>
                                          <p:spTgt spid="5">
                                            <p:txEl>
                                              <p:pRg st="0" end="0"/>
                                            </p:txEl>
                                          </p:spTgt>
                                        </p:tgtEl>
                                      </p:cBhvr>
                                      <p:to x="100000" y="100000"/>
                                    </p:animScale>
                                  </p:childTnLst>
                                </p:cTn>
                              </p:par>
                              <p:par>
                                <p:cTn id="50" presetID="34" presetClass="emph" presetSubtype="0" repeatCount="5000" fill="hold" nodeType="withEffect">
                                  <p:stCondLst>
                                    <p:cond delay="2000"/>
                                  </p:stCondLst>
                                  <p:iterate type="lt">
                                    <p:tmPct val="10000"/>
                                  </p:iterate>
                                  <p:childTnLst>
                                    <p:animMotion origin="layout" path="M 0.0 0.0 L 0.0 -0.07213" pathEditMode="relative" ptsTypes="">
                                      <p:cBhvr>
                                        <p:cTn id="51" dur="250" accel="50000" decel="50000" autoRev="1" fill="hold">
                                          <p:stCondLst>
                                            <p:cond delay="0"/>
                                          </p:stCondLst>
                                        </p:cTn>
                                        <p:tgtEl>
                                          <p:spTgt spid="5">
                                            <p:txEl>
                                              <p:pRg st="0" end="0"/>
                                            </p:txEl>
                                          </p:spTgt>
                                        </p:tgtEl>
                                        <p:attrNameLst>
                                          <p:attrName>ppt_x</p:attrName>
                                          <p:attrName>ppt_y</p:attrName>
                                        </p:attrNameLst>
                                      </p:cBhvr>
                                    </p:animMotion>
                                    <p:animRot by="1500000">
                                      <p:cBhvr>
                                        <p:cTn id="52" dur="125" fill="hold">
                                          <p:stCondLst>
                                            <p:cond delay="0"/>
                                          </p:stCondLst>
                                        </p:cTn>
                                        <p:tgtEl>
                                          <p:spTgt spid="5">
                                            <p:txEl>
                                              <p:pRg st="0" end="0"/>
                                            </p:txEl>
                                          </p:spTgt>
                                        </p:tgtEl>
                                        <p:attrNameLst>
                                          <p:attrName>r</p:attrName>
                                        </p:attrNameLst>
                                      </p:cBhvr>
                                    </p:animRot>
                                    <p:animRot by="-1500000">
                                      <p:cBhvr>
                                        <p:cTn id="53" dur="125" fill="hold">
                                          <p:stCondLst>
                                            <p:cond delay="125"/>
                                          </p:stCondLst>
                                        </p:cTn>
                                        <p:tgtEl>
                                          <p:spTgt spid="5">
                                            <p:txEl>
                                              <p:pRg st="0" end="0"/>
                                            </p:txEl>
                                          </p:spTgt>
                                        </p:tgtEl>
                                        <p:attrNameLst>
                                          <p:attrName>r</p:attrName>
                                        </p:attrNameLst>
                                      </p:cBhvr>
                                    </p:animRot>
                                    <p:animRot by="-1500000">
                                      <p:cBhvr>
                                        <p:cTn id="54" dur="125" fill="hold">
                                          <p:stCondLst>
                                            <p:cond delay="250"/>
                                          </p:stCondLst>
                                        </p:cTn>
                                        <p:tgtEl>
                                          <p:spTgt spid="5">
                                            <p:txEl>
                                              <p:pRg st="0" end="0"/>
                                            </p:txEl>
                                          </p:spTgt>
                                        </p:tgtEl>
                                        <p:attrNameLst>
                                          <p:attrName>r</p:attrName>
                                        </p:attrNameLst>
                                      </p:cBhvr>
                                    </p:animRot>
                                    <p:animRot by="1500000">
                                      <p:cBhvr>
                                        <p:cTn id="55" dur="125" fill="hold">
                                          <p:stCondLst>
                                            <p:cond delay="375"/>
                                          </p:stCondLst>
                                        </p:cTn>
                                        <p:tgtEl>
                                          <p:spTgt spid="5">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flip="none" rotWithShape="1">
          <a:gsLst>
            <a:gs pos="25000">
              <a:schemeClr val="accent3">
                <a:lumMod val="60000"/>
                <a:lumOff val="40000"/>
              </a:schemeClr>
            </a:gs>
            <a:gs pos="53000">
              <a:srgbClr val="134251"/>
            </a:gs>
            <a:gs pos="72000">
              <a:srgbClr val="134251"/>
            </a:gs>
            <a:gs pos="91000">
              <a:srgbClr val="134251"/>
            </a:gs>
          </a:gsLst>
          <a:lin ang="5400000" scaled="0"/>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0012" y="1295400"/>
            <a:ext cx="10668000" cy="5381628"/>
          </a:xfrm>
          <a:ln w="38100">
            <a:solidFill>
              <a:schemeClr val="accent1">
                <a:lumMod val="60000"/>
                <a:lumOff val="40000"/>
              </a:schemeClr>
            </a:solidFill>
          </a:ln>
          <a:scene3d>
            <a:camera prst="orthographicFront"/>
            <a:lightRig rig="threePt" dir="t"/>
          </a:scene3d>
          <a:sp3d>
            <a:bevelT w="139700" h="139700" prst="divot"/>
          </a:sp3d>
        </p:spPr>
        <p:txBody>
          <a:bodyPr lIns="182880" tIns="91440">
            <a:normAutofit lnSpcReduction="10000"/>
          </a:bodyPr>
          <a:lstStyle/>
          <a:p>
            <a:pPr marL="0" indent="0">
              <a:buNone/>
            </a:pPr>
            <a:r>
              <a:rPr lang="en-US" sz="2800" dirty="0">
                <a:solidFill>
                  <a:schemeClr val="bg1">
                    <a:lumMod val="65000"/>
                    <a:lumOff val="35000"/>
                  </a:schemeClr>
                </a:solidFill>
              </a:rPr>
              <a:t>Secular history documentation supports the concept that the yearly days were changed from 360 days, to 365+ days.</a:t>
            </a:r>
          </a:p>
          <a:p>
            <a:pPr marL="0" indent="0">
              <a:buNone/>
            </a:pPr>
            <a:r>
              <a:rPr lang="en-US" sz="2800" dirty="0">
                <a:solidFill>
                  <a:srgbClr val="6AFAFA"/>
                </a:solidFill>
              </a:rPr>
              <a:t>There is some controversy </a:t>
            </a:r>
            <a:r>
              <a:rPr lang="en-US" sz="2800" b="1" u="sng" dirty="0">
                <a:solidFill>
                  <a:schemeClr val="bg1"/>
                </a:solidFill>
              </a:rPr>
              <a:t>if</a:t>
            </a:r>
            <a:r>
              <a:rPr lang="en-US" sz="2800" dirty="0">
                <a:solidFill>
                  <a:srgbClr val="6AFAFA"/>
                </a:solidFill>
              </a:rPr>
              <a:t> the secular history records of 30 credible civilizations are not considered. </a:t>
            </a:r>
          </a:p>
          <a:p>
            <a:pPr marL="0" indent="0">
              <a:buNone/>
            </a:pPr>
            <a:r>
              <a:rPr lang="en-US" sz="2800" dirty="0">
                <a:solidFill>
                  <a:srgbClr val="6AFAFA"/>
                </a:solidFill>
              </a:rPr>
              <a:t>People who choose to elevate the book of Enoch </a:t>
            </a:r>
            <a:r>
              <a:rPr lang="en-US" sz="2800" dirty="0">
                <a:solidFill>
                  <a:schemeClr val="accent2">
                    <a:lumMod val="40000"/>
                    <a:lumOff val="60000"/>
                  </a:schemeClr>
                </a:solidFill>
              </a:rPr>
              <a:t>(above the Scriptures),</a:t>
            </a:r>
            <a:r>
              <a:rPr lang="en-US" sz="2800" dirty="0">
                <a:solidFill>
                  <a:schemeClr val="accent2">
                    <a:lumMod val="75000"/>
                  </a:schemeClr>
                </a:solidFill>
              </a:rPr>
              <a:t> </a:t>
            </a:r>
            <a:r>
              <a:rPr lang="en-US" sz="2800" dirty="0">
                <a:solidFill>
                  <a:srgbClr val="6AFAFA"/>
                </a:solidFill>
              </a:rPr>
              <a:t>tell us that Enoch wrote this factor of adding quarterly marker days in his book. </a:t>
            </a:r>
          </a:p>
          <a:p>
            <a:pPr marL="0" indent="0">
              <a:buNone/>
            </a:pPr>
            <a:r>
              <a:rPr lang="en-US" sz="2800" dirty="0">
                <a:solidFill>
                  <a:srgbClr val="6AFAFA"/>
                </a:solidFill>
              </a:rPr>
              <a:t>As with everything else, we must go back to the Torah for our original instruction.  Isaiah told us this fact - 7 times!</a:t>
            </a:r>
          </a:p>
          <a:p>
            <a:pPr marL="0" indent="0">
              <a:buNone/>
            </a:pPr>
            <a:r>
              <a:rPr lang="en-US" sz="2800" b="1" dirty="0">
                <a:ln>
                  <a:solidFill>
                    <a:srgbClr val="CC00FF"/>
                  </a:solidFill>
                </a:ln>
                <a:solidFill>
                  <a:schemeClr val="accent5">
                    <a:lumMod val="60000"/>
                    <a:lumOff val="40000"/>
                  </a:schemeClr>
                </a:solidFill>
                <a:effectLst>
                  <a:outerShdw blurRad="38100" dist="38100" dir="2700000" algn="tl">
                    <a:srgbClr val="000000">
                      <a:alpha val="43137"/>
                    </a:srgbClr>
                  </a:outerShdw>
                </a:effectLst>
              </a:rPr>
              <a:t>Questions:  </a:t>
            </a:r>
            <a:r>
              <a:rPr lang="en-US" sz="2800" dirty="0">
                <a:solidFill>
                  <a:srgbClr val="6AFAFA"/>
                </a:solidFill>
              </a:rPr>
              <a:t>Will Noah’s flood account uphold the book of Enoch?   Or will Noah show that the book of Enoch came </a:t>
            </a:r>
            <a:r>
              <a:rPr lang="en-US" sz="2800" b="1" dirty="0">
                <a:solidFill>
                  <a:schemeClr val="bg1"/>
                </a:solidFill>
                <a:effectLst>
                  <a:glow rad="228600">
                    <a:schemeClr val="accent3">
                      <a:satMod val="175000"/>
                      <a:alpha val="40000"/>
                    </a:schemeClr>
                  </a:glow>
                  <a:outerShdw blurRad="38100" dist="38100" dir="2700000" algn="tl">
                    <a:srgbClr val="000000">
                      <a:alpha val="43137"/>
                    </a:srgbClr>
                  </a:outerShdw>
                </a:effectLst>
              </a:rPr>
              <a:t>long after </a:t>
            </a:r>
            <a:r>
              <a:rPr lang="en-US" sz="2800" dirty="0">
                <a:solidFill>
                  <a:srgbClr val="6AFAFA"/>
                </a:solidFill>
              </a:rPr>
              <a:t>the Torah?</a:t>
            </a:r>
          </a:p>
        </p:txBody>
      </p:sp>
      <p:sp>
        <p:nvSpPr>
          <p:cNvPr id="4" name="Slide Number Placeholder 3"/>
          <p:cNvSpPr>
            <a:spLocks noGrp="1"/>
          </p:cNvSpPr>
          <p:nvPr>
            <p:ph type="sldNum" sz="quarter" idx="12"/>
          </p:nvPr>
        </p:nvSpPr>
        <p:spPr>
          <a:xfrm>
            <a:off x="10895012" y="6324600"/>
            <a:ext cx="1066802" cy="276228"/>
          </a:xfrm>
        </p:spPr>
        <p:txBody>
          <a:bodyPr/>
          <a:lstStyle/>
          <a:p>
            <a:fld id="{2A013F82-EE5E-44EE-A61D-E31C6657F26F}" type="slidenum">
              <a:rPr lang="en-US" b="1" smtClean="0"/>
              <a:t>50</a:t>
            </a:fld>
            <a:endParaRPr lang="en-US" b="1" dirty="0"/>
          </a:p>
        </p:txBody>
      </p:sp>
      <p:sp>
        <p:nvSpPr>
          <p:cNvPr id="5" name="Title 1"/>
          <p:cNvSpPr>
            <a:spLocks noGrp="1"/>
          </p:cNvSpPr>
          <p:nvPr>
            <p:ph type="title"/>
          </p:nvPr>
        </p:nvSpPr>
        <p:spPr>
          <a:xfrm>
            <a:off x="3732213" y="228600"/>
            <a:ext cx="5486399" cy="762000"/>
          </a:xfrm>
          <a:pattFill prst="pct5">
            <a:fgClr>
              <a:schemeClr val="accent1"/>
            </a:fgClr>
            <a:bgClr>
              <a:schemeClr val="bg1"/>
            </a:bgClr>
          </a:pattFill>
          <a:ln w="57150">
            <a:solidFill>
              <a:srgbClr val="FF53FF"/>
            </a:solidFill>
          </a:ln>
          <a:scene3d>
            <a:camera prst="orthographicFront"/>
            <a:lightRig rig="threePt" dir="t"/>
          </a:scene3d>
          <a:sp3d>
            <a:bevelT w="114300" prst="artDeco"/>
          </a:sp3d>
        </p:spPr>
        <p:txBody>
          <a:bodyPr anchor="ctr"/>
          <a:lstStyle/>
          <a:p>
            <a:pPr algn="ctr"/>
            <a:r>
              <a:rPr lang="en-US" b="1" dirty="0">
                <a:solidFill>
                  <a:srgbClr val="FF0000"/>
                </a:solidFill>
              </a:rPr>
              <a:t>“More Per Quarter”???</a:t>
            </a:r>
          </a:p>
        </p:txBody>
      </p:sp>
    </p:spTree>
    <p:extLst>
      <p:ext uri="{BB962C8B-B14F-4D97-AF65-F5344CB8AC3E}">
        <p14:creationId xmlns:p14="http://schemas.microsoft.com/office/powerpoint/2010/main" val="2586330979"/>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arn(inVertic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 calcmode="lin" valueType="num">
                                      <p:cBhvr>
                                        <p:cTn id="12"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3835" y="122170"/>
            <a:ext cx="5342377" cy="716030"/>
          </a:xfrm>
          <a:solidFill>
            <a:schemeClr val="bg1">
              <a:lumMod val="75000"/>
              <a:lumOff val="25000"/>
            </a:schemeClr>
          </a:solidFill>
          <a:ln w="57150">
            <a:solidFill>
              <a:schemeClr val="accent3">
                <a:lumMod val="60000"/>
                <a:lumOff val="40000"/>
              </a:schemeClr>
            </a:solidFill>
          </a:ln>
          <a:scene3d>
            <a:camera prst="orthographicFront"/>
            <a:lightRig rig="threePt" dir="t"/>
          </a:scene3d>
          <a:sp3d>
            <a:bevelT w="114300" prst="artDeco"/>
          </a:sp3d>
        </p:spPr>
        <p:txBody>
          <a:bodyPr/>
          <a:lstStyle/>
          <a:p>
            <a:pPr algn="ctr"/>
            <a:r>
              <a:rPr lang="en-US" b="1" dirty="0">
                <a:solidFill>
                  <a:srgbClr val="FF0000"/>
                </a:solidFill>
                <a:effectLst>
                  <a:outerShdw blurRad="38100" dist="38100" dir="2700000" algn="tl">
                    <a:srgbClr val="000000">
                      <a:alpha val="43137"/>
                    </a:srgbClr>
                  </a:outerShdw>
                </a:effectLst>
              </a:rPr>
              <a:t>“More Per Quarter”???</a:t>
            </a:r>
          </a:p>
        </p:txBody>
      </p:sp>
      <p:sp>
        <p:nvSpPr>
          <p:cNvPr id="3" name="Content Placeholder 2"/>
          <p:cNvSpPr>
            <a:spLocks noGrp="1"/>
          </p:cNvSpPr>
          <p:nvPr>
            <p:ph idx="1"/>
          </p:nvPr>
        </p:nvSpPr>
        <p:spPr>
          <a:xfrm>
            <a:off x="246283" y="925808"/>
            <a:ext cx="11734800" cy="5787883"/>
          </a:xfrm>
          <a:solidFill>
            <a:schemeClr val="tx1"/>
          </a:solidFill>
          <a:ln w="57150">
            <a:solidFill>
              <a:schemeClr val="accent3">
                <a:lumMod val="60000"/>
                <a:lumOff val="40000"/>
              </a:schemeClr>
            </a:solidFill>
          </a:ln>
          <a:scene3d>
            <a:camera prst="orthographicFront"/>
            <a:lightRig rig="threePt" dir="t"/>
          </a:scene3d>
          <a:sp3d>
            <a:bevelT prst="convex"/>
          </a:sp3d>
        </p:spPr>
        <p:txBody>
          <a:bodyPr lIns="182880" tIns="91440">
            <a:normAutofit/>
          </a:bodyPr>
          <a:lstStyle/>
          <a:p>
            <a:pPr marL="0" lvl="0" indent="0">
              <a:buNone/>
            </a:pPr>
            <a:r>
              <a:rPr lang="en-US" sz="2800" dirty="0">
                <a:solidFill>
                  <a:schemeClr val="bg1"/>
                </a:solidFill>
              </a:rPr>
              <a:t>Notice the </a:t>
            </a:r>
            <a:r>
              <a:rPr lang="en-US" sz="2600" b="1" dirty="0">
                <a:ln>
                  <a:solidFill>
                    <a:srgbClr val="0000CC"/>
                  </a:solidFill>
                </a:ln>
                <a:solidFill>
                  <a:srgbClr val="CC0000"/>
                </a:solidFill>
                <a:effectLst>
                  <a:glow rad="215900">
                    <a:srgbClr val="8EB414">
                      <a:lumMod val="60000"/>
                      <a:lumOff val="40000"/>
                    </a:srgbClr>
                  </a:glow>
                  <a:outerShdw blurRad="38100" dist="38100" dir="2700000" algn="tl">
                    <a:srgbClr val="000000">
                      <a:alpha val="43137"/>
                    </a:srgbClr>
                  </a:outerShdw>
                </a:effectLst>
              </a:rPr>
              <a:t>14  </a:t>
            </a:r>
            <a:r>
              <a:rPr lang="en-US" sz="2800" dirty="0">
                <a:solidFill>
                  <a:schemeClr val="bg1"/>
                </a:solidFill>
              </a:rPr>
              <a:t>in the equation below, it is the </a:t>
            </a:r>
            <a:r>
              <a:rPr lang="en-US" sz="2600" b="1" dirty="0">
                <a:ln>
                  <a:solidFill>
                    <a:srgbClr val="0000CC"/>
                  </a:solidFill>
                </a:ln>
                <a:solidFill>
                  <a:srgbClr val="CC0000"/>
                </a:solidFill>
                <a:effectLst>
                  <a:glow rad="215900">
                    <a:srgbClr val="8EB414">
                      <a:lumMod val="60000"/>
                      <a:lumOff val="40000"/>
                    </a:srgbClr>
                  </a:glow>
                  <a:outerShdw blurRad="38100" dist="38100" dir="2700000" algn="tl">
                    <a:srgbClr val="000000">
                      <a:alpha val="43137"/>
                    </a:srgbClr>
                  </a:outerShdw>
                </a:effectLst>
              </a:rPr>
              <a:t>14</a:t>
            </a:r>
            <a:r>
              <a:rPr lang="en-US" sz="2800" dirty="0">
                <a:solidFill>
                  <a:srgbClr val="339C9F"/>
                </a:solidFill>
              </a:rPr>
              <a:t> </a:t>
            </a:r>
            <a:r>
              <a:rPr lang="en-US" sz="2800" dirty="0">
                <a:solidFill>
                  <a:schemeClr val="bg1"/>
                </a:solidFill>
              </a:rPr>
              <a:t>days of rain in the last half of the</a:t>
            </a:r>
            <a:r>
              <a:rPr lang="en-US" sz="2800" dirty="0">
                <a:solidFill>
                  <a:schemeClr val="bg1"/>
                </a:solidFill>
                <a:effectLst>
                  <a:outerShdw blurRad="38100" dist="38100" dir="2700000" algn="tl">
                    <a:srgbClr val="000000">
                      <a:alpha val="43137"/>
                    </a:srgbClr>
                  </a:outerShdw>
                </a:effectLst>
              </a:rPr>
              <a:t> </a:t>
            </a:r>
            <a:r>
              <a:rPr lang="en-US" sz="2800" b="1" dirty="0">
                <a:solidFill>
                  <a:srgbClr val="FF9900"/>
                </a:solidFill>
                <a:effectLst>
                  <a:outerShdw blurRad="38100" dist="38100" dir="2700000" algn="tl">
                    <a:srgbClr val="000000">
                      <a:alpha val="43137"/>
                    </a:srgbClr>
                  </a:outerShdw>
                </a:effectLst>
              </a:rPr>
              <a:t>2</a:t>
            </a:r>
            <a:r>
              <a:rPr lang="en-US" sz="2800" b="1" baseline="30000" dirty="0">
                <a:solidFill>
                  <a:srgbClr val="FF9900"/>
                </a:solidFill>
                <a:effectLst>
                  <a:outerShdw blurRad="38100" dist="38100" dir="2700000" algn="tl">
                    <a:srgbClr val="000000">
                      <a:alpha val="43137"/>
                    </a:srgbClr>
                  </a:outerShdw>
                </a:effectLst>
              </a:rPr>
              <a:t>nd</a:t>
            </a:r>
            <a:r>
              <a:rPr lang="en-US" sz="2800" dirty="0">
                <a:solidFill>
                  <a:srgbClr val="339C9F"/>
                </a:solidFill>
                <a:effectLst>
                  <a:outerShdw blurRad="38100" dist="38100" dir="2700000" algn="tl">
                    <a:srgbClr val="000000">
                      <a:alpha val="43137"/>
                    </a:srgbClr>
                  </a:outerShdw>
                </a:effectLst>
              </a:rPr>
              <a:t> </a:t>
            </a:r>
            <a:r>
              <a:rPr lang="en-US" sz="2800" dirty="0">
                <a:solidFill>
                  <a:schemeClr val="bg1"/>
                </a:solidFill>
              </a:rPr>
              <a:t>month. Same as the solar based calendar previously seen in the beginning of this </a:t>
            </a:r>
            <a:r>
              <a:rPr lang="en-US" sz="2800" dirty="0" err="1">
                <a:solidFill>
                  <a:schemeClr val="bg1"/>
                </a:solidFill>
              </a:rPr>
              <a:t>PPt.</a:t>
            </a:r>
            <a:endParaRPr lang="en-US" sz="2800" dirty="0">
              <a:solidFill>
                <a:schemeClr val="bg1"/>
              </a:solidFill>
            </a:endParaRPr>
          </a:p>
          <a:p>
            <a:pPr marL="0" lvl="0" indent="0">
              <a:buNone/>
            </a:pPr>
            <a:r>
              <a:rPr lang="en-US" sz="2800" dirty="0">
                <a:solidFill>
                  <a:schemeClr val="bg1"/>
                </a:solidFill>
              </a:rPr>
              <a:t>In this flood account, there are two quarterly points within the flood itself – the end of the </a:t>
            </a:r>
            <a:r>
              <a:rPr lang="en-US" sz="2800" b="1" dirty="0">
                <a:solidFill>
                  <a:srgbClr val="CC00FF"/>
                </a:solidFill>
                <a:effectLst>
                  <a:outerShdw blurRad="38100" dist="38100" dir="2700000" algn="tl">
                    <a:srgbClr val="000000">
                      <a:alpha val="43137"/>
                    </a:srgbClr>
                  </a:outerShdw>
                </a:effectLst>
              </a:rPr>
              <a:t>3</a:t>
            </a:r>
            <a:r>
              <a:rPr lang="en-US" sz="2800" b="1" baseline="30000" dirty="0">
                <a:solidFill>
                  <a:srgbClr val="CC00FF"/>
                </a:solidFill>
                <a:effectLst>
                  <a:outerShdw blurRad="38100" dist="38100" dir="2700000" algn="tl">
                    <a:srgbClr val="000000">
                      <a:alpha val="43137"/>
                    </a:srgbClr>
                  </a:outerShdw>
                </a:effectLst>
              </a:rPr>
              <a:t>rd</a:t>
            </a:r>
            <a:r>
              <a:rPr lang="en-US" sz="2800" dirty="0">
                <a:solidFill>
                  <a:srgbClr val="339C9F"/>
                </a:solidFill>
              </a:rPr>
              <a:t> </a:t>
            </a:r>
            <a:r>
              <a:rPr lang="en-US" sz="2800" dirty="0">
                <a:solidFill>
                  <a:schemeClr val="bg1"/>
                </a:solidFill>
              </a:rPr>
              <a:t>and</a:t>
            </a:r>
            <a:r>
              <a:rPr lang="en-US" sz="2800" dirty="0">
                <a:solidFill>
                  <a:srgbClr val="339C9F"/>
                </a:solidFill>
              </a:rPr>
              <a:t> </a:t>
            </a:r>
            <a:r>
              <a:rPr lang="en-US" sz="2800" b="1" dirty="0">
                <a:solidFill>
                  <a:srgbClr val="CC00FF"/>
                </a:solidFill>
                <a:effectLst>
                  <a:outerShdw blurRad="38100" dist="38100" dir="2700000" algn="tl">
                    <a:srgbClr val="000000">
                      <a:alpha val="43137"/>
                    </a:srgbClr>
                  </a:outerShdw>
                </a:effectLst>
              </a:rPr>
              <a:t>6</a:t>
            </a:r>
            <a:r>
              <a:rPr lang="en-US" sz="2800" b="1" baseline="30000" dirty="0">
                <a:solidFill>
                  <a:srgbClr val="CC00FF"/>
                </a:solidFill>
                <a:effectLst>
                  <a:outerShdw blurRad="38100" dist="38100" dir="2700000" algn="tl">
                    <a:srgbClr val="000000">
                      <a:alpha val="43137"/>
                    </a:srgbClr>
                  </a:outerShdw>
                </a:effectLst>
              </a:rPr>
              <a:t>th</a:t>
            </a:r>
            <a:r>
              <a:rPr lang="en-US" sz="2800" dirty="0">
                <a:solidFill>
                  <a:srgbClr val="339C9F"/>
                </a:solidFill>
              </a:rPr>
              <a:t> </a:t>
            </a:r>
            <a:r>
              <a:rPr lang="en-US" sz="2800" dirty="0">
                <a:solidFill>
                  <a:schemeClr val="bg1"/>
                </a:solidFill>
              </a:rPr>
              <a:t>months. </a:t>
            </a:r>
          </a:p>
          <a:p>
            <a:pPr marL="0" lvl="0" indent="0" algn="ctr">
              <a:buNone/>
            </a:pPr>
            <a:r>
              <a:rPr lang="en-US" sz="2600" b="1" dirty="0">
                <a:solidFill>
                  <a:srgbClr val="FF0000"/>
                </a:solidFill>
              </a:rPr>
              <a:t>Two months </a:t>
            </a:r>
            <a:r>
              <a:rPr lang="en-US" sz="2600" b="1" i="1" u="sng" dirty="0">
                <a:solidFill>
                  <a:srgbClr val="CC00FF"/>
                </a:solidFill>
              </a:rPr>
              <a:t>mi</a:t>
            </a:r>
            <a:r>
              <a:rPr lang="en-US" sz="2600" b="1" i="1" dirty="0">
                <a:solidFill>
                  <a:srgbClr val="CC00FF"/>
                </a:solidFill>
              </a:rPr>
              <a:t>g</a:t>
            </a:r>
            <a:r>
              <a:rPr lang="en-US" sz="2600" b="1" i="1" u="sng" dirty="0">
                <a:solidFill>
                  <a:srgbClr val="CC00FF"/>
                </a:solidFill>
              </a:rPr>
              <a:t>ht</a:t>
            </a:r>
            <a:r>
              <a:rPr lang="en-US" sz="2600" b="1" i="1" dirty="0">
                <a:solidFill>
                  <a:srgbClr val="CC00FF"/>
                </a:solidFill>
              </a:rPr>
              <a:t> </a:t>
            </a:r>
            <a:r>
              <a:rPr lang="en-US" sz="2600" b="1" dirty="0">
                <a:solidFill>
                  <a:srgbClr val="FF0000"/>
                </a:solidFill>
              </a:rPr>
              <a:t>have the equivalent of </a:t>
            </a:r>
            <a:r>
              <a:rPr lang="en-US" sz="2600" b="1" dirty="0">
                <a:solidFill>
                  <a:srgbClr val="C00000"/>
                </a:solidFill>
                <a:effectLst>
                  <a:glow rad="254000">
                    <a:srgbClr val="21FB93"/>
                  </a:glow>
                  <a:outerShdw blurRad="38100" dist="38100" dir="2700000" algn="tl">
                    <a:srgbClr val="000000">
                      <a:alpha val="43137"/>
                    </a:srgbClr>
                  </a:outerShdw>
                </a:effectLst>
              </a:rPr>
              <a:t>31</a:t>
            </a:r>
            <a:r>
              <a:rPr lang="en-US" sz="2600" b="1" dirty="0">
                <a:solidFill>
                  <a:srgbClr val="FF0000"/>
                </a:solidFill>
              </a:rPr>
              <a:t> days in Noah’s flood story!</a:t>
            </a:r>
          </a:p>
          <a:p>
            <a:pPr marL="0" lvl="0" indent="0">
              <a:buNone/>
            </a:pPr>
            <a:r>
              <a:rPr lang="en-US" sz="2600" b="1" dirty="0">
                <a:ln>
                  <a:solidFill>
                    <a:srgbClr val="0000CC"/>
                  </a:solidFill>
                </a:ln>
                <a:solidFill>
                  <a:srgbClr val="CC0000"/>
                </a:solidFill>
                <a:effectLst>
                  <a:glow rad="215900">
                    <a:schemeClr val="accent3">
                      <a:lumMod val="60000"/>
                      <a:lumOff val="40000"/>
                    </a:schemeClr>
                  </a:glow>
                </a:effectLst>
              </a:rPr>
              <a:t>	</a:t>
            </a:r>
            <a:r>
              <a:rPr lang="en-US" sz="2600" b="1" dirty="0">
                <a:ln>
                  <a:solidFill>
                    <a:srgbClr val="0000CC"/>
                  </a:solidFill>
                </a:ln>
                <a:solidFill>
                  <a:srgbClr val="CC0000"/>
                </a:solidFill>
                <a:effectLst>
                  <a:glow rad="215900">
                    <a:schemeClr val="accent3">
                      <a:lumMod val="60000"/>
                      <a:lumOff val="40000"/>
                    </a:schemeClr>
                  </a:glow>
                  <a:outerShdw blurRad="38100" dist="38100" dir="2700000" algn="tl">
                    <a:srgbClr val="000000">
                      <a:alpha val="43137"/>
                    </a:srgbClr>
                  </a:outerShdw>
                </a:effectLst>
              </a:rPr>
              <a:t>14</a:t>
            </a:r>
            <a:r>
              <a:rPr lang="en-US" sz="2600" dirty="0">
                <a:solidFill>
                  <a:prstClr val="black">
                    <a:lumMod val="95000"/>
                    <a:lumOff val="5000"/>
                  </a:prstClr>
                </a:solidFill>
                <a:effectLst/>
              </a:rPr>
              <a:t> </a:t>
            </a:r>
            <a:r>
              <a:rPr lang="en-US" sz="2600" dirty="0">
                <a:solidFill>
                  <a:prstClr val="black">
                    <a:lumMod val="95000"/>
                    <a:lumOff val="5000"/>
                  </a:prstClr>
                </a:solidFill>
              </a:rPr>
              <a:t>+</a:t>
            </a:r>
            <a:r>
              <a:rPr lang="en-US" sz="2600" dirty="0">
                <a:solidFill>
                  <a:prstClr val="black">
                    <a:lumMod val="95000"/>
                    <a:lumOff val="5000"/>
                  </a:prstClr>
                </a:solidFill>
                <a:effectLst>
                  <a:outerShdw blurRad="38100" dist="38100" dir="2700000" algn="tl">
                    <a:srgbClr val="000000">
                      <a:alpha val="43137"/>
                    </a:srgbClr>
                  </a:outerShdw>
                </a:effectLst>
              </a:rPr>
              <a:t> </a:t>
            </a:r>
            <a:r>
              <a:rPr lang="en-US" sz="2600" b="1" dirty="0">
                <a:solidFill>
                  <a:srgbClr val="CC0000"/>
                </a:solidFill>
                <a:effectLst>
                  <a:glow rad="406400">
                    <a:srgbClr val="21FB93">
                      <a:alpha val="89000"/>
                    </a:srgbClr>
                  </a:glow>
                  <a:outerShdw blurRad="38100" dist="38100" dir="2700000" algn="tl">
                    <a:srgbClr val="000000">
                      <a:alpha val="43137"/>
                    </a:srgbClr>
                  </a:outerShdw>
                </a:effectLst>
              </a:rPr>
              <a:t>31</a:t>
            </a:r>
            <a:r>
              <a:rPr lang="en-US" sz="2600" dirty="0">
                <a:solidFill>
                  <a:prstClr val="black">
                    <a:lumMod val="95000"/>
                    <a:lumOff val="5000"/>
                  </a:prstClr>
                </a:solidFill>
                <a:effectLst>
                  <a:outerShdw blurRad="38100" dist="38100" dir="2700000" algn="tl">
                    <a:srgbClr val="000000">
                      <a:alpha val="43137"/>
                    </a:srgbClr>
                  </a:outerShdw>
                </a:effectLst>
              </a:rPr>
              <a:t> </a:t>
            </a:r>
            <a:r>
              <a:rPr lang="en-US" sz="2600" dirty="0">
                <a:solidFill>
                  <a:prstClr val="black">
                    <a:lumMod val="95000"/>
                    <a:lumOff val="5000"/>
                  </a:prstClr>
                </a:solidFill>
              </a:rPr>
              <a:t>+ </a:t>
            </a:r>
            <a:r>
              <a:rPr lang="en-US" sz="2600" dirty="0">
                <a:solidFill>
                  <a:srgbClr val="CC0000"/>
                </a:solidFill>
                <a:effectLst/>
              </a:rPr>
              <a:t>30</a:t>
            </a:r>
            <a:r>
              <a:rPr lang="en-US" sz="2600" dirty="0">
                <a:solidFill>
                  <a:prstClr val="black">
                    <a:lumMod val="95000"/>
                    <a:lumOff val="5000"/>
                  </a:prstClr>
                </a:solidFill>
              </a:rPr>
              <a:t> + </a:t>
            </a:r>
            <a:r>
              <a:rPr lang="en-US" sz="2600" dirty="0">
                <a:solidFill>
                  <a:srgbClr val="CC0000"/>
                </a:solidFill>
              </a:rPr>
              <a:t>30</a:t>
            </a:r>
            <a:r>
              <a:rPr lang="en-US" sz="2600" dirty="0">
                <a:solidFill>
                  <a:prstClr val="black">
                    <a:lumMod val="95000"/>
                    <a:lumOff val="5000"/>
                  </a:prstClr>
                </a:solidFill>
              </a:rPr>
              <a:t> +</a:t>
            </a:r>
            <a:r>
              <a:rPr lang="en-US" sz="2600" dirty="0">
                <a:solidFill>
                  <a:prstClr val="black">
                    <a:lumMod val="95000"/>
                    <a:lumOff val="5000"/>
                  </a:prstClr>
                </a:solidFill>
                <a:effectLst>
                  <a:outerShdw blurRad="38100" dist="38100" dir="2700000" algn="tl">
                    <a:srgbClr val="000000">
                      <a:alpha val="43137"/>
                    </a:srgbClr>
                  </a:outerShdw>
                </a:effectLst>
              </a:rPr>
              <a:t> </a:t>
            </a:r>
            <a:r>
              <a:rPr lang="en-US" sz="2600" b="1" dirty="0">
                <a:solidFill>
                  <a:srgbClr val="CC0000"/>
                </a:solidFill>
                <a:effectLst>
                  <a:glow rad="406400">
                    <a:srgbClr val="21FB93">
                      <a:alpha val="89000"/>
                    </a:srgbClr>
                  </a:glow>
                  <a:outerShdw blurRad="38100" dist="38100" dir="2700000" algn="tl">
                    <a:srgbClr val="000000">
                      <a:alpha val="43137"/>
                    </a:srgbClr>
                  </a:outerShdw>
                </a:effectLst>
              </a:rPr>
              <a:t>31</a:t>
            </a:r>
            <a:r>
              <a:rPr lang="en-US" sz="2600" dirty="0">
                <a:solidFill>
                  <a:prstClr val="black">
                    <a:lumMod val="95000"/>
                    <a:lumOff val="5000"/>
                  </a:prstClr>
                </a:solidFill>
                <a:effectLst>
                  <a:outerShdw blurRad="38100" dist="38100" dir="2700000" algn="tl">
                    <a:srgbClr val="000000">
                      <a:alpha val="43137"/>
                    </a:srgbClr>
                  </a:outerShdw>
                </a:effectLst>
              </a:rPr>
              <a:t> </a:t>
            </a:r>
            <a:r>
              <a:rPr lang="en-US" sz="2600" dirty="0">
                <a:solidFill>
                  <a:prstClr val="black">
                    <a:lumMod val="95000"/>
                    <a:lumOff val="5000"/>
                  </a:prstClr>
                </a:solidFill>
              </a:rPr>
              <a:t>= </a:t>
            </a:r>
            <a:r>
              <a:rPr lang="en-US" sz="2600" b="1" dirty="0">
                <a:solidFill>
                  <a:srgbClr val="CC0000"/>
                </a:solidFill>
                <a:effectLst>
                  <a:glow rad="127000">
                    <a:srgbClr val="21FB93"/>
                  </a:glow>
                  <a:outerShdw blurRad="38100" dist="38100" dir="2700000" algn="tl">
                    <a:srgbClr val="000000">
                      <a:alpha val="43137"/>
                    </a:srgbClr>
                  </a:outerShdw>
                </a:effectLst>
              </a:rPr>
              <a:t>136</a:t>
            </a:r>
            <a:r>
              <a:rPr lang="en-US" sz="2600" dirty="0">
                <a:solidFill>
                  <a:srgbClr val="CC0000"/>
                </a:solidFill>
                <a:effectLst>
                  <a:glow rad="127000">
                    <a:srgbClr val="21FB93"/>
                  </a:glow>
                </a:effectLst>
              </a:rPr>
              <a:t> </a:t>
            </a:r>
            <a:r>
              <a:rPr lang="en-US" sz="2600" dirty="0">
                <a:solidFill>
                  <a:prstClr val="black">
                    <a:lumMod val="95000"/>
                    <a:lumOff val="5000"/>
                  </a:prstClr>
                </a:solidFill>
              </a:rPr>
              <a:t> days at the end of the </a:t>
            </a:r>
            <a:r>
              <a:rPr lang="en-US" sz="2600" b="1" dirty="0">
                <a:ln>
                  <a:solidFill>
                    <a:srgbClr val="002060"/>
                  </a:solidFill>
                </a:ln>
                <a:solidFill>
                  <a:srgbClr val="21FB93"/>
                </a:solidFill>
                <a:effectLst>
                  <a:glow rad="228600">
                    <a:schemeClr val="accent3">
                      <a:satMod val="175000"/>
                      <a:alpha val="95000"/>
                    </a:schemeClr>
                  </a:glow>
                  <a:outerShdw blurRad="38100" dist="38100" dir="2700000" algn="tl">
                    <a:srgbClr val="000000">
                      <a:alpha val="43137"/>
                    </a:srgbClr>
                  </a:outerShdw>
                </a:effectLst>
              </a:rPr>
              <a:t>6</a:t>
            </a:r>
            <a:r>
              <a:rPr lang="en-US" sz="1100" b="1" dirty="0">
                <a:ln>
                  <a:solidFill>
                    <a:srgbClr val="002060"/>
                  </a:solidFill>
                </a:ln>
                <a:solidFill>
                  <a:srgbClr val="21FB93"/>
                </a:solidFill>
                <a:effectLst>
                  <a:glow rad="228600">
                    <a:schemeClr val="accent3">
                      <a:satMod val="175000"/>
                      <a:alpha val="95000"/>
                    </a:schemeClr>
                  </a:glow>
                  <a:outerShdw blurRad="38100" dist="38100" dir="2700000" algn="tl">
                    <a:srgbClr val="000000">
                      <a:alpha val="43137"/>
                    </a:srgbClr>
                  </a:outerShdw>
                </a:effectLst>
              </a:rPr>
              <a:t> </a:t>
            </a:r>
            <a:r>
              <a:rPr lang="en-US" sz="2600" b="1" baseline="30000" dirty="0" err="1">
                <a:ln>
                  <a:solidFill>
                    <a:srgbClr val="002060"/>
                  </a:solidFill>
                </a:ln>
                <a:solidFill>
                  <a:srgbClr val="21FB93"/>
                </a:solidFill>
                <a:effectLst>
                  <a:glow rad="228600">
                    <a:schemeClr val="accent3">
                      <a:satMod val="175000"/>
                      <a:alpha val="95000"/>
                    </a:schemeClr>
                  </a:glow>
                  <a:outerShdw blurRad="38100" dist="38100" dir="2700000" algn="tl">
                    <a:srgbClr val="000000">
                      <a:alpha val="43137"/>
                    </a:srgbClr>
                  </a:outerShdw>
                </a:effectLst>
              </a:rPr>
              <a:t>th</a:t>
            </a:r>
            <a:r>
              <a:rPr lang="en-US" sz="2600" b="1" dirty="0">
                <a:solidFill>
                  <a:prstClr val="black">
                    <a:lumMod val="95000"/>
                    <a:lumOff val="5000"/>
                  </a:prstClr>
                </a:solidFill>
                <a:effectLst>
                  <a:outerShdw blurRad="38100" dist="38100" dir="2700000" algn="tl">
                    <a:srgbClr val="000000">
                      <a:alpha val="43137"/>
                    </a:srgbClr>
                  </a:outerShdw>
                </a:effectLst>
              </a:rPr>
              <a:t> </a:t>
            </a:r>
            <a:r>
              <a:rPr lang="en-US" sz="2600" dirty="0">
                <a:solidFill>
                  <a:prstClr val="black">
                    <a:lumMod val="95000"/>
                    <a:lumOff val="5000"/>
                  </a:prstClr>
                </a:solidFill>
              </a:rPr>
              <a:t>month.</a:t>
            </a:r>
          </a:p>
          <a:p>
            <a:pPr marL="0" lvl="0" indent="0">
              <a:buNone/>
            </a:pPr>
            <a:endParaRPr lang="en-US" sz="1200" dirty="0">
              <a:solidFill>
                <a:prstClr val="black">
                  <a:lumMod val="95000"/>
                  <a:lumOff val="5000"/>
                </a:prstClr>
              </a:solidFill>
            </a:endParaRPr>
          </a:p>
          <a:p>
            <a:pPr marL="0" lvl="0" indent="0">
              <a:buNone/>
            </a:pPr>
            <a:r>
              <a:rPr lang="en-US" sz="2600" dirty="0">
                <a:solidFill>
                  <a:prstClr val="black">
                    <a:lumMod val="95000"/>
                    <a:lumOff val="5000"/>
                  </a:prstClr>
                </a:solidFill>
              </a:rPr>
              <a:t>Rain begins </a:t>
            </a:r>
            <a:r>
              <a:rPr lang="en-US" sz="2600" b="1" dirty="0">
                <a:solidFill>
                  <a:srgbClr val="00B0F0"/>
                </a:solidFill>
                <a:effectLst>
                  <a:outerShdw blurRad="38100" dist="38100" dir="2700000" algn="tl">
                    <a:srgbClr val="000000">
                      <a:alpha val="43137"/>
                    </a:srgbClr>
                  </a:outerShdw>
                </a:effectLst>
              </a:rPr>
              <a:t>17</a:t>
            </a:r>
            <a:r>
              <a:rPr lang="en-US" sz="2600" b="1" baseline="30000" dirty="0">
                <a:solidFill>
                  <a:srgbClr val="00B0F0"/>
                </a:solidFill>
                <a:effectLst>
                  <a:outerShdw blurRad="38100" dist="38100" dir="2700000" algn="tl">
                    <a:srgbClr val="000000">
                      <a:alpha val="43137"/>
                    </a:srgbClr>
                  </a:outerShdw>
                </a:effectLst>
              </a:rPr>
              <a:t>th</a:t>
            </a:r>
            <a:r>
              <a:rPr lang="en-US" sz="2600" dirty="0">
                <a:solidFill>
                  <a:prstClr val="black">
                    <a:lumMod val="95000"/>
                    <a:lumOff val="5000"/>
                  </a:prstClr>
                </a:solidFill>
              </a:rPr>
              <a:t>				 	           The </a:t>
            </a:r>
            <a:r>
              <a:rPr lang="en-US" sz="2600" b="1" dirty="0">
                <a:solidFill>
                  <a:srgbClr val="CC0099"/>
                </a:solidFill>
                <a:effectLst>
                  <a:outerShdw blurRad="38100" dist="38100" dir="2700000" algn="tl">
                    <a:srgbClr val="000000">
                      <a:alpha val="43137"/>
                    </a:srgbClr>
                  </a:outerShdw>
                </a:effectLst>
              </a:rPr>
              <a:t>16</a:t>
            </a:r>
            <a:r>
              <a:rPr lang="en-US" sz="2600" b="1" baseline="30000" dirty="0">
                <a:solidFill>
                  <a:srgbClr val="CC0099"/>
                </a:solidFill>
                <a:effectLst>
                  <a:outerShdw blurRad="38100" dist="38100" dir="2700000" algn="tl">
                    <a:srgbClr val="000000">
                      <a:alpha val="43137"/>
                    </a:srgbClr>
                  </a:outerShdw>
                </a:effectLst>
              </a:rPr>
              <a:t>th</a:t>
            </a:r>
            <a:r>
              <a:rPr lang="en-US" sz="2600" dirty="0">
                <a:solidFill>
                  <a:prstClr val="black">
                    <a:lumMod val="95000"/>
                    <a:lumOff val="5000"/>
                  </a:prstClr>
                </a:solidFill>
              </a:rPr>
              <a:t> of  the 7</a:t>
            </a:r>
            <a:r>
              <a:rPr lang="en-US" sz="2600" baseline="30000" dirty="0">
                <a:solidFill>
                  <a:prstClr val="black">
                    <a:lumMod val="95000"/>
                    <a:lumOff val="5000"/>
                  </a:prstClr>
                </a:solidFill>
              </a:rPr>
              <a:t>th</a:t>
            </a:r>
            <a:r>
              <a:rPr lang="en-US" sz="2600" dirty="0">
                <a:solidFill>
                  <a:prstClr val="black">
                    <a:lumMod val="95000"/>
                    <a:lumOff val="5000"/>
                  </a:prstClr>
                </a:solidFill>
              </a:rPr>
              <a:t> month.</a:t>
            </a:r>
          </a:p>
          <a:p>
            <a:pPr marL="0" lvl="0" indent="0">
              <a:buNone/>
            </a:pPr>
            <a:endParaRPr lang="en-US" sz="2600" dirty="0">
              <a:solidFill>
                <a:prstClr val="black">
                  <a:lumMod val="95000"/>
                  <a:lumOff val="5000"/>
                </a:prstClr>
              </a:solidFill>
            </a:endParaRPr>
          </a:p>
          <a:p>
            <a:pPr marL="0" lvl="0" indent="0">
              <a:spcBef>
                <a:spcPts val="600"/>
              </a:spcBef>
              <a:buNone/>
            </a:pPr>
            <a:r>
              <a:rPr lang="en-US" sz="2600" dirty="0">
                <a:solidFill>
                  <a:prstClr val="black">
                    <a:lumMod val="95000"/>
                    <a:lumOff val="5000"/>
                  </a:prstClr>
                </a:solidFill>
              </a:rPr>
              <a:t>    </a:t>
            </a:r>
            <a:r>
              <a:rPr lang="en-US" sz="2600" b="1" dirty="0">
                <a:solidFill>
                  <a:srgbClr val="FF9900"/>
                </a:solidFill>
                <a:effectLst>
                  <a:outerShdw blurRad="38100" dist="38100" dir="2700000" algn="tl">
                    <a:srgbClr val="000000">
                      <a:alpha val="43137"/>
                    </a:srgbClr>
                  </a:outerShdw>
                </a:effectLst>
              </a:rPr>
              <a:t>1</a:t>
            </a:r>
            <a:r>
              <a:rPr lang="en-US" sz="2600" dirty="0">
                <a:solidFill>
                  <a:prstClr val="black">
                    <a:lumMod val="95000"/>
                    <a:lumOff val="5000"/>
                  </a:prstClr>
                </a:solidFill>
              </a:rPr>
              <a:t>/30	</a:t>
            </a:r>
            <a:r>
              <a:rPr lang="en-US" sz="2600" b="1" dirty="0">
                <a:solidFill>
                  <a:srgbClr val="FF9900"/>
                </a:solidFill>
                <a:effectLst>
                  <a:outerShdw blurRad="38100" dist="38100" dir="2700000" algn="tl">
                    <a:srgbClr val="000000">
                      <a:alpha val="43137"/>
                    </a:srgbClr>
                  </a:outerShdw>
                </a:effectLst>
              </a:rPr>
              <a:t>2</a:t>
            </a:r>
            <a:r>
              <a:rPr lang="en-US" sz="2600" dirty="0">
                <a:solidFill>
                  <a:prstClr val="black">
                    <a:lumMod val="95000"/>
                    <a:lumOff val="5000"/>
                  </a:prstClr>
                </a:solidFill>
              </a:rPr>
              <a:t>/</a:t>
            </a:r>
            <a:r>
              <a:rPr lang="en-US" sz="2600" dirty="0">
                <a:solidFill>
                  <a:prstClr val="black">
                    <a:lumMod val="95000"/>
                    <a:lumOff val="5000"/>
                  </a:prstClr>
                </a:solidFill>
                <a:effectLst/>
              </a:rPr>
              <a:t>30</a:t>
            </a:r>
            <a:r>
              <a:rPr lang="en-US" sz="2600" dirty="0">
                <a:solidFill>
                  <a:prstClr val="black">
                    <a:lumMod val="95000"/>
                    <a:lumOff val="5000"/>
                  </a:prstClr>
                </a:solidFill>
              </a:rPr>
              <a:t>       </a:t>
            </a:r>
            <a:r>
              <a:rPr lang="en-US" sz="2600" b="1" dirty="0">
                <a:solidFill>
                  <a:srgbClr val="FF9900"/>
                </a:solidFill>
                <a:effectLst>
                  <a:outerShdw blurRad="38100" dist="38100" dir="2700000" algn="tl">
                    <a:srgbClr val="000000">
                      <a:alpha val="43137"/>
                    </a:srgbClr>
                  </a:outerShdw>
                </a:effectLst>
              </a:rPr>
              <a:t>3</a:t>
            </a:r>
            <a:r>
              <a:rPr lang="en-US" sz="2600" dirty="0">
                <a:solidFill>
                  <a:prstClr val="black">
                    <a:lumMod val="95000"/>
                    <a:lumOff val="5000"/>
                  </a:prstClr>
                </a:solidFill>
              </a:rPr>
              <a:t>/30</a:t>
            </a:r>
            <a:r>
              <a:rPr lang="en-US" sz="2600" b="1" dirty="0">
                <a:solidFill>
                  <a:schemeClr val="bg1"/>
                </a:solidFill>
                <a:effectLst>
                  <a:glow rad="165100">
                    <a:srgbClr val="04DE3D"/>
                  </a:glow>
                  <a:outerShdw blurRad="38100" dist="38100" dir="2700000" algn="tl">
                    <a:srgbClr val="000000">
                      <a:alpha val="43137"/>
                    </a:srgbClr>
                  </a:outerShdw>
                </a:effectLst>
              </a:rPr>
              <a:t>+1</a:t>
            </a:r>
            <a:r>
              <a:rPr lang="en-US" sz="2600" dirty="0">
                <a:solidFill>
                  <a:prstClr val="black">
                    <a:lumMod val="95000"/>
                    <a:lumOff val="5000"/>
                  </a:prstClr>
                </a:solidFill>
              </a:rPr>
              <a:t>       </a:t>
            </a:r>
            <a:r>
              <a:rPr lang="en-US" sz="2600" b="1" dirty="0">
                <a:solidFill>
                  <a:srgbClr val="FF9900"/>
                </a:solidFill>
                <a:effectLst>
                  <a:outerShdw blurRad="38100" dist="38100" dir="2700000" algn="tl">
                    <a:srgbClr val="000000">
                      <a:alpha val="43137"/>
                    </a:srgbClr>
                  </a:outerShdw>
                </a:effectLst>
              </a:rPr>
              <a:t>4</a:t>
            </a:r>
            <a:r>
              <a:rPr lang="en-US" sz="2600" dirty="0">
                <a:solidFill>
                  <a:prstClr val="black">
                    <a:lumMod val="95000"/>
                    <a:lumOff val="5000"/>
                  </a:prstClr>
                </a:solidFill>
              </a:rPr>
              <a:t>/</a:t>
            </a:r>
            <a:r>
              <a:rPr lang="en-US" sz="2600" dirty="0">
                <a:solidFill>
                  <a:prstClr val="black">
                    <a:lumMod val="95000"/>
                    <a:lumOff val="5000"/>
                  </a:prstClr>
                </a:solidFill>
                <a:effectLst/>
              </a:rPr>
              <a:t>30</a:t>
            </a:r>
            <a:r>
              <a:rPr lang="en-US" sz="2600" dirty="0">
                <a:solidFill>
                  <a:prstClr val="black">
                    <a:lumMod val="95000"/>
                    <a:lumOff val="5000"/>
                  </a:prstClr>
                </a:solidFill>
              </a:rPr>
              <a:t>         </a:t>
            </a:r>
            <a:r>
              <a:rPr lang="en-US" sz="2600" b="1" dirty="0">
                <a:solidFill>
                  <a:srgbClr val="FF9900"/>
                </a:solidFill>
                <a:effectLst>
                  <a:outerShdw blurRad="38100" dist="38100" dir="2700000" algn="tl">
                    <a:srgbClr val="000000">
                      <a:alpha val="43137"/>
                    </a:srgbClr>
                  </a:outerShdw>
                </a:effectLst>
              </a:rPr>
              <a:t>5</a:t>
            </a:r>
            <a:r>
              <a:rPr lang="en-US" sz="2600" dirty="0">
                <a:solidFill>
                  <a:prstClr val="black">
                    <a:lumMod val="95000"/>
                    <a:lumOff val="5000"/>
                  </a:prstClr>
                </a:solidFill>
              </a:rPr>
              <a:t>/30       </a:t>
            </a:r>
            <a:r>
              <a:rPr lang="en-US" sz="2600" b="1" dirty="0">
                <a:solidFill>
                  <a:srgbClr val="FF9900"/>
                </a:solidFill>
                <a:effectLst>
                  <a:outerShdw blurRad="38100" dist="38100" dir="2700000" algn="tl">
                    <a:srgbClr val="000000">
                      <a:alpha val="43137"/>
                    </a:srgbClr>
                  </a:outerShdw>
                </a:effectLst>
              </a:rPr>
              <a:t>6</a:t>
            </a:r>
            <a:r>
              <a:rPr lang="en-US" sz="2600" dirty="0">
                <a:solidFill>
                  <a:prstClr val="black">
                    <a:lumMod val="95000"/>
                    <a:lumOff val="5000"/>
                  </a:prstClr>
                </a:solidFill>
              </a:rPr>
              <a:t>/30</a:t>
            </a:r>
            <a:r>
              <a:rPr lang="en-US" sz="2600" b="1" dirty="0">
                <a:solidFill>
                  <a:schemeClr val="bg1"/>
                </a:solidFill>
                <a:effectLst>
                  <a:glow rad="127000">
                    <a:srgbClr val="04DE3D"/>
                  </a:glow>
                  <a:outerShdw blurRad="38100" dist="38100" dir="2700000" algn="tl">
                    <a:srgbClr val="000000">
                      <a:alpha val="43137"/>
                    </a:srgbClr>
                  </a:outerShdw>
                </a:effectLst>
              </a:rPr>
              <a:t>+1</a:t>
            </a:r>
            <a:r>
              <a:rPr lang="en-US" sz="2600" dirty="0">
                <a:solidFill>
                  <a:prstClr val="black">
                    <a:lumMod val="95000"/>
                    <a:lumOff val="5000"/>
                  </a:prstClr>
                </a:solidFill>
              </a:rPr>
              <a:t>        </a:t>
            </a:r>
            <a:r>
              <a:rPr lang="en-US" sz="2600" b="1" dirty="0">
                <a:solidFill>
                  <a:srgbClr val="FF9900"/>
                </a:solidFill>
                <a:effectLst>
                  <a:outerShdw blurRad="38100" dist="38100" dir="2700000" algn="tl">
                    <a:srgbClr val="000000">
                      <a:alpha val="43137"/>
                    </a:srgbClr>
                  </a:outerShdw>
                </a:effectLst>
              </a:rPr>
              <a:t>7</a:t>
            </a:r>
            <a:r>
              <a:rPr lang="en-US" sz="2600" dirty="0">
                <a:solidFill>
                  <a:prstClr val="black">
                    <a:lumMod val="95000"/>
                    <a:lumOff val="5000"/>
                  </a:prstClr>
                </a:solidFill>
              </a:rPr>
              <a:t>/30</a:t>
            </a:r>
          </a:p>
          <a:p>
            <a:endParaRPr lang="en-US" dirty="0"/>
          </a:p>
        </p:txBody>
      </p:sp>
      <p:sp>
        <p:nvSpPr>
          <p:cNvPr id="4" name="Slide Number Placeholder 3"/>
          <p:cNvSpPr>
            <a:spLocks noGrp="1"/>
          </p:cNvSpPr>
          <p:nvPr>
            <p:ph type="sldNum" sz="quarter" idx="12"/>
          </p:nvPr>
        </p:nvSpPr>
        <p:spPr>
          <a:xfrm>
            <a:off x="10818812" y="6324600"/>
            <a:ext cx="1066802" cy="276228"/>
          </a:xfrm>
        </p:spPr>
        <p:txBody>
          <a:bodyPr/>
          <a:lstStyle/>
          <a:p>
            <a:fld id="{2A013F82-EE5E-44EE-A61D-E31C6657F26F}" type="slidenum">
              <a:rPr lang="en-US" b="1" smtClean="0">
                <a:solidFill>
                  <a:schemeClr val="bg1"/>
                </a:solidFill>
              </a:rPr>
              <a:t>51</a:t>
            </a:fld>
            <a:endParaRPr lang="en-US" b="1" dirty="0">
              <a:solidFill>
                <a:schemeClr val="bg1"/>
              </a:solidFill>
            </a:endParaRPr>
          </a:p>
        </p:txBody>
      </p:sp>
      <p:grpSp>
        <p:nvGrpSpPr>
          <p:cNvPr id="5" name="Group 4"/>
          <p:cNvGrpSpPr/>
          <p:nvPr/>
        </p:nvGrpSpPr>
        <p:grpSpPr>
          <a:xfrm>
            <a:off x="215110" y="4362064"/>
            <a:ext cx="11468508" cy="2264153"/>
            <a:chOff x="157251" y="4474447"/>
            <a:chExt cx="11468508" cy="2264153"/>
          </a:xfrm>
        </p:grpSpPr>
        <p:grpSp>
          <p:nvGrpSpPr>
            <p:cNvPr id="6" name="Group 5"/>
            <p:cNvGrpSpPr/>
            <p:nvPr/>
          </p:nvGrpSpPr>
          <p:grpSpPr>
            <a:xfrm>
              <a:off x="157251" y="4474447"/>
              <a:ext cx="11468508" cy="2264153"/>
              <a:chOff x="300520" y="4243807"/>
              <a:chExt cx="11468508" cy="2264153"/>
            </a:xfrm>
          </p:grpSpPr>
          <p:grpSp>
            <p:nvGrpSpPr>
              <p:cNvPr id="8" name="Group 7"/>
              <p:cNvGrpSpPr/>
              <p:nvPr/>
            </p:nvGrpSpPr>
            <p:grpSpPr>
              <a:xfrm>
                <a:off x="300520" y="4243807"/>
                <a:ext cx="11468508" cy="2264153"/>
                <a:chOff x="309195" y="3898498"/>
                <a:chExt cx="11468508" cy="2264153"/>
              </a:xfrm>
            </p:grpSpPr>
            <p:sp>
              <p:nvSpPr>
                <p:cNvPr id="14" name="Curved Up Arrow 13"/>
                <p:cNvSpPr/>
                <p:nvPr/>
              </p:nvSpPr>
              <p:spPr>
                <a:xfrm>
                  <a:off x="3349986" y="5410559"/>
                  <a:ext cx="1839626" cy="677716"/>
                </a:xfrm>
                <a:prstGeom prst="curvedUpArrow">
                  <a:avLst>
                    <a:gd name="adj1" fmla="val 25000"/>
                    <a:gd name="adj2" fmla="val 68063"/>
                    <a:gd name="adj3" fmla="val 25000"/>
                  </a:avLst>
                </a:prstGeom>
                <a:solidFill>
                  <a:srgbClr val="CC00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5" name="Group 14"/>
                <p:cNvGrpSpPr/>
                <p:nvPr/>
              </p:nvGrpSpPr>
              <p:grpSpPr>
                <a:xfrm>
                  <a:off x="309195" y="3898498"/>
                  <a:ext cx="11468508" cy="2264153"/>
                  <a:chOff x="478369" y="4178544"/>
                  <a:chExt cx="11468508" cy="2264153"/>
                </a:xfrm>
              </p:grpSpPr>
              <p:cxnSp>
                <p:nvCxnSpPr>
                  <p:cNvPr id="18" name="Straight Connector 17"/>
                  <p:cNvCxnSpPr/>
                  <p:nvPr/>
                </p:nvCxnSpPr>
                <p:spPr>
                  <a:xfrm flipV="1">
                    <a:off x="9765427" y="4178544"/>
                    <a:ext cx="18421" cy="1581536"/>
                  </a:xfrm>
                  <a:prstGeom prst="line">
                    <a:avLst/>
                  </a:prstGeom>
                  <a:ln w="57150">
                    <a:solidFill>
                      <a:srgbClr val="00B05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478369" y="5038098"/>
                    <a:ext cx="11468508" cy="1404599"/>
                    <a:chOff x="462131" y="5003307"/>
                    <a:chExt cx="11468508" cy="1404599"/>
                  </a:xfrm>
                </p:grpSpPr>
                <p:grpSp>
                  <p:nvGrpSpPr>
                    <p:cNvPr id="20" name="Group 19"/>
                    <p:cNvGrpSpPr/>
                    <p:nvPr/>
                  </p:nvGrpSpPr>
                  <p:grpSpPr>
                    <a:xfrm>
                      <a:off x="462131" y="5003307"/>
                      <a:ext cx="11468508" cy="1400472"/>
                      <a:chOff x="461723" y="5016370"/>
                      <a:chExt cx="11468508" cy="1400472"/>
                    </a:xfrm>
                  </p:grpSpPr>
                  <p:sp>
                    <p:nvSpPr>
                      <p:cNvPr id="23" name="Curved Up Arrow 22"/>
                      <p:cNvSpPr/>
                      <p:nvPr/>
                    </p:nvSpPr>
                    <p:spPr>
                      <a:xfrm>
                        <a:off x="2012675" y="5651863"/>
                        <a:ext cx="1809687" cy="739529"/>
                      </a:xfrm>
                      <a:prstGeom prst="curvedUpArrow">
                        <a:avLst>
                          <a:gd name="adj1" fmla="val 25000"/>
                          <a:gd name="adj2" fmla="val 64059"/>
                          <a:gd name="adj3" fmla="val 25000"/>
                        </a:avLst>
                      </a:prstGeom>
                      <a:solidFill>
                        <a:srgbClr val="21FB9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5" name="Group 24"/>
                      <p:cNvGrpSpPr/>
                      <p:nvPr/>
                    </p:nvGrpSpPr>
                    <p:grpSpPr>
                      <a:xfrm>
                        <a:off x="461723" y="5016370"/>
                        <a:ext cx="11468508" cy="1400472"/>
                        <a:chOff x="462539" y="4812671"/>
                        <a:chExt cx="11468508" cy="1400472"/>
                      </a:xfrm>
                    </p:grpSpPr>
                    <p:cxnSp>
                      <p:nvCxnSpPr>
                        <p:cNvPr id="26" name="Straight Connector 25"/>
                        <p:cNvCxnSpPr/>
                        <p:nvPr/>
                      </p:nvCxnSpPr>
                      <p:spPr>
                        <a:xfrm flipH="1" flipV="1">
                          <a:off x="2103844" y="4990407"/>
                          <a:ext cx="1" cy="457200"/>
                        </a:xfrm>
                        <a:prstGeom prst="line">
                          <a:avLst/>
                        </a:prstGeom>
                        <a:ln w="57150">
                          <a:solidFill>
                            <a:srgbClr val="009242"/>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2903631" y="4812671"/>
                          <a:ext cx="9210" cy="666110"/>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493712" y="4879200"/>
                          <a:ext cx="0" cy="630062"/>
                        </a:xfrm>
                        <a:prstGeom prst="line">
                          <a:avLst/>
                        </a:prstGeom>
                        <a:ln w="76200">
                          <a:solidFill>
                            <a:srgbClr val="CC0099"/>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31" name="Curved Down Arrow 30"/>
                        <p:cNvSpPr/>
                        <p:nvPr/>
                      </p:nvSpPr>
                      <p:spPr>
                        <a:xfrm rot="10800000" flipH="1">
                          <a:off x="474441" y="5514941"/>
                          <a:ext cx="1861892" cy="665790"/>
                        </a:xfrm>
                        <a:prstGeom prst="curvedDownArrow">
                          <a:avLst>
                            <a:gd name="adj1" fmla="val 25000"/>
                            <a:gd name="adj2" fmla="val 75782"/>
                            <a:gd name="adj3" fmla="val 35904"/>
                          </a:avLst>
                        </a:prstGeom>
                        <a:solidFill>
                          <a:schemeClr val="tx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urved Up Arrow 31"/>
                        <p:cNvSpPr/>
                        <p:nvPr/>
                      </p:nvSpPr>
                      <p:spPr>
                        <a:xfrm>
                          <a:off x="5028488" y="5525081"/>
                          <a:ext cx="1930385" cy="688062"/>
                        </a:xfrm>
                        <a:prstGeom prst="curvedUpArrow">
                          <a:avLst>
                            <a:gd name="adj1" fmla="val 25000"/>
                            <a:gd name="adj2" fmla="val 80143"/>
                            <a:gd name="adj3" fmla="val 20283"/>
                          </a:avLst>
                        </a:prstGeom>
                        <a:solidFill>
                          <a:srgbClr val="21FB9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8" name="Straight Connector 27"/>
                        <p:cNvCxnSpPr/>
                        <p:nvPr/>
                      </p:nvCxnSpPr>
                      <p:spPr>
                        <a:xfrm flipV="1">
                          <a:off x="3589107" y="4990407"/>
                          <a:ext cx="0" cy="430766"/>
                        </a:xfrm>
                        <a:prstGeom prst="line">
                          <a:avLst/>
                        </a:prstGeom>
                        <a:ln w="57150">
                          <a:solidFill>
                            <a:srgbClr val="009242"/>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62539" y="5448164"/>
                          <a:ext cx="11468508" cy="20076"/>
                        </a:xfrm>
                        <a:prstGeom prst="line">
                          <a:avLst/>
                        </a:prstGeom>
                        <a:ln w="76200">
                          <a:solidFill>
                            <a:srgbClr val="0000CC"/>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cxnSp>
                    <p:nvCxnSpPr>
                      <p:cNvPr id="24" name="Straight Connector 23"/>
                      <p:cNvCxnSpPr/>
                      <p:nvPr/>
                    </p:nvCxnSpPr>
                    <p:spPr>
                      <a:xfrm>
                        <a:off x="5112291" y="5194367"/>
                        <a:ext cx="0" cy="426032"/>
                      </a:xfrm>
                      <a:prstGeom prst="line">
                        <a:avLst/>
                      </a:prstGeom>
                      <a:ln w="57150">
                        <a:solidFill>
                          <a:srgbClr val="00B05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sp>
                  <p:nvSpPr>
                    <p:cNvPr id="22" name="Curved Up Arrow 21"/>
                    <p:cNvSpPr/>
                    <p:nvPr/>
                  </p:nvSpPr>
                  <p:spPr>
                    <a:xfrm>
                      <a:off x="6567372" y="5705741"/>
                      <a:ext cx="1823175" cy="702165"/>
                    </a:xfrm>
                    <a:prstGeom prst="curvedUpArrow">
                      <a:avLst>
                        <a:gd name="adj1" fmla="val 17968"/>
                        <a:gd name="adj2" fmla="val 66200"/>
                        <a:gd name="adj3" fmla="val 25000"/>
                      </a:avLst>
                    </a:prstGeom>
                    <a:solidFill>
                      <a:schemeClr val="tx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Curved Up Arrow 20"/>
                    <p:cNvSpPr/>
                    <p:nvPr/>
                  </p:nvSpPr>
                  <p:spPr>
                    <a:xfrm>
                      <a:off x="8123942" y="5710981"/>
                      <a:ext cx="1837673" cy="670778"/>
                    </a:xfrm>
                    <a:prstGeom prst="curvedUpArrow">
                      <a:avLst>
                        <a:gd name="adj1" fmla="val 25000"/>
                        <a:gd name="adj2" fmla="val 72828"/>
                        <a:gd name="adj3" fmla="val 25000"/>
                      </a:avLst>
                    </a:prstGeom>
                    <a:solidFill>
                      <a:srgbClr val="CC00F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17" name="Straight Connector 16"/>
                  <p:cNvCxnSpPr/>
                  <p:nvPr/>
                </p:nvCxnSpPr>
                <p:spPr>
                  <a:xfrm flipV="1">
                    <a:off x="8176937" y="5215407"/>
                    <a:ext cx="0" cy="441583"/>
                  </a:xfrm>
                  <a:prstGeom prst="line">
                    <a:avLst/>
                  </a:prstGeom>
                  <a:ln w="57150">
                    <a:solidFill>
                      <a:srgbClr val="00B05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6652937" y="5214925"/>
                    <a:ext cx="0" cy="426721"/>
                  </a:xfrm>
                  <a:prstGeom prst="line">
                    <a:avLst/>
                  </a:prstGeom>
                  <a:ln w="57150">
                    <a:solidFill>
                      <a:srgbClr val="00B05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grpSp>
          <p:grpSp>
            <p:nvGrpSpPr>
              <p:cNvPr id="9" name="Group 8"/>
              <p:cNvGrpSpPr/>
              <p:nvPr/>
            </p:nvGrpSpPr>
            <p:grpSpPr>
              <a:xfrm>
                <a:off x="8997633" y="5134536"/>
                <a:ext cx="2576630" cy="1326649"/>
                <a:chOff x="8898746" y="4461508"/>
                <a:chExt cx="2535902" cy="1435650"/>
              </a:xfrm>
            </p:grpSpPr>
            <p:sp>
              <p:nvSpPr>
                <p:cNvPr id="10" name="Curved Up Arrow 9"/>
                <p:cNvSpPr/>
                <p:nvPr/>
              </p:nvSpPr>
              <p:spPr>
                <a:xfrm>
                  <a:off x="9350283" y="5187636"/>
                  <a:ext cx="2084365" cy="709522"/>
                </a:xfrm>
                <a:prstGeom prst="curvedUpArrow">
                  <a:avLst>
                    <a:gd name="adj1" fmla="val 25000"/>
                    <a:gd name="adj2" fmla="val 74268"/>
                    <a:gd name="adj3" fmla="val 25000"/>
                  </a:avLst>
                </a:prstGeom>
                <a:solidFill>
                  <a:srgbClr val="00B0F0"/>
                </a:solidFill>
                <a:ln w="28575">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2" name="Straight Connector 11"/>
                <p:cNvCxnSpPr/>
                <p:nvPr/>
              </p:nvCxnSpPr>
              <p:spPr>
                <a:xfrm flipH="1" flipV="1">
                  <a:off x="10550210" y="4563425"/>
                  <a:ext cx="5177" cy="534091"/>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8898746" y="4461508"/>
                  <a:ext cx="1579375" cy="203121"/>
                </a:xfrm>
                <a:prstGeom prst="straightConnector1">
                  <a:avLst/>
                </a:prstGeom>
                <a:ln w="57150">
                  <a:solidFill>
                    <a:srgbClr val="CC0099"/>
                  </a:solidFill>
                  <a:tailEnd type="triangle"/>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grpSp>
        <p:cxnSp>
          <p:nvCxnSpPr>
            <p:cNvPr id="7" name="Straight Connector 6"/>
            <p:cNvCxnSpPr/>
            <p:nvPr/>
          </p:nvCxnSpPr>
          <p:spPr>
            <a:xfrm flipV="1">
              <a:off x="11181529" y="5513472"/>
              <a:ext cx="0" cy="429101"/>
            </a:xfrm>
            <a:prstGeom prst="line">
              <a:avLst/>
            </a:prstGeom>
            <a:ln w="57150">
              <a:solidFill>
                <a:srgbClr val="00B05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cxnSp>
        <p:nvCxnSpPr>
          <p:cNvPr id="34" name="Straight Arrow Connector 33"/>
          <p:cNvCxnSpPr/>
          <p:nvPr/>
        </p:nvCxnSpPr>
        <p:spPr>
          <a:xfrm>
            <a:off x="2311327" y="4292591"/>
            <a:ext cx="1864387" cy="1651009"/>
          </a:xfrm>
          <a:prstGeom prst="straightConnector1">
            <a:avLst/>
          </a:prstGeom>
          <a:ln w="57150">
            <a:solidFill>
              <a:srgbClr val="CC0099"/>
            </a:solidFill>
            <a:tailEnd type="triangle"/>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4712677" y="4292591"/>
            <a:ext cx="3972535" cy="1651009"/>
          </a:xfrm>
          <a:prstGeom prst="straightConnector1">
            <a:avLst/>
          </a:prstGeom>
          <a:ln w="57150">
            <a:solidFill>
              <a:srgbClr val="CC0099"/>
            </a:solidFill>
            <a:tailEnd type="triangle"/>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5753683"/>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7012" y="1066800"/>
            <a:ext cx="11734800" cy="5610228"/>
          </a:xfrm>
          <a:solidFill>
            <a:schemeClr val="tx1"/>
          </a:solidFill>
          <a:ln w="57150">
            <a:solidFill>
              <a:srgbClr val="FF53FF"/>
            </a:solidFill>
          </a:ln>
          <a:scene3d>
            <a:camera prst="orthographicFront"/>
            <a:lightRig rig="threePt" dir="t"/>
          </a:scene3d>
          <a:sp3d>
            <a:bevelT prst="angle"/>
          </a:sp3d>
        </p:spPr>
        <p:txBody>
          <a:bodyPr>
            <a:normAutofit/>
          </a:bodyPr>
          <a:lstStyle/>
          <a:p>
            <a:pPr marL="0" lvl="0" indent="0">
              <a:buNone/>
            </a:pPr>
            <a:endParaRPr lang="en-US" sz="2600" dirty="0">
              <a:solidFill>
                <a:prstClr val="black">
                  <a:lumMod val="95000"/>
                  <a:lumOff val="5000"/>
                </a:prstClr>
              </a:solidFill>
            </a:endParaRPr>
          </a:p>
          <a:p>
            <a:pPr marL="0" lvl="0" indent="0">
              <a:buNone/>
            </a:pPr>
            <a:endParaRPr lang="en-US" sz="2600" dirty="0">
              <a:solidFill>
                <a:prstClr val="black">
                  <a:lumMod val="95000"/>
                  <a:lumOff val="5000"/>
                </a:prstClr>
              </a:solidFill>
            </a:endParaRPr>
          </a:p>
          <a:p>
            <a:pPr marL="0" lvl="0" indent="0">
              <a:buNone/>
            </a:pPr>
            <a:endParaRPr lang="en-US" sz="2600" dirty="0">
              <a:solidFill>
                <a:prstClr val="black">
                  <a:lumMod val="95000"/>
                  <a:lumOff val="5000"/>
                </a:prstClr>
              </a:solidFill>
            </a:endParaRPr>
          </a:p>
          <a:p>
            <a:pPr marL="0" lvl="0" indent="0">
              <a:buNone/>
            </a:pPr>
            <a:endParaRPr lang="en-US" sz="2600" dirty="0">
              <a:solidFill>
                <a:prstClr val="black">
                  <a:lumMod val="95000"/>
                  <a:lumOff val="5000"/>
                </a:prstClr>
              </a:solidFill>
            </a:endParaRPr>
          </a:p>
          <a:p>
            <a:pPr marL="0" lvl="0" indent="0">
              <a:buNone/>
            </a:pPr>
            <a:endParaRPr lang="en-US" sz="3200" dirty="0">
              <a:solidFill>
                <a:prstClr val="black">
                  <a:lumMod val="95000"/>
                  <a:lumOff val="5000"/>
                </a:prstClr>
              </a:solidFill>
            </a:endParaRPr>
          </a:p>
          <a:p>
            <a:pPr marL="0" lvl="0" indent="0">
              <a:buNone/>
            </a:pPr>
            <a:r>
              <a:rPr lang="en-US" sz="2600" dirty="0">
                <a:solidFill>
                  <a:prstClr val="black">
                    <a:lumMod val="95000"/>
                    <a:lumOff val="5000"/>
                  </a:prstClr>
                </a:solidFill>
              </a:rPr>
              <a:t>Rain begins </a:t>
            </a:r>
            <a:r>
              <a:rPr lang="en-US" sz="2600" b="1" dirty="0">
                <a:solidFill>
                  <a:srgbClr val="00B0F0"/>
                </a:solidFill>
                <a:effectLst>
                  <a:outerShdw blurRad="38100" dist="38100" dir="2700000" algn="tl">
                    <a:srgbClr val="000000">
                      <a:alpha val="43137"/>
                    </a:srgbClr>
                  </a:outerShdw>
                </a:effectLst>
              </a:rPr>
              <a:t>17</a:t>
            </a:r>
            <a:r>
              <a:rPr lang="en-US" sz="2600" b="1" baseline="30000" dirty="0">
                <a:solidFill>
                  <a:srgbClr val="00B0F0"/>
                </a:solidFill>
                <a:effectLst>
                  <a:outerShdw blurRad="38100" dist="38100" dir="2700000" algn="tl">
                    <a:srgbClr val="000000">
                      <a:alpha val="43137"/>
                    </a:srgbClr>
                  </a:outerShdw>
                </a:effectLst>
              </a:rPr>
              <a:t>th</a:t>
            </a:r>
            <a:endParaRPr lang="en-US" sz="2600" dirty="0">
              <a:solidFill>
                <a:prstClr val="black">
                  <a:lumMod val="95000"/>
                  <a:lumOff val="5000"/>
                </a:prstClr>
              </a:solidFill>
              <a:effectLst>
                <a:outerShdw blurRad="38100" dist="38100" dir="2700000" algn="tl">
                  <a:srgbClr val="000000">
                    <a:alpha val="43137"/>
                  </a:srgbClr>
                </a:outerShdw>
              </a:effectLst>
            </a:endParaRPr>
          </a:p>
          <a:p>
            <a:pPr marL="0" lvl="0" indent="0">
              <a:buNone/>
            </a:pPr>
            <a:r>
              <a:rPr lang="en-US" sz="2600" b="1" dirty="0">
                <a:solidFill>
                  <a:srgbClr val="FF9900"/>
                </a:solidFill>
                <a:effectLst>
                  <a:outerShdw blurRad="38100" dist="38100" dir="2700000" algn="tl">
                    <a:srgbClr val="000000">
                      <a:alpha val="43137"/>
                    </a:srgbClr>
                  </a:outerShdw>
                </a:effectLst>
              </a:rPr>
              <a:t>1</a:t>
            </a:r>
            <a:r>
              <a:rPr lang="en-US" sz="2600" b="1" dirty="0">
                <a:solidFill>
                  <a:srgbClr val="FF9900"/>
                </a:solidFill>
              </a:rPr>
              <a:t>	       </a:t>
            </a:r>
            <a:r>
              <a:rPr lang="en-US" sz="2600" b="1" dirty="0">
                <a:solidFill>
                  <a:srgbClr val="FF9900"/>
                </a:solidFill>
                <a:effectLst>
                  <a:outerShdw blurRad="38100" dist="38100" dir="2700000" algn="tl">
                    <a:srgbClr val="000000">
                      <a:alpha val="43137"/>
                    </a:srgbClr>
                  </a:outerShdw>
                </a:effectLst>
              </a:rPr>
              <a:t>2</a:t>
            </a:r>
            <a:r>
              <a:rPr lang="en-US" sz="2600" b="1" dirty="0">
                <a:solidFill>
                  <a:srgbClr val="FF9900"/>
                </a:solidFill>
              </a:rPr>
              <a:t>		  </a:t>
            </a:r>
            <a:r>
              <a:rPr lang="en-US" sz="2600" b="1" dirty="0">
                <a:solidFill>
                  <a:srgbClr val="FF9900"/>
                </a:solidFill>
                <a:effectLst>
                  <a:outerShdw blurRad="38100" dist="38100" dir="2700000" algn="tl">
                    <a:srgbClr val="000000">
                      <a:alpha val="43137"/>
                    </a:srgbClr>
                  </a:outerShdw>
                </a:effectLst>
              </a:rPr>
              <a:t> 3</a:t>
            </a:r>
            <a:r>
              <a:rPr lang="en-US" sz="2600" b="1" dirty="0">
                <a:solidFill>
                  <a:srgbClr val="FF9900"/>
                </a:solidFill>
              </a:rPr>
              <a:t>		 </a:t>
            </a:r>
            <a:r>
              <a:rPr lang="en-US" sz="2600" b="1" dirty="0">
                <a:solidFill>
                  <a:srgbClr val="FF9900"/>
                </a:solidFill>
                <a:effectLst>
                  <a:outerShdw blurRad="38100" dist="38100" dir="2700000" algn="tl">
                    <a:srgbClr val="000000">
                      <a:alpha val="43137"/>
                    </a:srgbClr>
                  </a:outerShdw>
                </a:effectLst>
              </a:rPr>
              <a:t>4</a:t>
            </a:r>
            <a:r>
              <a:rPr lang="en-US" sz="2600" b="1" dirty="0">
                <a:solidFill>
                  <a:srgbClr val="FF9900"/>
                </a:solidFill>
              </a:rPr>
              <a:t> 	      </a:t>
            </a:r>
            <a:r>
              <a:rPr lang="en-US" sz="2600" b="1" dirty="0">
                <a:solidFill>
                  <a:srgbClr val="FF9900"/>
                </a:solidFill>
                <a:effectLst>
                  <a:outerShdw blurRad="38100" dist="38100" dir="2700000" algn="tl">
                    <a:srgbClr val="000000">
                      <a:alpha val="43137"/>
                    </a:srgbClr>
                  </a:outerShdw>
                </a:effectLst>
              </a:rPr>
              <a:t> 5</a:t>
            </a:r>
            <a:r>
              <a:rPr lang="en-US" sz="2600" b="1" dirty="0">
                <a:solidFill>
                  <a:srgbClr val="FF9900"/>
                </a:solidFill>
              </a:rPr>
              <a:t>		   </a:t>
            </a:r>
            <a:r>
              <a:rPr lang="en-US" sz="2600" b="1" dirty="0">
                <a:solidFill>
                  <a:srgbClr val="FF9900"/>
                </a:solidFill>
                <a:effectLst>
                  <a:outerShdw blurRad="38100" dist="38100" dir="2700000" algn="tl">
                    <a:srgbClr val="000000">
                      <a:alpha val="43137"/>
                    </a:srgbClr>
                  </a:outerShdw>
                </a:effectLst>
              </a:rPr>
              <a:t>6</a:t>
            </a:r>
            <a:r>
              <a:rPr lang="en-US" sz="2600" dirty="0">
                <a:solidFill>
                  <a:prstClr val="black">
                    <a:lumMod val="95000"/>
                    <a:lumOff val="5000"/>
                  </a:prstClr>
                </a:solidFill>
              </a:rPr>
              <a:t>  		 </a:t>
            </a:r>
            <a:r>
              <a:rPr lang="en-US" sz="2600" b="1" dirty="0">
                <a:solidFill>
                  <a:srgbClr val="FF9900"/>
                </a:solidFill>
                <a:effectLst>
                  <a:outerShdw blurRad="38100" dist="38100" dir="2700000" algn="tl">
                    <a:srgbClr val="000000">
                      <a:alpha val="43137"/>
                    </a:srgbClr>
                  </a:outerShdw>
                </a:effectLst>
              </a:rPr>
              <a:t>7</a:t>
            </a:r>
            <a:r>
              <a:rPr lang="en-US" sz="2600" dirty="0">
                <a:solidFill>
                  <a:prstClr val="black">
                    <a:lumMod val="95000"/>
                    <a:lumOff val="5000"/>
                  </a:prstClr>
                </a:solidFill>
              </a:rPr>
              <a:t>	         </a:t>
            </a:r>
            <a:r>
              <a:rPr lang="en-US" sz="2600" b="1" dirty="0">
                <a:solidFill>
                  <a:srgbClr val="FF9900"/>
                </a:solidFill>
                <a:effectLst>
                  <a:outerShdw blurRad="38100" dist="38100" dir="2700000" algn="tl">
                    <a:srgbClr val="000000">
                      <a:alpha val="43137"/>
                    </a:srgbClr>
                  </a:outerShdw>
                </a:effectLst>
              </a:rPr>
              <a:t>8</a:t>
            </a:r>
          </a:p>
          <a:p>
            <a:pPr marL="0" lvl="0" indent="0">
              <a:buNone/>
            </a:pPr>
            <a:endParaRPr lang="en-US" sz="2600" dirty="0">
              <a:solidFill>
                <a:prstClr val="black">
                  <a:lumMod val="95000"/>
                  <a:lumOff val="5000"/>
                </a:prstClr>
              </a:solidFill>
            </a:endParaRPr>
          </a:p>
          <a:p>
            <a:pPr marL="0" lvl="0" indent="0">
              <a:buNone/>
            </a:pPr>
            <a:r>
              <a:rPr lang="en-US" sz="2600" dirty="0">
                <a:solidFill>
                  <a:prstClr val="black">
                    <a:lumMod val="95000"/>
                    <a:lumOff val="5000"/>
                  </a:prstClr>
                </a:solidFill>
              </a:rPr>
              <a:t>       30	  30          </a:t>
            </a:r>
            <a:r>
              <a:rPr lang="en-US" sz="2600" b="1" dirty="0">
                <a:solidFill>
                  <a:srgbClr val="FF9900"/>
                </a:solidFill>
              </a:rPr>
              <a:t>  </a:t>
            </a:r>
            <a:r>
              <a:rPr lang="en-US" sz="2600" dirty="0">
                <a:solidFill>
                  <a:prstClr val="black">
                    <a:lumMod val="95000"/>
                    <a:lumOff val="5000"/>
                  </a:prstClr>
                </a:solidFill>
              </a:rPr>
              <a:t>30</a:t>
            </a:r>
            <a:r>
              <a:rPr lang="en-US" sz="2600" b="1" dirty="0">
                <a:solidFill>
                  <a:prstClr val="black"/>
                </a:solidFill>
                <a:effectLst>
                  <a:glow rad="165100">
                    <a:srgbClr val="04DE3D"/>
                  </a:glow>
                  <a:outerShdw blurRad="38100" dist="38100" dir="2700000" algn="tl">
                    <a:srgbClr val="000000">
                      <a:alpha val="43137"/>
                    </a:srgbClr>
                  </a:outerShdw>
                </a:effectLst>
              </a:rPr>
              <a:t>+1</a:t>
            </a:r>
            <a:r>
              <a:rPr lang="en-US" sz="2600" dirty="0">
                <a:solidFill>
                  <a:prstClr val="black">
                    <a:lumMod val="95000"/>
                    <a:lumOff val="5000"/>
                  </a:prstClr>
                </a:solidFill>
              </a:rPr>
              <a:t>       </a:t>
            </a:r>
            <a:r>
              <a:rPr lang="en-US" sz="2600" b="1" dirty="0">
                <a:solidFill>
                  <a:srgbClr val="FF9900"/>
                </a:solidFill>
              </a:rPr>
              <a:t>    </a:t>
            </a:r>
            <a:r>
              <a:rPr lang="en-US" sz="2600" dirty="0">
                <a:solidFill>
                  <a:prstClr val="black">
                    <a:lumMod val="95000"/>
                    <a:lumOff val="5000"/>
                  </a:prstClr>
                </a:solidFill>
              </a:rPr>
              <a:t>30         </a:t>
            </a:r>
            <a:r>
              <a:rPr lang="en-US" sz="2600" b="1" dirty="0">
                <a:solidFill>
                  <a:srgbClr val="FF9900"/>
                </a:solidFill>
              </a:rPr>
              <a:t>   </a:t>
            </a:r>
            <a:r>
              <a:rPr lang="en-US" sz="2600" dirty="0">
                <a:solidFill>
                  <a:prstClr val="black">
                    <a:lumMod val="95000"/>
                    <a:lumOff val="5000"/>
                  </a:prstClr>
                </a:solidFill>
              </a:rPr>
              <a:t>30       </a:t>
            </a:r>
            <a:r>
              <a:rPr lang="en-US" sz="2600" b="1" dirty="0">
                <a:solidFill>
                  <a:srgbClr val="FF9900"/>
                </a:solidFill>
              </a:rPr>
              <a:t>    </a:t>
            </a:r>
            <a:r>
              <a:rPr lang="en-US" sz="2600" dirty="0">
                <a:solidFill>
                  <a:prstClr val="black">
                    <a:lumMod val="95000"/>
                    <a:lumOff val="5000"/>
                  </a:prstClr>
                </a:solidFill>
              </a:rPr>
              <a:t>30</a:t>
            </a:r>
            <a:r>
              <a:rPr lang="en-US" sz="2600" b="1" dirty="0">
                <a:solidFill>
                  <a:prstClr val="black"/>
                </a:solidFill>
                <a:effectLst>
                  <a:glow rad="127000">
                    <a:srgbClr val="04DE3D"/>
                  </a:glow>
                  <a:outerShdw blurRad="38100" dist="38100" dir="2700000" algn="tl">
                    <a:srgbClr val="000000">
                      <a:alpha val="43137"/>
                    </a:srgbClr>
                  </a:outerShdw>
                </a:effectLst>
              </a:rPr>
              <a:t>+1</a:t>
            </a:r>
            <a:r>
              <a:rPr lang="en-US" sz="2600" dirty="0">
                <a:solidFill>
                  <a:prstClr val="black">
                    <a:lumMod val="95000"/>
                    <a:lumOff val="5000"/>
                  </a:prstClr>
                </a:solidFill>
              </a:rPr>
              <a:t>        </a:t>
            </a:r>
            <a:r>
              <a:rPr lang="en-US" sz="2600" b="1" dirty="0">
                <a:solidFill>
                  <a:srgbClr val="FF9900"/>
                </a:solidFill>
              </a:rPr>
              <a:t>    </a:t>
            </a:r>
            <a:r>
              <a:rPr lang="en-US" sz="2600" dirty="0">
                <a:solidFill>
                  <a:prstClr val="black">
                    <a:lumMod val="95000"/>
                    <a:lumOff val="5000"/>
                  </a:prstClr>
                </a:solidFill>
              </a:rPr>
              <a:t>30</a:t>
            </a:r>
          </a:p>
        </p:txBody>
      </p:sp>
      <p:sp>
        <p:nvSpPr>
          <p:cNvPr id="4" name="Slide Number Placeholder 3"/>
          <p:cNvSpPr>
            <a:spLocks noGrp="1"/>
          </p:cNvSpPr>
          <p:nvPr>
            <p:ph type="sldNum" sz="quarter" idx="12"/>
          </p:nvPr>
        </p:nvSpPr>
        <p:spPr>
          <a:xfrm>
            <a:off x="10818812" y="6324600"/>
            <a:ext cx="1066802" cy="276228"/>
          </a:xfrm>
        </p:spPr>
        <p:txBody>
          <a:bodyPr/>
          <a:lstStyle/>
          <a:p>
            <a:fld id="{2A013F82-EE5E-44EE-A61D-E31C6657F26F}" type="slidenum">
              <a:rPr lang="en-US" b="1" smtClean="0">
                <a:solidFill>
                  <a:schemeClr val="bg1"/>
                </a:solidFill>
              </a:rPr>
              <a:t>52</a:t>
            </a:fld>
            <a:endParaRPr lang="en-US" b="1" dirty="0">
              <a:solidFill>
                <a:schemeClr val="bg1"/>
              </a:solidFill>
            </a:endParaRPr>
          </a:p>
        </p:txBody>
      </p:sp>
      <p:sp>
        <p:nvSpPr>
          <p:cNvPr id="5" name="Title 1"/>
          <p:cNvSpPr>
            <a:spLocks noGrp="1"/>
          </p:cNvSpPr>
          <p:nvPr>
            <p:ph type="title"/>
          </p:nvPr>
        </p:nvSpPr>
        <p:spPr>
          <a:xfrm>
            <a:off x="3391122" y="152400"/>
            <a:ext cx="5370290" cy="685800"/>
          </a:xfrm>
          <a:blipFill>
            <a:blip r:embed="rId3"/>
            <a:tile tx="0" ty="0" sx="100000" sy="100000" flip="none" algn="tl"/>
          </a:blipFill>
          <a:ln w="76200">
            <a:solidFill>
              <a:schemeClr val="accent3">
                <a:lumMod val="60000"/>
                <a:lumOff val="40000"/>
              </a:schemeClr>
            </a:solidFill>
          </a:ln>
          <a:effectLst>
            <a:glow rad="228600">
              <a:schemeClr val="accent6">
                <a:satMod val="175000"/>
                <a:alpha val="40000"/>
              </a:schemeClr>
            </a:glow>
          </a:effectLst>
          <a:scene3d>
            <a:camera prst="orthographicFront"/>
            <a:lightRig rig="threePt" dir="t"/>
          </a:scene3d>
          <a:sp3d>
            <a:bevelT w="114300" prst="artDeco"/>
          </a:sp3d>
        </p:spPr>
        <p:txBody>
          <a:bodyPr anchor="ctr"/>
          <a:lstStyle/>
          <a:p>
            <a:pPr algn="ctr"/>
            <a:r>
              <a:rPr lang="en-US" b="1" dirty="0">
                <a:solidFill>
                  <a:schemeClr val="bg1"/>
                </a:solidFill>
              </a:rPr>
              <a:t>“More Per Quarter”???</a:t>
            </a:r>
          </a:p>
        </p:txBody>
      </p:sp>
      <p:grpSp>
        <p:nvGrpSpPr>
          <p:cNvPr id="6" name="Group 5"/>
          <p:cNvGrpSpPr/>
          <p:nvPr/>
        </p:nvGrpSpPr>
        <p:grpSpPr>
          <a:xfrm>
            <a:off x="379412" y="5092307"/>
            <a:ext cx="11468508" cy="1350057"/>
            <a:chOff x="188424" y="5400530"/>
            <a:chExt cx="11468508" cy="1350057"/>
          </a:xfrm>
          <a:solidFill>
            <a:srgbClr val="CC00FF"/>
          </a:solidFill>
        </p:grpSpPr>
        <p:grpSp>
          <p:nvGrpSpPr>
            <p:cNvPr id="7" name="Group 6"/>
            <p:cNvGrpSpPr/>
            <p:nvPr/>
          </p:nvGrpSpPr>
          <p:grpSpPr>
            <a:xfrm>
              <a:off x="188424" y="5400530"/>
              <a:ext cx="11468508" cy="1350057"/>
              <a:chOff x="331693" y="5169890"/>
              <a:chExt cx="11468508" cy="1350057"/>
            </a:xfrm>
            <a:grpFill/>
          </p:grpSpPr>
          <p:grpSp>
            <p:nvGrpSpPr>
              <p:cNvPr id="9" name="Group 8"/>
              <p:cNvGrpSpPr/>
              <p:nvPr/>
            </p:nvGrpSpPr>
            <p:grpSpPr>
              <a:xfrm>
                <a:off x="331693" y="5169890"/>
                <a:ext cx="11468508" cy="1350057"/>
                <a:chOff x="340368" y="4824581"/>
                <a:chExt cx="11468508" cy="1350057"/>
              </a:xfrm>
              <a:grpFill/>
            </p:grpSpPr>
            <p:grpSp>
              <p:nvGrpSpPr>
                <p:cNvPr id="15" name="Group 14"/>
                <p:cNvGrpSpPr/>
                <p:nvPr/>
              </p:nvGrpSpPr>
              <p:grpSpPr>
                <a:xfrm>
                  <a:off x="340368" y="4824581"/>
                  <a:ext cx="11468508" cy="1350057"/>
                  <a:chOff x="509542" y="5104627"/>
                  <a:chExt cx="11468508" cy="1350057"/>
                </a:xfrm>
                <a:grpFill/>
              </p:grpSpPr>
              <p:cxnSp>
                <p:nvCxnSpPr>
                  <p:cNvPr id="16" name="Straight Connector 15"/>
                  <p:cNvCxnSpPr/>
                  <p:nvPr/>
                </p:nvCxnSpPr>
                <p:spPr>
                  <a:xfrm flipV="1">
                    <a:off x="9765427" y="5232848"/>
                    <a:ext cx="0" cy="426584"/>
                  </a:xfrm>
                  <a:prstGeom prst="line">
                    <a:avLst/>
                  </a:prstGeom>
                  <a:grpFill/>
                  <a:ln w="57150">
                    <a:solidFill>
                      <a:srgbClr val="00B05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509542" y="5104627"/>
                    <a:ext cx="11468508" cy="1350057"/>
                    <a:chOff x="493304" y="5069836"/>
                    <a:chExt cx="11468508" cy="1350057"/>
                  </a:xfrm>
                  <a:grpFill/>
                </p:grpSpPr>
                <p:sp>
                  <p:nvSpPr>
                    <p:cNvPr id="21" name="Curved Up Arrow 20"/>
                    <p:cNvSpPr/>
                    <p:nvPr/>
                  </p:nvSpPr>
                  <p:spPr>
                    <a:xfrm>
                      <a:off x="8123942" y="5700590"/>
                      <a:ext cx="1805897" cy="670778"/>
                    </a:xfrm>
                    <a:prstGeom prst="curvedUpArrow">
                      <a:avLst>
                        <a:gd name="adj1" fmla="val 226"/>
                        <a:gd name="adj2" fmla="val 72828"/>
                        <a:gd name="adj3" fmla="val 25000"/>
                      </a:avLst>
                    </a:prstGeom>
                    <a:grp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Curved Up Arrow 21"/>
                    <p:cNvSpPr/>
                    <p:nvPr/>
                  </p:nvSpPr>
                  <p:spPr>
                    <a:xfrm>
                      <a:off x="6632477" y="5705577"/>
                      <a:ext cx="1758070" cy="671156"/>
                    </a:xfrm>
                    <a:prstGeom prst="curvedUpArrow">
                      <a:avLst>
                        <a:gd name="adj1" fmla="val 0"/>
                        <a:gd name="adj2" fmla="val 66200"/>
                        <a:gd name="adj3" fmla="val 25000"/>
                      </a:avLst>
                    </a:prstGeom>
                    <a:grp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0" name="Group 19"/>
                    <p:cNvGrpSpPr/>
                    <p:nvPr/>
                  </p:nvGrpSpPr>
                  <p:grpSpPr>
                    <a:xfrm>
                      <a:off x="493304" y="5069836"/>
                      <a:ext cx="11468508" cy="1350057"/>
                      <a:chOff x="492896" y="5082899"/>
                      <a:chExt cx="11468508" cy="1350057"/>
                    </a:xfrm>
                    <a:grpFill/>
                  </p:grpSpPr>
                  <p:sp>
                    <p:nvSpPr>
                      <p:cNvPr id="23" name="Curved Up Arrow 22"/>
                      <p:cNvSpPr/>
                      <p:nvPr/>
                    </p:nvSpPr>
                    <p:spPr>
                      <a:xfrm>
                        <a:off x="2103028" y="5693427"/>
                        <a:ext cx="1719334" cy="739529"/>
                      </a:xfrm>
                      <a:prstGeom prst="curvedUpArrow">
                        <a:avLst>
                          <a:gd name="adj1" fmla="val 6275"/>
                          <a:gd name="adj2" fmla="val 64059"/>
                          <a:gd name="adj3" fmla="val 25000"/>
                        </a:avLst>
                      </a:prstGeom>
                      <a:grp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p:cNvGrpSpPr/>
                      <p:nvPr/>
                    </p:nvGrpSpPr>
                    <p:grpSpPr>
                      <a:xfrm>
                        <a:off x="492896" y="5082899"/>
                        <a:ext cx="11468508" cy="1333943"/>
                        <a:chOff x="493712" y="4879200"/>
                        <a:chExt cx="11468508" cy="1333943"/>
                      </a:xfrm>
                      <a:grpFill/>
                    </p:grpSpPr>
                    <p:cxnSp>
                      <p:nvCxnSpPr>
                        <p:cNvPr id="26" name="Straight Connector 25"/>
                        <p:cNvCxnSpPr/>
                        <p:nvPr/>
                      </p:nvCxnSpPr>
                      <p:spPr>
                        <a:xfrm flipH="1" flipV="1">
                          <a:off x="2103844" y="5021580"/>
                          <a:ext cx="1" cy="457200"/>
                        </a:xfrm>
                        <a:prstGeom prst="line">
                          <a:avLst/>
                        </a:prstGeom>
                        <a:grpFill/>
                        <a:ln w="57150">
                          <a:solidFill>
                            <a:srgbClr val="009242"/>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300000" flipH="1" flipV="1">
                          <a:off x="2865531" y="5038594"/>
                          <a:ext cx="38100" cy="440187"/>
                        </a:xfrm>
                        <a:prstGeom prst="line">
                          <a:avLst/>
                        </a:prstGeom>
                        <a:grpFill/>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93712" y="5448164"/>
                          <a:ext cx="11468508" cy="20076"/>
                        </a:xfrm>
                        <a:prstGeom prst="line">
                          <a:avLst/>
                        </a:prstGeom>
                        <a:grpFill/>
                        <a:ln w="76200">
                          <a:solidFill>
                            <a:srgbClr val="0000CC"/>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493712" y="4879200"/>
                          <a:ext cx="0" cy="630062"/>
                        </a:xfrm>
                        <a:prstGeom prst="line">
                          <a:avLst/>
                        </a:prstGeom>
                        <a:grpFill/>
                        <a:ln w="76200">
                          <a:solidFill>
                            <a:srgbClr val="CC0099"/>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3589107" y="5021580"/>
                          <a:ext cx="0" cy="405511"/>
                        </a:xfrm>
                        <a:prstGeom prst="line">
                          <a:avLst/>
                        </a:prstGeom>
                        <a:grpFill/>
                        <a:ln w="57150">
                          <a:solidFill>
                            <a:srgbClr val="009242"/>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30" name="Curved Down Arrow 29"/>
                        <p:cNvSpPr/>
                        <p:nvPr/>
                      </p:nvSpPr>
                      <p:spPr>
                        <a:xfrm rot="10800000" flipH="1">
                          <a:off x="541107" y="5514941"/>
                          <a:ext cx="1795225" cy="665790"/>
                        </a:xfrm>
                        <a:prstGeom prst="curvedDownArrow">
                          <a:avLst>
                            <a:gd name="adj1" fmla="val 463"/>
                            <a:gd name="adj2" fmla="val 75782"/>
                            <a:gd name="adj3" fmla="val 35904"/>
                          </a:avLst>
                        </a:prstGeom>
                        <a:grpFill/>
                        <a:ln w="38100">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Curved Up Arrow 30"/>
                        <p:cNvSpPr/>
                        <p:nvPr/>
                      </p:nvSpPr>
                      <p:spPr>
                        <a:xfrm>
                          <a:off x="5113107" y="5510777"/>
                          <a:ext cx="1845766" cy="702366"/>
                        </a:xfrm>
                        <a:prstGeom prst="curvedUpArrow">
                          <a:avLst>
                            <a:gd name="adj1" fmla="val 718"/>
                            <a:gd name="adj2" fmla="val 80143"/>
                            <a:gd name="adj3" fmla="val 20283"/>
                          </a:avLst>
                        </a:prstGeom>
                        <a:grp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25" name="Straight Connector 24"/>
                      <p:cNvCxnSpPr/>
                      <p:nvPr/>
                    </p:nvCxnSpPr>
                    <p:spPr>
                      <a:xfrm>
                        <a:off x="5112291" y="5215149"/>
                        <a:ext cx="0" cy="415641"/>
                      </a:xfrm>
                      <a:prstGeom prst="line">
                        <a:avLst/>
                      </a:prstGeom>
                      <a:grpFill/>
                      <a:ln w="57150">
                        <a:solidFill>
                          <a:srgbClr val="00B05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grpSp>
              <p:cxnSp>
                <p:nvCxnSpPr>
                  <p:cNvPr id="18" name="Straight Connector 17"/>
                  <p:cNvCxnSpPr/>
                  <p:nvPr/>
                </p:nvCxnSpPr>
                <p:spPr>
                  <a:xfrm flipV="1">
                    <a:off x="8176937" y="5236190"/>
                    <a:ext cx="0" cy="416328"/>
                  </a:xfrm>
                  <a:prstGeom prst="line">
                    <a:avLst/>
                  </a:prstGeom>
                  <a:grpFill/>
                  <a:ln w="57150">
                    <a:solidFill>
                      <a:srgbClr val="00B05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6648715" y="5246099"/>
                    <a:ext cx="4222" cy="406419"/>
                  </a:xfrm>
                  <a:prstGeom prst="line">
                    <a:avLst/>
                  </a:prstGeom>
                  <a:grpFill/>
                  <a:ln w="57150">
                    <a:solidFill>
                      <a:srgbClr val="00B05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sp>
              <p:nvSpPr>
                <p:cNvPr id="14" name="Curved Up Arrow 13"/>
                <p:cNvSpPr/>
                <p:nvPr/>
              </p:nvSpPr>
              <p:spPr>
                <a:xfrm>
                  <a:off x="3435762" y="5441732"/>
                  <a:ext cx="1753849" cy="684380"/>
                </a:xfrm>
                <a:prstGeom prst="curvedUpArrow">
                  <a:avLst>
                    <a:gd name="adj1" fmla="val 8654"/>
                    <a:gd name="adj2" fmla="val 68063"/>
                    <a:gd name="adj3" fmla="val 25000"/>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 name="Group 9"/>
              <p:cNvGrpSpPr/>
              <p:nvPr/>
            </p:nvGrpSpPr>
            <p:grpSpPr>
              <a:xfrm>
                <a:off x="9578246" y="5228706"/>
                <a:ext cx="1993353" cy="1253251"/>
                <a:chOff x="9470182" y="4563424"/>
                <a:chExt cx="1961845" cy="1356224"/>
              </a:xfrm>
              <a:grpFill/>
            </p:grpSpPr>
            <p:sp>
              <p:nvSpPr>
                <p:cNvPr id="11" name="Curved Up Arrow 10"/>
                <p:cNvSpPr/>
                <p:nvPr/>
              </p:nvSpPr>
              <p:spPr>
                <a:xfrm>
                  <a:off x="9470182" y="5198719"/>
                  <a:ext cx="1961845" cy="720929"/>
                </a:xfrm>
                <a:prstGeom prst="curvedUpArrow">
                  <a:avLst>
                    <a:gd name="adj1" fmla="val 9531"/>
                    <a:gd name="adj2" fmla="val 74268"/>
                    <a:gd name="adj3" fmla="val 25000"/>
                  </a:avLst>
                </a:prstGeom>
                <a:grpFill/>
                <a:ln w="28575">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2" name="Straight Connector 11"/>
                <p:cNvCxnSpPr/>
                <p:nvPr/>
              </p:nvCxnSpPr>
              <p:spPr>
                <a:xfrm flipH="1" flipV="1">
                  <a:off x="10550210" y="4563424"/>
                  <a:ext cx="5177" cy="534091"/>
                </a:xfrm>
                <a:prstGeom prst="line">
                  <a:avLst/>
                </a:prstGeom>
                <a:grpFill/>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grpSp>
        <p:cxnSp>
          <p:nvCxnSpPr>
            <p:cNvPr id="8" name="Straight Connector 7"/>
            <p:cNvCxnSpPr/>
            <p:nvPr/>
          </p:nvCxnSpPr>
          <p:spPr>
            <a:xfrm flipV="1">
              <a:off x="11181529" y="5544646"/>
              <a:ext cx="0" cy="403775"/>
            </a:xfrm>
            <a:prstGeom prst="line">
              <a:avLst/>
            </a:prstGeom>
            <a:grpFill/>
            <a:ln w="57150">
              <a:solidFill>
                <a:srgbClr val="00B05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sp>
        <p:nvSpPr>
          <p:cNvPr id="34" name="Rectangle 33"/>
          <p:cNvSpPr/>
          <p:nvPr/>
        </p:nvSpPr>
        <p:spPr>
          <a:xfrm>
            <a:off x="9964850" y="1295400"/>
            <a:ext cx="1920761" cy="3331446"/>
          </a:xfrm>
          <a:prstGeom prst="rect">
            <a:avLst/>
          </a:prstGeom>
          <a:solidFill>
            <a:schemeClr val="tx1">
              <a:lumMod val="95000"/>
            </a:schemeClr>
          </a:solidFill>
          <a:ln w="28575">
            <a:solidFill>
              <a:srgbClr val="CC0099"/>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0">
              <a:lnSpc>
                <a:spcPct val="90000"/>
              </a:lnSpc>
              <a:spcBef>
                <a:spcPts val="1800"/>
              </a:spcBef>
              <a:buSzPct val="80000"/>
            </a:pPr>
            <a:r>
              <a:rPr lang="en-US" sz="2600" dirty="0">
                <a:solidFill>
                  <a:prstClr val="black">
                    <a:lumMod val="95000"/>
                    <a:lumOff val="5000"/>
                  </a:prstClr>
                </a:solidFill>
              </a:rPr>
              <a:t>End of the </a:t>
            </a:r>
            <a:r>
              <a:rPr lang="en-US" sz="2600" dirty="0">
                <a:solidFill>
                  <a:prstClr val="black">
                    <a:lumMod val="95000"/>
                    <a:lumOff val="5000"/>
                  </a:prstClr>
                </a:solidFill>
                <a:effectLst>
                  <a:outerShdw blurRad="38100" dist="38100" dir="2700000" algn="tl">
                    <a:srgbClr val="000000">
                      <a:alpha val="43137"/>
                    </a:srgbClr>
                  </a:outerShdw>
                </a:effectLst>
              </a:rPr>
              <a:t>150</a:t>
            </a:r>
            <a:r>
              <a:rPr lang="en-US" sz="2600" dirty="0">
                <a:solidFill>
                  <a:prstClr val="black">
                    <a:lumMod val="95000"/>
                    <a:lumOff val="5000"/>
                  </a:prstClr>
                </a:solidFill>
              </a:rPr>
              <a:t> days as written in the Scriptures  - the </a:t>
            </a:r>
            <a:r>
              <a:rPr lang="en-US" sz="2600" dirty="0">
                <a:solidFill>
                  <a:prstClr val="black">
                    <a:lumMod val="95000"/>
                    <a:lumOff val="5000"/>
                  </a:prstClr>
                </a:solidFill>
                <a:effectLst>
                  <a:outerShdw blurRad="38100" dist="38100" dir="2700000" algn="tl">
                    <a:srgbClr val="000000">
                      <a:alpha val="43137"/>
                    </a:srgbClr>
                  </a:outerShdw>
                </a:effectLst>
              </a:rPr>
              <a:t>7</a:t>
            </a:r>
            <a:r>
              <a:rPr lang="en-US" sz="2600" baseline="30000" dirty="0">
                <a:solidFill>
                  <a:prstClr val="black">
                    <a:lumMod val="95000"/>
                    <a:lumOff val="5000"/>
                  </a:prstClr>
                </a:solidFill>
                <a:effectLst>
                  <a:outerShdw blurRad="38100" dist="38100" dir="2700000" algn="tl">
                    <a:srgbClr val="000000">
                      <a:alpha val="43137"/>
                    </a:srgbClr>
                  </a:outerShdw>
                </a:effectLst>
              </a:rPr>
              <a:t>th</a:t>
            </a:r>
            <a:r>
              <a:rPr lang="en-US" sz="2600" dirty="0">
                <a:solidFill>
                  <a:prstClr val="black">
                    <a:lumMod val="95000"/>
                    <a:lumOff val="5000"/>
                  </a:prstClr>
                </a:solidFill>
              </a:rPr>
              <a:t> month, the </a:t>
            </a:r>
            <a:r>
              <a:rPr lang="en-US" sz="2600" b="1" dirty="0">
                <a:solidFill>
                  <a:srgbClr val="CC0099"/>
                </a:solidFill>
                <a:effectLst>
                  <a:outerShdw blurRad="38100" dist="38100" dir="2700000" algn="tl">
                    <a:srgbClr val="000000">
                      <a:alpha val="43137"/>
                    </a:srgbClr>
                  </a:outerShdw>
                </a:effectLst>
              </a:rPr>
              <a:t>16</a:t>
            </a:r>
            <a:r>
              <a:rPr lang="en-US" sz="2600" b="1" baseline="30000" dirty="0">
                <a:solidFill>
                  <a:srgbClr val="CC0099"/>
                </a:solidFill>
                <a:effectLst>
                  <a:outerShdw blurRad="38100" dist="38100" dir="2700000" algn="tl">
                    <a:srgbClr val="000000">
                      <a:alpha val="43137"/>
                    </a:srgbClr>
                  </a:outerShdw>
                </a:effectLst>
              </a:rPr>
              <a:t>th</a:t>
            </a:r>
            <a:r>
              <a:rPr lang="en-US" sz="2600" dirty="0">
                <a:solidFill>
                  <a:prstClr val="black">
                    <a:lumMod val="95000"/>
                    <a:lumOff val="5000"/>
                  </a:prstClr>
                </a:solidFill>
              </a:rPr>
              <a:t> day.</a:t>
            </a:r>
          </a:p>
        </p:txBody>
      </p:sp>
      <p:sp>
        <p:nvSpPr>
          <p:cNvPr id="38" name="Oval Callout 37"/>
          <p:cNvSpPr/>
          <p:nvPr/>
        </p:nvSpPr>
        <p:spPr>
          <a:xfrm>
            <a:off x="280884" y="1066800"/>
            <a:ext cx="4938151" cy="2971801"/>
          </a:xfrm>
          <a:prstGeom prst="wedgeEllipseCallout">
            <a:avLst>
              <a:gd name="adj1" fmla="val 44856"/>
              <a:gd name="adj2" fmla="val 90214"/>
            </a:avLst>
          </a:prstGeom>
          <a:blipFill>
            <a:blip r:embed="rId3"/>
            <a:tile tx="0" ty="0" sx="100000" sy="100000" flip="none" algn="tl"/>
          </a:blipFill>
          <a:ln w="57150">
            <a:solidFill>
              <a:srgbClr val="CC00FF"/>
            </a:solidFill>
          </a:ln>
          <a:effectLst>
            <a:glow rad="101600">
              <a:schemeClr val="accent1"/>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dirty="0">
                <a:solidFill>
                  <a:srgbClr val="002060"/>
                </a:solidFill>
              </a:rPr>
              <a:t>The first quarter accomplished; </a:t>
            </a:r>
          </a:p>
          <a:p>
            <a:pPr algn="ctr"/>
            <a:r>
              <a:rPr lang="en-US" sz="3200" b="1" dirty="0">
                <a:ln>
                  <a:solidFill>
                    <a:srgbClr val="0000CC"/>
                  </a:solidFill>
                </a:ln>
                <a:solidFill>
                  <a:srgbClr val="CC00FF"/>
                </a:solidFill>
                <a:effectLst>
                  <a:glow rad="127000">
                    <a:srgbClr val="FFFF00"/>
                  </a:glow>
                </a:effectLst>
              </a:rPr>
              <a:t>- add one day.</a:t>
            </a:r>
          </a:p>
          <a:p>
            <a:pPr algn="ctr"/>
            <a:r>
              <a:rPr lang="en-US" sz="3200" dirty="0">
                <a:solidFill>
                  <a:srgbClr val="002060"/>
                </a:solidFill>
              </a:rPr>
              <a:t>(Book of Enoch)</a:t>
            </a:r>
          </a:p>
        </p:txBody>
      </p:sp>
      <p:sp>
        <p:nvSpPr>
          <p:cNvPr id="39" name="Oval Callout 38"/>
          <p:cNvSpPr/>
          <p:nvPr/>
        </p:nvSpPr>
        <p:spPr>
          <a:xfrm>
            <a:off x="5290924" y="1072442"/>
            <a:ext cx="4587292" cy="3367924"/>
          </a:xfrm>
          <a:prstGeom prst="wedgeEllipseCallout">
            <a:avLst>
              <a:gd name="adj1" fmla="val 44474"/>
              <a:gd name="adj2" fmla="val 75082"/>
            </a:avLst>
          </a:prstGeom>
          <a:blipFill>
            <a:blip r:embed="rId4"/>
            <a:tile tx="0" ty="0" sx="100000" sy="100000" flip="none" algn="tl"/>
          </a:blipFill>
          <a:ln w="57150">
            <a:solidFill>
              <a:srgbClr val="21FB93"/>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dirty="0">
                <a:solidFill>
                  <a:srgbClr val="002060"/>
                </a:solidFill>
              </a:rPr>
              <a:t>The second quarter accomplished; </a:t>
            </a:r>
          </a:p>
          <a:p>
            <a:pPr marL="285750" indent="-285750" algn="ctr">
              <a:buFontTx/>
              <a:buChar char="-"/>
            </a:pPr>
            <a:r>
              <a:rPr lang="en-US" sz="3200" b="1" dirty="0">
                <a:ln>
                  <a:solidFill>
                    <a:srgbClr val="0000CC"/>
                  </a:solidFill>
                </a:ln>
                <a:solidFill>
                  <a:srgbClr val="CC00FF"/>
                </a:solidFill>
                <a:effectLst>
                  <a:glow rad="165100">
                    <a:srgbClr val="FFFF00"/>
                  </a:glow>
                  <a:outerShdw blurRad="38100" dist="38100" dir="2700000" algn="tl">
                    <a:srgbClr val="000000">
                      <a:alpha val="43137"/>
                    </a:srgbClr>
                  </a:outerShdw>
                </a:effectLst>
              </a:rPr>
              <a:t>add one day.</a:t>
            </a:r>
          </a:p>
          <a:p>
            <a:pPr marL="285750" indent="-285750" algn="ctr">
              <a:buFontTx/>
              <a:buChar char="-"/>
            </a:pPr>
            <a:r>
              <a:rPr lang="en-US" sz="2800" dirty="0">
                <a:solidFill>
                  <a:srgbClr val="002060"/>
                </a:solidFill>
              </a:rPr>
              <a:t>(Book of Enoch)</a:t>
            </a:r>
          </a:p>
        </p:txBody>
      </p:sp>
      <p:cxnSp>
        <p:nvCxnSpPr>
          <p:cNvPr id="42" name="Straight Arrow Connector 41"/>
          <p:cNvCxnSpPr/>
          <p:nvPr/>
        </p:nvCxnSpPr>
        <p:spPr>
          <a:xfrm>
            <a:off x="2513012" y="4419600"/>
            <a:ext cx="209490" cy="793877"/>
          </a:xfrm>
          <a:prstGeom prst="straightConnector1">
            <a:avLst/>
          </a:prstGeom>
          <a:ln w="57150">
            <a:solidFill>
              <a:srgbClr val="00B0F0"/>
            </a:solidFill>
            <a:tailEnd type="triangle"/>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10627918" y="4644954"/>
            <a:ext cx="95421" cy="447353"/>
          </a:xfrm>
          <a:prstGeom prst="straightConnector1">
            <a:avLst/>
          </a:prstGeom>
          <a:ln w="57150">
            <a:solidFill>
              <a:srgbClr val="FF53FF"/>
            </a:solidFill>
            <a:tailEnd type="triangle"/>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4872315"/>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2250" fill="hold"/>
                                        <p:tgtEl>
                                          <p:spTgt spid="39"/>
                                        </p:tgtEl>
                                        <p:attrNameLst>
                                          <p:attrName>ppt_w</p:attrName>
                                        </p:attrNameLst>
                                      </p:cBhvr>
                                      <p:tavLst>
                                        <p:tav tm="0">
                                          <p:val>
                                            <p:fltVal val="0"/>
                                          </p:val>
                                        </p:tav>
                                        <p:tav tm="100000">
                                          <p:val>
                                            <p:strVal val="#ppt_w"/>
                                          </p:val>
                                        </p:tav>
                                      </p:tavLst>
                                    </p:anim>
                                    <p:anim calcmode="lin" valueType="num">
                                      <p:cBhvr>
                                        <p:cTn id="8" dur="2250" fill="hold"/>
                                        <p:tgtEl>
                                          <p:spTgt spid="39"/>
                                        </p:tgtEl>
                                        <p:attrNameLst>
                                          <p:attrName>ppt_h</p:attrName>
                                        </p:attrNameLst>
                                      </p:cBhvr>
                                      <p:tavLst>
                                        <p:tav tm="0">
                                          <p:val>
                                            <p:fltVal val="0"/>
                                          </p:val>
                                        </p:tav>
                                        <p:tav tm="100000">
                                          <p:val>
                                            <p:strVal val="#ppt_h"/>
                                          </p:val>
                                        </p:tav>
                                      </p:tavLst>
                                    </p:anim>
                                    <p:anim calcmode="lin" valueType="num">
                                      <p:cBhvr>
                                        <p:cTn id="9" dur="2250" fill="hold"/>
                                        <p:tgtEl>
                                          <p:spTgt spid="39"/>
                                        </p:tgtEl>
                                        <p:attrNameLst>
                                          <p:attrName>style.rotation</p:attrName>
                                        </p:attrNameLst>
                                      </p:cBhvr>
                                      <p:tavLst>
                                        <p:tav tm="0">
                                          <p:val>
                                            <p:fltVal val="90"/>
                                          </p:val>
                                        </p:tav>
                                        <p:tav tm="100000">
                                          <p:val>
                                            <p:fltVal val="0"/>
                                          </p:val>
                                        </p:tav>
                                      </p:tavLst>
                                    </p:anim>
                                    <p:animEffect transition="in" filter="fade">
                                      <p:cBhvr>
                                        <p:cTn id="10" dur="225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13" y="838200"/>
            <a:ext cx="11963400" cy="5943600"/>
          </a:xfrm>
          <a:solidFill>
            <a:schemeClr val="tx1">
              <a:lumMod val="95000"/>
            </a:schemeClr>
          </a:solidFill>
          <a:ln w="57150">
            <a:solidFill>
              <a:schemeClr val="accent3">
                <a:lumMod val="60000"/>
                <a:lumOff val="40000"/>
              </a:schemeClr>
            </a:solidFill>
          </a:ln>
          <a:scene3d>
            <a:camera prst="orthographicFront"/>
            <a:lightRig rig="threePt" dir="t"/>
          </a:scene3d>
          <a:sp3d>
            <a:bevelT w="114300" prst="artDeco"/>
          </a:sp3d>
        </p:spPr>
        <p:txBody>
          <a:bodyPr lIns="182880" tIns="91440">
            <a:normAutofit fontScale="92500" lnSpcReduction="10000"/>
          </a:bodyPr>
          <a:lstStyle/>
          <a:p>
            <a:pPr marL="0" lvl="0" indent="0">
              <a:buNone/>
            </a:pPr>
            <a:r>
              <a:rPr lang="en-US" sz="3300" dirty="0">
                <a:solidFill>
                  <a:schemeClr val="bg1"/>
                </a:solidFill>
              </a:rPr>
              <a:t>The two quarters – at the end of the </a:t>
            </a:r>
            <a:r>
              <a:rPr lang="en-US" sz="3300" b="1" dirty="0">
                <a:ln>
                  <a:solidFill>
                    <a:sysClr val="windowText" lastClr="000000"/>
                  </a:solidFill>
                </a:ln>
                <a:solidFill>
                  <a:srgbClr val="FF9900"/>
                </a:solidFill>
                <a:effectLst>
                  <a:outerShdw blurRad="38100" dist="38100" dir="2700000" algn="tl">
                    <a:srgbClr val="000000">
                      <a:alpha val="43137"/>
                    </a:srgbClr>
                  </a:outerShdw>
                </a:effectLst>
              </a:rPr>
              <a:t>3</a:t>
            </a:r>
            <a:r>
              <a:rPr lang="en-US" sz="3300" b="1" baseline="30000" dirty="0">
                <a:ln>
                  <a:solidFill>
                    <a:sysClr val="windowText" lastClr="000000"/>
                  </a:solidFill>
                </a:ln>
                <a:solidFill>
                  <a:srgbClr val="FF9900"/>
                </a:solidFill>
                <a:effectLst>
                  <a:outerShdw blurRad="38100" dist="38100" dir="2700000" algn="tl">
                    <a:srgbClr val="000000">
                      <a:alpha val="43137"/>
                    </a:srgbClr>
                  </a:outerShdw>
                </a:effectLst>
              </a:rPr>
              <a:t>rd</a:t>
            </a:r>
            <a:r>
              <a:rPr lang="en-US" sz="3300" dirty="0">
                <a:solidFill>
                  <a:schemeClr val="bg1"/>
                </a:solidFill>
              </a:rPr>
              <a:t> and </a:t>
            </a:r>
            <a:r>
              <a:rPr lang="en-US" sz="3300" b="1" dirty="0">
                <a:ln>
                  <a:solidFill>
                    <a:sysClr val="windowText" lastClr="000000"/>
                  </a:solidFill>
                </a:ln>
                <a:solidFill>
                  <a:srgbClr val="FF9900"/>
                </a:solidFill>
                <a:effectLst>
                  <a:outerShdw blurRad="38100" dist="38100" dir="2700000" algn="tl">
                    <a:srgbClr val="000000">
                      <a:alpha val="43137"/>
                    </a:srgbClr>
                  </a:outerShdw>
                </a:effectLst>
              </a:rPr>
              <a:t>6</a:t>
            </a:r>
            <a:r>
              <a:rPr lang="en-US" sz="3300" b="1" baseline="30000" dirty="0">
                <a:ln>
                  <a:solidFill>
                    <a:sysClr val="windowText" lastClr="000000"/>
                  </a:solidFill>
                </a:ln>
                <a:solidFill>
                  <a:srgbClr val="FF9900"/>
                </a:solidFill>
                <a:effectLst>
                  <a:outerShdw blurRad="38100" dist="38100" dir="2700000" algn="tl">
                    <a:srgbClr val="000000">
                      <a:alpha val="43137"/>
                    </a:srgbClr>
                  </a:outerShdw>
                </a:effectLst>
              </a:rPr>
              <a:t>th</a:t>
            </a:r>
            <a:r>
              <a:rPr lang="en-US" sz="3300" dirty="0">
                <a:solidFill>
                  <a:schemeClr val="bg1"/>
                </a:solidFill>
              </a:rPr>
              <a:t> month have had their </a:t>
            </a:r>
            <a:r>
              <a:rPr lang="en-US" sz="3300" u="sng" dirty="0">
                <a:solidFill>
                  <a:schemeClr val="bg1"/>
                </a:solidFill>
              </a:rPr>
              <a:t>one day each</a:t>
            </a:r>
            <a:r>
              <a:rPr lang="en-US" sz="3300" dirty="0">
                <a:solidFill>
                  <a:schemeClr val="bg1"/>
                </a:solidFill>
              </a:rPr>
              <a:t> added to their number.</a:t>
            </a:r>
          </a:p>
          <a:p>
            <a:pPr marL="0" lvl="0" indent="0">
              <a:buNone/>
            </a:pPr>
            <a:r>
              <a:rPr lang="en-US" sz="3300" dirty="0">
                <a:solidFill>
                  <a:schemeClr val="bg1"/>
                </a:solidFill>
              </a:rPr>
              <a:t>With </a:t>
            </a:r>
            <a:r>
              <a:rPr lang="en-US" sz="3300" b="1" dirty="0">
                <a:ln>
                  <a:solidFill>
                    <a:srgbClr val="0000FF"/>
                  </a:solidFill>
                </a:ln>
                <a:solidFill>
                  <a:srgbClr val="FF0000"/>
                </a:solidFill>
                <a:effectLst>
                  <a:outerShdw blurRad="38100" dist="38100" dir="2700000" algn="tl">
                    <a:srgbClr val="000000">
                      <a:alpha val="43137"/>
                    </a:srgbClr>
                  </a:outerShdw>
                </a:effectLst>
              </a:rPr>
              <a:t>136</a:t>
            </a:r>
            <a:r>
              <a:rPr lang="en-US" sz="3300" dirty="0">
                <a:solidFill>
                  <a:schemeClr val="bg1"/>
                </a:solidFill>
              </a:rPr>
              <a:t> days from the </a:t>
            </a:r>
            <a:r>
              <a:rPr lang="en-US" sz="3300" b="1" dirty="0">
                <a:ln>
                  <a:solidFill>
                    <a:sysClr val="windowText" lastClr="000000"/>
                  </a:solidFill>
                </a:ln>
                <a:solidFill>
                  <a:srgbClr val="FF9900"/>
                </a:solidFill>
                <a:effectLst>
                  <a:outerShdw blurRad="38100" dist="38100" dir="2700000" algn="tl">
                    <a:srgbClr val="000000">
                      <a:alpha val="43137"/>
                    </a:srgbClr>
                  </a:outerShdw>
                </a:effectLst>
              </a:rPr>
              <a:t>17</a:t>
            </a:r>
            <a:r>
              <a:rPr lang="en-US" sz="3300" b="1" baseline="30000" dirty="0">
                <a:ln>
                  <a:solidFill>
                    <a:sysClr val="windowText" lastClr="000000"/>
                  </a:solidFill>
                </a:ln>
                <a:solidFill>
                  <a:srgbClr val="FF9900"/>
                </a:solidFill>
                <a:effectLst>
                  <a:outerShdw blurRad="38100" dist="38100" dir="2700000" algn="tl">
                    <a:srgbClr val="000000">
                      <a:alpha val="43137"/>
                    </a:srgbClr>
                  </a:outerShdw>
                </a:effectLst>
              </a:rPr>
              <a:t>th</a:t>
            </a:r>
            <a:r>
              <a:rPr lang="en-US" sz="3300" dirty="0">
                <a:solidFill>
                  <a:schemeClr val="bg1"/>
                </a:solidFill>
              </a:rPr>
              <a:t> of the </a:t>
            </a:r>
            <a:r>
              <a:rPr lang="en-US" sz="3300" b="1" dirty="0">
                <a:ln>
                  <a:solidFill>
                    <a:sysClr val="windowText" lastClr="000000"/>
                  </a:solidFill>
                </a:ln>
                <a:solidFill>
                  <a:srgbClr val="FF9900"/>
                </a:solidFill>
                <a:effectLst>
                  <a:outerShdw blurRad="38100" dist="38100" dir="2700000" algn="tl">
                    <a:srgbClr val="000000">
                      <a:alpha val="43137"/>
                    </a:srgbClr>
                  </a:outerShdw>
                </a:effectLst>
              </a:rPr>
              <a:t>2</a:t>
            </a:r>
            <a:r>
              <a:rPr lang="en-US" sz="3300" b="1" baseline="30000" dirty="0">
                <a:ln>
                  <a:solidFill>
                    <a:sysClr val="windowText" lastClr="000000"/>
                  </a:solidFill>
                </a:ln>
                <a:solidFill>
                  <a:srgbClr val="FF9900"/>
                </a:solidFill>
                <a:effectLst>
                  <a:outerShdw blurRad="38100" dist="38100" dir="2700000" algn="tl">
                    <a:srgbClr val="000000">
                      <a:alpha val="43137"/>
                    </a:srgbClr>
                  </a:outerShdw>
                </a:effectLst>
              </a:rPr>
              <a:t>nd</a:t>
            </a:r>
            <a:r>
              <a:rPr lang="en-US" sz="3300" dirty="0">
                <a:solidFill>
                  <a:schemeClr val="bg1"/>
                </a:solidFill>
              </a:rPr>
              <a:t> month, to the </a:t>
            </a:r>
            <a:r>
              <a:rPr lang="en-US" sz="3300" b="1" dirty="0">
                <a:solidFill>
                  <a:srgbClr val="FF0000"/>
                </a:solidFill>
                <a:effectLst>
                  <a:outerShdw blurRad="38100" dist="38100" dir="2700000" algn="tl">
                    <a:srgbClr val="000000">
                      <a:alpha val="43137"/>
                    </a:srgbClr>
                  </a:outerShdw>
                </a:effectLst>
              </a:rPr>
              <a:t>31</a:t>
            </a:r>
            <a:r>
              <a:rPr lang="en-US" sz="3300" b="1" baseline="30000" dirty="0">
                <a:solidFill>
                  <a:srgbClr val="FF0000"/>
                </a:solidFill>
                <a:effectLst>
                  <a:outerShdw blurRad="38100" dist="38100" dir="2700000" algn="tl">
                    <a:srgbClr val="000000">
                      <a:alpha val="43137"/>
                    </a:srgbClr>
                  </a:outerShdw>
                </a:effectLst>
              </a:rPr>
              <a:t>st</a:t>
            </a:r>
            <a:r>
              <a:rPr lang="en-US" sz="3300" dirty="0">
                <a:solidFill>
                  <a:schemeClr val="bg1"/>
                </a:solidFill>
              </a:rPr>
              <a:t> of the </a:t>
            </a:r>
            <a:r>
              <a:rPr lang="en-US" sz="3300" b="1" dirty="0">
                <a:ln>
                  <a:solidFill>
                    <a:sysClr val="windowText" lastClr="000000"/>
                  </a:solidFill>
                </a:ln>
                <a:solidFill>
                  <a:srgbClr val="FF9900"/>
                </a:solidFill>
                <a:effectLst>
                  <a:outerShdw blurRad="38100" dist="38100" dir="2700000" algn="tl">
                    <a:srgbClr val="000000">
                      <a:alpha val="43137"/>
                    </a:srgbClr>
                  </a:outerShdw>
                </a:effectLst>
              </a:rPr>
              <a:t>6</a:t>
            </a:r>
            <a:r>
              <a:rPr lang="en-US" sz="3300" b="1" baseline="30000" dirty="0">
                <a:ln>
                  <a:solidFill>
                    <a:sysClr val="windowText" lastClr="000000"/>
                  </a:solidFill>
                </a:ln>
                <a:solidFill>
                  <a:srgbClr val="FF9900"/>
                </a:solidFill>
                <a:effectLst>
                  <a:outerShdw blurRad="38100" dist="38100" dir="2700000" algn="tl">
                    <a:srgbClr val="000000">
                      <a:alpha val="43137"/>
                    </a:srgbClr>
                  </a:outerShdw>
                </a:effectLst>
              </a:rPr>
              <a:t>th</a:t>
            </a:r>
            <a:r>
              <a:rPr lang="en-US" sz="3300" dirty="0">
                <a:solidFill>
                  <a:schemeClr val="bg1"/>
                </a:solidFill>
              </a:rPr>
              <a:t> month, we now have accumulated a total of </a:t>
            </a:r>
            <a:r>
              <a:rPr lang="en-US" sz="3300" b="1" dirty="0">
                <a:ln>
                  <a:solidFill>
                    <a:srgbClr val="0000FF"/>
                  </a:solidFill>
                </a:ln>
                <a:solidFill>
                  <a:srgbClr val="FF0000"/>
                </a:solidFill>
                <a:effectLst>
                  <a:outerShdw blurRad="38100" dist="38100" dir="2700000" algn="tl">
                    <a:srgbClr val="000000">
                      <a:alpha val="43137"/>
                    </a:srgbClr>
                  </a:outerShdw>
                </a:effectLst>
              </a:rPr>
              <a:t>136</a:t>
            </a:r>
            <a:r>
              <a:rPr lang="en-US" sz="3300" dirty="0">
                <a:solidFill>
                  <a:schemeClr val="bg1"/>
                </a:solidFill>
              </a:rPr>
              <a:t> days from the start of the rain.</a:t>
            </a:r>
          </a:p>
          <a:p>
            <a:pPr marL="0" lvl="0" indent="0">
              <a:buNone/>
            </a:pPr>
            <a:r>
              <a:rPr lang="en-US" sz="3300" dirty="0">
                <a:solidFill>
                  <a:schemeClr val="bg1"/>
                </a:solidFill>
              </a:rPr>
              <a:t>This number </a:t>
            </a:r>
            <a:r>
              <a:rPr lang="en-US" sz="3300" b="1" dirty="0">
                <a:ln>
                  <a:solidFill>
                    <a:srgbClr val="0000FF"/>
                  </a:solidFill>
                </a:ln>
                <a:solidFill>
                  <a:srgbClr val="FF0000"/>
                </a:solidFill>
                <a:effectLst>
                  <a:outerShdw blurRad="38100" dist="38100" dir="2700000" algn="tl">
                    <a:srgbClr val="000000">
                      <a:alpha val="43137"/>
                    </a:srgbClr>
                  </a:outerShdw>
                </a:effectLst>
              </a:rPr>
              <a:t>136</a:t>
            </a:r>
            <a:r>
              <a:rPr lang="en-US" sz="3300" dirty="0">
                <a:solidFill>
                  <a:srgbClr val="CC0000"/>
                </a:solidFill>
              </a:rPr>
              <a:t> </a:t>
            </a:r>
            <a:r>
              <a:rPr lang="en-US" sz="3300" u="sng" dirty="0">
                <a:solidFill>
                  <a:schemeClr val="bg1"/>
                </a:solidFill>
              </a:rPr>
              <a:t>leaves us needing onl</a:t>
            </a:r>
            <a:r>
              <a:rPr lang="en-US" sz="3300" dirty="0">
                <a:solidFill>
                  <a:schemeClr val="bg1"/>
                </a:solidFill>
              </a:rPr>
              <a:t>y 	days to accomplish the </a:t>
            </a:r>
            <a:r>
              <a:rPr lang="en-US" sz="3300" b="1" dirty="0">
                <a:ln>
                  <a:solidFill>
                    <a:sysClr val="windowText" lastClr="000000"/>
                  </a:solidFill>
                </a:ln>
                <a:solidFill>
                  <a:srgbClr val="FF9900"/>
                </a:solidFill>
                <a:effectLst>
                  <a:outerShdw blurRad="38100" dist="38100" dir="2700000" algn="tl">
                    <a:srgbClr val="000000">
                      <a:alpha val="43137"/>
                    </a:srgbClr>
                  </a:outerShdw>
                </a:effectLst>
              </a:rPr>
              <a:t>150</a:t>
            </a:r>
            <a:r>
              <a:rPr lang="en-US" sz="3300" dirty="0">
                <a:solidFill>
                  <a:schemeClr val="bg1"/>
                </a:solidFill>
              </a:rPr>
              <a:t> days of rain by the 	 of the </a:t>
            </a:r>
            <a:r>
              <a:rPr lang="en-US" sz="3300" b="1" dirty="0">
                <a:ln>
                  <a:solidFill>
                    <a:sysClr val="windowText" lastClr="000000"/>
                  </a:solidFill>
                </a:ln>
                <a:solidFill>
                  <a:srgbClr val="FF9900"/>
                </a:solidFill>
                <a:effectLst>
                  <a:outerShdw blurRad="38100" dist="38100" dir="2700000" algn="tl">
                    <a:srgbClr val="000000">
                      <a:alpha val="43137"/>
                    </a:srgbClr>
                  </a:outerShdw>
                </a:effectLst>
              </a:rPr>
              <a:t>7</a:t>
            </a:r>
            <a:r>
              <a:rPr lang="en-US" sz="3300" b="1" baseline="30000" dirty="0">
                <a:ln>
                  <a:solidFill>
                    <a:sysClr val="windowText" lastClr="000000"/>
                  </a:solidFill>
                </a:ln>
                <a:solidFill>
                  <a:srgbClr val="FF9900"/>
                </a:solidFill>
                <a:effectLst>
                  <a:outerShdw blurRad="38100" dist="38100" dir="2700000" algn="tl">
                    <a:srgbClr val="000000">
                      <a:alpha val="43137"/>
                    </a:srgbClr>
                  </a:outerShdw>
                </a:effectLst>
              </a:rPr>
              <a:t>th</a:t>
            </a:r>
            <a:r>
              <a:rPr lang="en-US" sz="3300" dirty="0">
                <a:solidFill>
                  <a:schemeClr val="bg1"/>
                </a:solidFill>
              </a:rPr>
              <a:t> month. </a:t>
            </a:r>
            <a:endParaRPr lang="en-US" sz="2600" dirty="0">
              <a:solidFill>
                <a:schemeClr val="bg1"/>
              </a:solidFill>
            </a:endParaRPr>
          </a:p>
          <a:p>
            <a:pPr marL="0" lvl="0" indent="0">
              <a:spcBef>
                <a:spcPts val="600"/>
              </a:spcBef>
              <a:buNone/>
            </a:pPr>
            <a:r>
              <a:rPr lang="en-US" sz="3000" dirty="0">
                <a:solidFill>
                  <a:srgbClr val="CC0000"/>
                </a:solidFill>
              </a:rPr>
              <a:t>14</a:t>
            </a:r>
            <a:r>
              <a:rPr lang="en-US" sz="3000" dirty="0">
                <a:solidFill>
                  <a:prstClr val="black">
                    <a:lumMod val="95000"/>
                    <a:lumOff val="5000"/>
                  </a:prstClr>
                </a:solidFill>
              </a:rPr>
              <a:t> + </a:t>
            </a:r>
            <a:r>
              <a:rPr lang="en-US" sz="3000" b="1" dirty="0">
                <a:solidFill>
                  <a:srgbClr val="CC0000"/>
                </a:solidFill>
                <a:effectLst>
                  <a:glow rad="127000">
                    <a:srgbClr val="21FB93"/>
                  </a:glow>
                  <a:outerShdw blurRad="38100" dist="38100" dir="2700000" algn="tl">
                    <a:srgbClr val="000000">
                      <a:alpha val="43137"/>
                    </a:srgbClr>
                  </a:outerShdw>
                </a:effectLst>
              </a:rPr>
              <a:t>31</a:t>
            </a:r>
            <a:r>
              <a:rPr lang="en-US" sz="3000" dirty="0">
                <a:solidFill>
                  <a:prstClr val="black">
                    <a:lumMod val="95000"/>
                    <a:lumOff val="5000"/>
                  </a:prstClr>
                </a:solidFill>
              </a:rPr>
              <a:t> + </a:t>
            </a:r>
            <a:r>
              <a:rPr lang="en-US" sz="3000" dirty="0">
                <a:solidFill>
                  <a:srgbClr val="CC0000"/>
                </a:solidFill>
              </a:rPr>
              <a:t>30</a:t>
            </a:r>
            <a:r>
              <a:rPr lang="en-US" sz="3000" dirty="0">
                <a:solidFill>
                  <a:prstClr val="black">
                    <a:lumMod val="95000"/>
                    <a:lumOff val="5000"/>
                  </a:prstClr>
                </a:solidFill>
              </a:rPr>
              <a:t> + </a:t>
            </a:r>
            <a:r>
              <a:rPr lang="en-US" sz="3000" dirty="0">
                <a:solidFill>
                  <a:srgbClr val="CC0000"/>
                </a:solidFill>
              </a:rPr>
              <a:t>30</a:t>
            </a:r>
            <a:r>
              <a:rPr lang="en-US" sz="3000" dirty="0">
                <a:solidFill>
                  <a:prstClr val="black">
                    <a:lumMod val="95000"/>
                    <a:lumOff val="5000"/>
                  </a:prstClr>
                </a:solidFill>
              </a:rPr>
              <a:t> + </a:t>
            </a:r>
            <a:r>
              <a:rPr lang="en-US" sz="3000" b="1" dirty="0">
                <a:solidFill>
                  <a:srgbClr val="CC0000"/>
                </a:solidFill>
                <a:effectLst>
                  <a:glow rad="406400">
                    <a:srgbClr val="21FB93">
                      <a:alpha val="89000"/>
                    </a:srgbClr>
                  </a:glow>
                  <a:outerShdw blurRad="38100" dist="38100" dir="2700000" algn="tl">
                    <a:srgbClr val="000000">
                      <a:alpha val="43137"/>
                    </a:srgbClr>
                  </a:outerShdw>
                </a:effectLst>
              </a:rPr>
              <a:t>31</a:t>
            </a:r>
            <a:r>
              <a:rPr lang="en-US" sz="3000" dirty="0">
                <a:solidFill>
                  <a:prstClr val="black">
                    <a:lumMod val="95000"/>
                    <a:lumOff val="5000"/>
                  </a:prstClr>
                </a:solidFill>
              </a:rPr>
              <a:t> = </a:t>
            </a:r>
            <a:r>
              <a:rPr lang="en-US" sz="3000" b="1" dirty="0">
                <a:solidFill>
                  <a:srgbClr val="CC0000"/>
                </a:solidFill>
                <a:effectLst>
                  <a:glow rad="508000">
                    <a:srgbClr val="21FB93">
                      <a:alpha val="94000"/>
                    </a:srgbClr>
                  </a:glow>
                  <a:outerShdw blurRad="38100" dist="38100" dir="2700000" algn="tl">
                    <a:srgbClr val="000000">
                      <a:alpha val="43137"/>
                    </a:srgbClr>
                  </a:outerShdw>
                </a:effectLst>
              </a:rPr>
              <a:t>136</a:t>
            </a:r>
            <a:r>
              <a:rPr lang="en-US" sz="3000" dirty="0">
                <a:solidFill>
                  <a:srgbClr val="CC0000"/>
                </a:solidFill>
                <a:effectLst>
                  <a:glow rad="127000">
                    <a:srgbClr val="21FB93"/>
                  </a:glow>
                </a:effectLst>
              </a:rPr>
              <a:t> </a:t>
            </a:r>
            <a:r>
              <a:rPr lang="en-US" sz="3000" dirty="0">
                <a:solidFill>
                  <a:prstClr val="black">
                    <a:lumMod val="95000"/>
                    <a:lumOff val="5000"/>
                  </a:prstClr>
                </a:solidFill>
              </a:rPr>
              <a:t> days at the end of </a:t>
            </a:r>
            <a:r>
              <a:rPr lang="en-US" sz="3000" dirty="0">
                <a:solidFill>
                  <a:prstClr val="black">
                    <a:lumMod val="95000"/>
                    <a:lumOff val="5000"/>
                  </a:prstClr>
                </a:solidFill>
                <a:effectLst/>
              </a:rPr>
              <a:t>the</a:t>
            </a:r>
            <a:r>
              <a:rPr lang="en-US" sz="3000" dirty="0">
                <a:solidFill>
                  <a:prstClr val="black">
                    <a:lumMod val="95000"/>
                    <a:lumOff val="5000"/>
                  </a:prstClr>
                </a:solidFill>
              </a:rPr>
              <a:t> 6</a:t>
            </a:r>
            <a:r>
              <a:rPr lang="en-US" sz="3000" baseline="30000" dirty="0">
                <a:solidFill>
                  <a:prstClr val="black">
                    <a:lumMod val="95000"/>
                    <a:lumOff val="5000"/>
                  </a:prstClr>
                </a:solidFill>
              </a:rPr>
              <a:t>th</a:t>
            </a:r>
            <a:r>
              <a:rPr lang="en-US" sz="3000" dirty="0">
                <a:solidFill>
                  <a:prstClr val="black">
                    <a:lumMod val="95000"/>
                    <a:lumOff val="5000"/>
                  </a:prstClr>
                </a:solidFill>
              </a:rPr>
              <a:t> month.</a:t>
            </a:r>
          </a:p>
          <a:p>
            <a:pPr marL="0" lvl="0" indent="0">
              <a:lnSpc>
                <a:spcPct val="160000"/>
              </a:lnSpc>
              <a:buNone/>
            </a:pPr>
            <a:r>
              <a:rPr lang="en-US" sz="3000" dirty="0">
                <a:solidFill>
                  <a:prstClr val="black">
                    <a:lumMod val="95000"/>
                    <a:lumOff val="5000"/>
                  </a:prstClr>
                </a:solidFill>
              </a:rPr>
              <a:t>Rain begins </a:t>
            </a:r>
            <a:r>
              <a:rPr lang="en-US" sz="3000" b="1" dirty="0">
                <a:solidFill>
                  <a:srgbClr val="00B0F0"/>
                </a:solidFill>
                <a:effectLst>
                  <a:outerShdw blurRad="38100" dist="38100" dir="2700000" algn="tl">
                    <a:srgbClr val="000000">
                      <a:alpha val="43137"/>
                    </a:srgbClr>
                  </a:outerShdw>
                </a:effectLst>
              </a:rPr>
              <a:t>17</a:t>
            </a:r>
            <a:r>
              <a:rPr lang="en-US" sz="3000" b="1" baseline="30000" dirty="0">
                <a:solidFill>
                  <a:srgbClr val="00B0F0"/>
                </a:solidFill>
                <a:effectLst>
                  <a:outerShdw blurRad="38100" dist="38100" dir="2700000" algn="tl">
                    <a:srgbClr val="000000">
                      <a:alpha val="43137"/>
                    </a:srgbClr>
                  </a:outerShdw>
                </a:effectLst>
              </a:rPr>
              <a:t>th</a:t>
            </a:r>
            <a:r>
              <a:rPr lang="en-US" sz="3000" b="1" dirty="0">
                <a:solidFill>
                  <a:srgbClr val="00B0F0"/>
                </a:solidFill>
                <a:effectLst>
                  <a:outerShdw blurRad="38100" dist="38100" dir="2700000" algn="tl">
                    <a:srgbClr val="000000">
                      <a:alpha val="43137"/>
                    </a:srgbClr>
                  </a:outerShdw>
                </a:effectLst>
              </a:rPr>
              <a:t>,</a:t>
            </a:r>
            <a:r>
              <a:rPr lang="en-US" sz="3000" b="1" dirty="0">
                <a:solidFill>
                  <a:prstClr val="black">
                    <a:lumMod val="95000"/>
                    <a:lumOff val="5000"/>
                  </a:prstClr>
                </a:solidFill>
                <a:effectLst>
                  <a:outerShdw blurRad="38100" dist="38100" dir="2700000" algn="tl">
                    <a:srgbClr val="000000">
                      <a:alpha val="43137"/>
                    </a:srgbClr>
                  </a:outerShdw>
                </a:effectLst>
              </a:rPr>
              <a:t> </a:t>
            </a:r>
            <a:r>
              <a:rPr lang="en-US" sz="3000" dirty="0">
                <a:solidFill>
                  <a:prstClr val="black">
                    <a:lumMod val="95000"/>
                    <a:lumOff val="5000"/>
                  </a:prstClr>
                </a:solidFill>
              </a:rPr>
              <a:t>2</a:t>
            </a:r>
            <a:r>
              <a:rPr lang="en-US" sz="3000" baseline="30000" dirty="0">
                <a:solidFill>
                  <a:prstClr val="black">
                    <a:lumMod val="95000"/>
                    <a:lumOff val="5000"/>
                  </a:prstClr>
                </a:solidFill>
              </a:rPr>
              <a:t>nd</a:t>
            </a:r>
            <a:r>
              <a:rPr lang="en-US" sz="3000" dirty="0">
                <a:solidFill>
                  <a:prstClr val="black">
                    <a:lumMod val="95000"/>
                    <a:lumOff val="5000"/>
                  </a:prstClr>
                </a:solidFill>
              </a:rPr>
              <a:t> month.</a:t>
            </a:r>
            <a:r>
              <a:rPr lang="en-US" sz="3000" dirty="0">
                <a:solidFill>
                  <a:schemeClr val="bg1"/>
                </a:solidFill>
              </a:rPr>
              <a:t>		</a:t>
            </a:r>
            <a:r>
              <a:rPr lang="en-US" sz="3000" dirty="0">
                <a:solidFill>
                  <a:prstClr val="black">
                    <a:lumMod val="95000"/>
                    <a:lumOff val="5000"/>
                  </a:prstClr>
                </a:solidFill>
              </a:rPr>
              <a:t>	The </a:t>
            </a:r>
            <a:r>
              <a:rPr lang="en-US" sz="3000" b="1" dirty="0">
                <a:solidFill>
                  <a:srgbClr val="CC0099"/>
                </a:solidFill>
                <a:effectLst>
                  <a:outerShdw blurRad="38100" dist="38100" dir="2700000" algn="tl">
                    <a:srgbClr val="000000">
                      <a:alpha val="43137"/>
                    </a:srgbClr>
                  </a:outerShdw>
                </a:effectLst>
              </a:rPr>
              <a:t>16</a:t>
            </a:r>
            <a:r>
              <a:rPr lang="en-US" sz="3000" b="1" baseline="30000" dirty="0">
                <a:solidFill>
                  <a:srgbClr val="CC0099"/>
                </a:solidFill>
                <a:effectLst>
                  <a:outerShdw blurRad="38100" dist="38100" dir="2700000" algn="tl">
                    <a:srgbClr val="000000">
                      <a:alpha val="43137"/>
                    </a:srgbClr>
                  </a:outerShdw>
                </a:effectLst>
              </a:rPr>
              <a:t>th</a:t>
            </a:r>
            <a:r>
              <a:rPr lang="en-US" sz="3000" dirty="0">
                <a:solidFill>
                  <a:prstClr val="black">
                    <a:lumMod val="95000"/>
                    <a:lumOff val="5000"/>
                  </a:prstClr>
                </a:solidFill>
              </a:rPr>
              <a:t> of the 7</a:t>
            </a:r>
            <a:r>
              <a:rPr lang="en-US" sz="3000" baseline="30000" dirty="0">
                <a:solidFill>
                  <a:prstClr val="black">
                    <a:lumMod val="95000"/>
                    <a:lumOff val="5000"/>
                  </a:prstClr>
                </a:solidFill>
              </a:rPr>
              <a:t>th</a:t>
            </a:r>
            <a:r>
              <a:rPr lang="en-US" sz="3000" dirty="0">
                <a:solidFill>
                  <a:prstClr val="black">
                    <a:lumMod val="95000"/>
                    <a:lumOff val="5000"/>
                  </a:prstClr>
                </a:solidFill>
              </a:rPr>
              <a:t> month.</a:t>
            </a:r>
          </a:p>
          <a:p>
            <a:pPr marL="0" lvl="0" indent="0">
              <a:buNone/>
            </a:pPr>
            <a:endParaRPr lang="en-US" sz="2600" dirty="0">
              <a:solidFill>
                <a:prstClr val="black">
                  <a:lumMod val="95000"/>
                  <a:lumOff val="5000"/>
                </a:prstClr>
              </a:solidFill>
            </a:endParaRPr>
          </a:p>
          <a:p>
            <a:pPr marL="0" lvl="0" indent="0">
              <a:buNone/>
            </a:pPr>
            <a:r>
              <a:rPr lang="en-US" sz="2600" dirty="0">
                <a:solidFill>
                  <a:prstClr val="black">
                    <a:lumMod val="95000"/>
                    <a:lumOff val="5000"/>
                  </a:prstClr>
                </a:solidFill>
              </a:rPr>
              <a:t>     </a:t>
            </a:r>
            <a:r>
              <a:rPr lang="en-US" sz="2600" b="1" dirty="0">
                <a:solidFill>
                  <a:srgbClr val="FF9900"/>
                </a:solidFill>
                <a:effectLst>
                  <a:outerShdw blurRad="38100" dist="38100" dir="2700000" algn="tl">
                    <a:srgbClr val="000000">
                      <a:alpha val="43137"/>
                    </a:srgbClr>
                  </a:outerShdw>
                </a:effectLst>
              </a:rPr>
              <a:t>1</a:t>
            </a:r>
            <a:r>
              <a:rPr lang="en-US" sz="2600" dirty="0">
                <a:solidFill>
                  <a:prstClr val="black">
                    <a:lumMod val="95000"/>
                    <a:lumOff val="5000"/>
                  </a:prstClr>
                </a:solidFill>
              </a:rPr>
              <a:t>/30	  </a:t>
            </a:r>
            <a:r>
              <a:rPr lang="en-US" sz="2600" b="1" dirty="0">
                <a:solidFill>
                  <a:srgbClr val="FF9900"/>
                </a:solidFill>
                <a:effectLst>
                  <a:outerShdw blurRad="38100" dist="38100" dir="2700000" algn="tl">
                    <a:srgbClr val="000000">
                      <a:alpha val="43137"/>
                    </a:srgbClr>
                  </a:outerShdw>
                </a:effectLst>
              </a:rPr>
              <a:t>2</a:t>
            </a:r>
            <a:r>
              <a:rPr lang="en-US" sz="2600" dirty="0">
                <a:solidFill>
                  <a:prstClr val="black">
                    <a:lumMod val="95000"/>
                    <a:lumOff val="5000"/>
                  </a:prstClr>
                </a:solidFill>
              </a:rPr>
              <a:t>/30         </a:t>
            </a:r>
            <a:r>
              <a:rPr lang="en-US" sz="2600" b="1" dirty="0">
                <a:solidFill>
                  <a:srgbClr val="FF9900"/>
                </a:solidFill>
                <a:effectLst>
                  <a:outerShdw blurRad="38100" dist="38100" dir="2700000" algn="tl">
                    <a:srgbClr val="000000">
                      <a:alpha val="43137"/>
                    </a:srgbClr>
                  </a:outerShdw>
                </a:effectLst>
              </a:rPr>
              <a:t>3</a:t>
            </a:r>
            <a:r>
              <a:rPr lang="en-US" sz="2600" dirty="0">
                <a:solidFill>
                  <a:prstClr val="black">
                    <a:lumMod val="95000"/>
                    <a:lumOff val="5000"/>
                  </a:prstClr>
                </a:solidFill>
              </a:rPr>
              <a:t>/30</a:t>
            </a:r>
            <a:r>
              <a:rPr lang="en-US" sz="2600" b="1" dirty="0">
                <a:solidFill>
                  <a:srgbClr val="FF0000"/>
                </a:solidFill>
                <a:effectLst>
                  <a:outerShdw blurRad="38100" dist="38100" dir="2700000" algn="tl">
                    <a:srgbClr val="000000">
                      <a:alpha val="43137"/>
                    </a:srgbClr>
                  </a:outerShdw>
                </a:effectLst>
              </a:rPr>
              <a:t>+1</a:t>
            </a:r>
            <a:r>
              <a:rPr lang="en-US" sz="2600" dirty="0">
                <a:solidFill>
                  <a:prstClr val="black">
                    <a:lumMod val="95000"/>
                    <a:lumOff val="5000"/>
                  </a:prstClr>
                </a:solidFill>
              </a:rPr>
              <a:t>        </a:t>
            </a:r>
            <a:r>
              <a:rPr lang="en-US" sz="2600" b="1" dirty="0">
                <a:solidFill>
                  <a:srgbClr val="FF9900"/>
                </a:solidFill>
                <a:effectLst>
                  <a:outerShdw blurRad="38100" dist="38100" dir="2700000" algn="tl">
                    <a:srgbClr val="000000">
                      <a:alpha val="43137"/>
                    </a:srgbClr>
                  </a:outerShdw>
                </a:effectLst>
              </a:rPr>
              <a:t>4</a:t>
            </a:r>
            <a:r>
              <a:rPr lang="en-US" sz="2600" dirty="0">
                <a:solidFill>
                  <a:prstClr val="black">
                    <a:lumMod val="95000"/>
                    <a:lumOff val="5000"/>
                  </a:prstClr>
                </a:solidFill>
              </a:rPr>
              <a:t>/30          </a:t>
            </a:r>
            <a:r>
              <a:rPr lang="en-US" sz="2600" b="1" dirty="0">
                <a:solidFill>
                  <a:srgbClr val="FF9900"/>
                </a:solidFill>
                <a:effectLst>
                  <a:outerShdw blurRad="38100" dist="38100" dir="2700000" algn="tl">
                    <a:srgbClr val="000000">
                      <a:alpha val="43137"/>
                    </a:srgbClr>
                  </a:outerShdw>
                </a:effectLst>
              </a:rPr>
              <a:t>5</a:t>
            </a:r>
            <a:r>
              <a:rPr lang="en-US" sz="2600" dirty="0">
                <a:solidFill>
                  <a:prstClr val="black">
                    <a:lumMod val="95000"/>
                    <a:lumOff val="5000"/>
                  </a:prstClr>
                </a:solidFill>
              </a:rPr>
              <a:t>/30         </a:t>
            </a:r>
            <a:r>
              <a:rPr lang="en-US" sz="2600" b="1" dirty="0">
                <a:solidFill>
                  <a:srgbClr val="FF9900"/>
                </a:solidFill>
                <a:effectLst>
                  <a:outerShdw blurRad="38100" dist="38100" dir="2700000" algn="tl">
                    <a:srgbClr val="000000">
                      <a:alpha val="43137"/>
                    </a:srgbClr>
                  </a:outerShdw>
                </a:effectLst>
              </a:rPr>
              <a:t>6</a:t>
            </a:r>
            <a:r>
              <a:rPr lang="en-US" sz="2600" dirty="0">
                <a:solidFill>
                  <a:prstClr val="black">
                    <a:lumMod val="95000"/>
                    <a:lumOff val="5000"/>
                  </a:prstClr>
                </a:solidFill>
              </a:rPr>
              <a:t>/30</a:t>
            </a:r>
            <a:r>
              <a:rPr lang="en-US" sz="2600" b="1" dirty="0">
                <a:solidFill>
                  <a:srgbClr val="FF0000"/>
                </a:solidFill>
                <a:effectLst>
                  <a:outerShdw blurRad="38100" dist="38100" dir="2700000" algn="tl">
                    <a:srgbClr val="000000">
                      <a:alpha val="43137"/>
                    </a:srgbClr>
                  </a:outerShdw>
                </a:effectLst>
              </a:rPr>
              <a:t>+1</a:t>
            </a:r>
            <a:r>
              <a:rPr lang="en-US" sz="2600" dirty="0">
                <a:solidFill>
                  <a:prstClr val="black">
                    <a:lumMod val="95000"/>
                    <a:lumOff val="5000"/>
                  </a:prstClr>
                </a:solidFill>
              </a:rPr>
              <a:t>          </a:t>
            </a:r>
            <a:r>
              <a:rPr lang="en-US" sz="2600" b="1" dirty="0">
                <a:solidFill>
                  <a:srgbClr val="FF9900"/>
                </a:solidFill>
                <a:effectLst>
                  <a:outerShdw blurRad="38100" dist="38100" dir="2700000" algn="tl">
                    <a:srgbClr val="000000">
                      <a:alpha val="43137"/>
                    </a:srgbClr>
                  </a:outerShdw>
                </a:effectLst>
              </a:rPr>
              <a:t>7</a:t>
            </a:r>
            <a:r>
              <a:rPr lang="en-US" sz="2600" dirty="0">
                <a:solidFill>
                  <a:prstClr val="black">
                    <a:lumMod val="95000"/>
                    <a:lumOff val="5000"/>
                  </a:prstClr>
                </a:solidFill>
              </a:rPr>
              <a:t>/30</a:t>
            </a:r>
          </a:p>
          <a:p>
            <a:endParaRPr lang="en-US" dirty="0"/>
          </a:p>
        </p:txBody>
      </p:sp>
      <p:sp>
        <p:nvSpPr>
          <p:cNvPr id="4" name="Slide Number Placeholder 3"/>
          <p:cNvSpPr>
            <a:spLocks noGrp="1"/>
          </p:cNvSpPr>
          <p:nvPr>
            <p:ph type="sldNum" sz="quarter" idx="12"/>
          </p:nvPr>
        </p:nvSpPr>
        <p:spPr>
          <a:xfrm>
            <a:off x="10877010" y="6415744"/>
            <a:ext cx="1066802" cy="276228"/>
          </a:xfrm>
        </p:spPr>
        <p:txBody>
          <a:bodyPr/>
          <a:lstStyle/>
          <a:p>
            <a:fld id="{2A013F82-EE5E-44EE-A61D-E31C6657F26F}" type="slidenum">
              <a:rPr lang="en-US" b="1" smtClean="0">
                <a:solidFill>
                  <a:schemeClr val="bg1"/>
                </a:solidFill>
              </a:rPr>
              <a:t>53</a:t>
            </a:fld>
            <a:endParaRPr lang="en-US" b="1" dirty="0">
              <a:solidFill>
                <a:schemeClr val="bg1"/>
              </a:solidFill>
            </a:endParaRPr>
          </a:p>
        </p:txBody>
      </p:sp>
      <p:sp>
        <p:nvSpPr>
          <p:cNvPr id="5" name="Title 1"/>
          <p:cNvSpPr>
            <a:spLocks noGrp="1"/>
          </p:cNvSpPr>
          <p:nvPr>
            <p:ph type="title"/>
          </p:nvPr>
        </p:nvSpPr>
        <p:spPr>
          <a:xfrm>
            <a:off x="989012" y="76200"/>
            <a:ext cx="9677400" cy="685800"/>
          </a:xfrm>
          <a:pattFill prst="dashVert">
            <a:fgClr>
              <a:schemeClr val="accent1"/>
            </a:fgClr>
            <a:bgClr>
              <a:schemeClr val="bg1"/>
            </a:bgClr>
          </a:pattFill>
          <a:ln w="76200">
            <a:solidFill>
              <a:schemeClr val="accent3">
                <a:lumMod val="60000"/>
                <a:lumOff val="40000"/>
              </a:schemeClr>
            </a:solidFill>
          </a:ln>
          <a:scene3d>
            <a:camera prst="orthographicFront"/>
            <a:lightRig rig="threePt" dir="t"/>
          </a:scene3d>
          <a:sp3d>
            <a:bevelT w="114300" prst="artDeco"/>
          </a:sp3d>
        </p:spPr>
        <p:txBody>
          <a:bodyPr anchor="ctr"/>
          <a:lstStyle/>
          <a:p>
            <a:pPr algn="ctr"/>
            <a:r>
              <a:rPr lang="en-US" b="1" dirty="0">
                <a:solidFill>
                  <a:srgbClr val="FF0000"/>
                </a:solidFill>
              </a:rPr>
              <a:t>Testing Enoch’s </a:t>
            </a:r>
            <a:r>
              <a:rPr lang="en-US" b="1" dirty="0">
                <a:ln>
                  <a:solidFill>
                    <a:srgbClr val="0000CC"/>
                  </a:solidFill>
                </a:ln>
                <a:solidFill>
                  <a:srgbClr val="FF0000"/>
                </a:solidFill>
                <a:effectLst>
                  <a:glow rad="127000">
                    <a:srgbClr val="21FB93"/>
                  </a:glow>
                </a:effectLst>
              </a:rPr>
              <a:t>“More Per Quarter” </a:t>
            </a:r>
            <a:r>
              <a:rPr lang="en-US" b="1" dirty="0">
                <a:solidFill>
                  <a:srgbClr val="FF0000"/>
                </a:solidFill>
              </a:rPr>
              <a:t>Theory</a:t>
            </a:r>
          </a:p>
        </p:txBody>
      </p:sp>
      <p:grpSp>
        <p:nvGrpSpPr>
          <p:cNvPr id="6" name="Group 5"/>
          <p:cNvGrpSpPr/>
          <p:nvPr/>
        </p:nvGrpSpPr>
        <p:grpSpPr>
          <a:xfrm>
            <a:off x="227012" y="5181599"/>
            <a:ext cx="11468508" cy="1527424"/>
            <a:chOff x="150732" y="5181599"/>
            <a:chExt cx="11468508" cy="1527424"/>
          </a:xfrm>
        </p:grpSpPr>
        <p:grpSp>
          <p:nvGrpSpPr>
            <p:cNvPr id="7" name="Group 6"/>
            <p:cNvGrpSpPr/>
            <p:nvPr/>
          </p:nvGrpSpPr>
          <p:grpSpPr>
            <a:xfrm>
              <a:off x="150732" y="5181599"/>
              <a:ext cx="11468508" cy="1527424"/>
              <a:chOff x="294001" y="4950959"/>
              <a:chExt cx="11468508" cy="1527424"/>
            </a:xfrm>
          </p:grpSpPr>
          <p:grpSp>
            <p:nvGrpSpPr>
              <p:cNvPr id="9" name="Group 8"/>
              <p:cNvGrpSpPr/>
              <p:nvPr/>
            </p:nvGrpSpPr>
            <p:grpSpPr>
              <a:xfrm>
                <a:off x="294001" y="5027160"/>
                <a:ext cx="11468508" cy="1451223"/>
                <a:chOff x="302676" y="4681851"/>
                <a:chExt cx="11468508" cy="1451223"/>
              </a:xfrm>
            </p:grpSpPr>
            <p:sp>
              <p:nvSpPr>
                <p:cNvPr id="15" name="Curved Up Arrow 14"/>
                <p:cNvSpPr/>
                <p:nvPr/>
              </p:nvSpPr>
              <p:spPr>
                <a:xfrm>
                  <a:off x="3349986" y="5410559"/>
                  <a:ext cx="1839626" cy="677716"/>
                </a:xfrm>
                <a:prstGeom prst="curvedUpArrow">
                  <a:avLst>
                    <a:gd name="adj1" fmla="val 12740"/>
                    <a:gd name="adj2" fmla="val 68063"/>
                    <a:gd name="adj3" fmla="val 25000"/>
                  </a:avLst>
                </a:prstGeom>
                <a:solidFill>
                  <a:schemeClr val="bg1"/>
                </a:solidFill>
                <a:ln>
                  <a:solidFill>
                    <a:schemeClr val="bg1"/>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6" name="Group 15"/>
                <p:cNvGrpSpPr/>
                <p:nvPr/>
              </p:nvGrpSpPr>
              <p:grpSpPr>
                <a:xfrm>
                  <a:off x="302676" y="4681851"/>
                  <a:ext cx="11468508" cy="1451223"/>
                  <a:chOff x="471850" y="4961897"/>
                  <a:chExt cx="11468508" cy="1451223"/>
                </a:xfrm>
              </p:grpSpPr>
              <p:cxnSp>
                <p:nvCxnSpPr>
                  <p:cNvPr id="17" name="Straight Connector 16"/>
                  <p:cNvCxnSpPr/>
                  <p:nvPr/>
                </p:nvCxnSpPr>
                <p:spPr>
                  <a:xfrm rot="60000" flipH="1" flipV="1">
                    <a:off x="6684435" y="5259135"/>
                    <a:ext cx="4222" cy="455251"/>
                  </a:xfrm>
                  <a:prstGeom prst="line">
                    <a:avLst/>
                  </a:prstGeom>
                  <a:ln w="57150">
                    <a:solidFill>
                      <a:srgbClr val="00B05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8171700" y="5253816"/>
                    <a:ext cx="8444" cy="383717"/>
                  </a:xfrm>
                  <a:prstGeom prst="line">
                    <a:avLst/>
                  </a:prstGeom>
                  <a:ln w="57150">
                    <a:solidFill>
                      <a:srgbClr val="00B05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9765427" y="5253630"/>
                    <a:ext cx="0" cy="426584"/>
                  </a:xfrm>
                  <a:prstGeom prst="line">
                    <a:avLst/>
                  </a:prstGeom>
                  <a:ln w="57150">
                    <a:solidFill>
                      <a:srgbClr val="00B05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471850" y="4961897"/>
                    <a:ext cx="11468508" cy="1451223"/>
                    <a:chOff x="455612" y="4927106"/>
                    <a:chExt cx="11468508" cy="1451223"/>
                  </a:xfrm>
                </p:grpSpPr>
                <p:grpSp>
                  <p:nvGrpSpPr>
                    <p:cNvPr id="21" name="Group 20"/>
                    <p:cNvGrpSpPr/>
                    <p:nvPr/>
                  </p:nvGrpSpPr>
                  <p:grpSpPr>
                    <a:xfrm>
                      <a:off x="455612" y="4927106"/>
                      <a:ext cx="11468508" cy="1451223"/>
                      <a:chOff x="455204" y="4940169"/>
                      <a:chExt cx="11468508" cy="1451223"/>
                    </a:xfrm>
                  </p:grpSpPr>
                  <p:sp>
                    <p:nvSpPr>
                      <p:cNvPr id="24" name="Curved Up Arrow 23"/>
                      <p:cNvSpPr/>
                      <p:nvPr/>
                    </p:nvSpPr>
                    <p:spPr>
                      <a:xfrm>
                        <a:off x="2012675" y="5651863"/>
                        <a:ext cx="1809687" cy="739529"/>
                      </a:xfrm>
                      <a:prstGeom prst="curvedUpArrow">
                        <a:avLst>
                          <a:gd name="adj1" fmla="val 6275"/>
                          <a:gd name="adj2" fmla="val 64059"/>
                          <a:gd name="adj3" fmla="val 25000"/>
                        </a:avLst>
                      </a:prstGeom>
                      <a:solidFill>
                        <a:srgbClr val="21FB93"/>
                      </a:solidFill>
                      <a:ln>
                        <a:solidFill>
                          <a:schemeClr val="bg1"/>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5" name="Straight Connector 24"/>
                      <p:cNvCxnSpPr/>
                      <p:nvPr/>
                    </p:nvCxnSpPr>
                    <p:spPr>
                      <a:xfrm>
                        <a:off x="5112291" y="5235931"/>
                        <a:ext cx="0" cy="426032"/>
                      </a:xfrm>
                      <a:prstGeom prst="line">
                        <a:avLst/>
                      </a:prstGeom>
                      <a:ln w="57150">
                        <a:solidFill>
                          <a:srgbClr val="00B05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455204" y="4940169"/>
                        <a:ext cx="11468508" cy="1445500"/>
                        <a:chOff x="456020" y="4736470"/>
                        <a:chExt cx="11468508" cy="1445500"/>
                      </a:xfrm>
                    </p:grpSpPr>
                    <p:cxnSp>
                      <p:nvCxnSpPr>
                        <p:cNvPr id="27" name="Straight Connector 26"/>
                        <p:cNvCxnSpPr/>
                        <p:nvPr/>
                      </p:nvCxnSpPr>
                      <p:spPr>
                        <a:xfrm flipH="1" flipV="1">
                          <a:off x="2103844" y="5031971"/>
                          <a:ext cx="1" cy="457200"/>
                        </a:xfrm>
                        <a:prstGeom prst="line">
                          <a:avLst/>
                        </a:prstGeom>
                        <a:ln w="57150">
                          <a:solidFill>
                            <a:srgbClr val="009242"/>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2903630" y="4736470"/>
                          <a:ext cx="1" cy="742311"/>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3589107" y="5031970"/>
                          <a:ext cx="0" cy="457201"/>
                        </a:xfrm>
                        <a:prstGeom prst="line">
                          <a:avLst/>
                        </a:prstGeom>
                        <a:ln w="57150">
                          <a:solidFill>
                            <a:srgbClr val="009242"/>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493712" y="4879200"/>
                          <a:ext cx="0" cy="630062"/>
                        </a:xfrm>
                        <a:prstGeom prst="line">
                          <a:avLst/>
                        </a:prstGeom>
                        <a:ln w="76200">
                          <a:solidFill>
                            <a:srgbClr val="CC0099"/>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32" name="Curved Down Arrow 31"/>
                        <p:cNvSpPr/>
                        <p:nvPr/>
                      </p:nvSpPr>
                      <p:spPr>
                        <a:xfrm rot="10800000" flipH="1">
                          <a:off x="474441" y="5483768"/>
                          <a:ext cx="1861892" cy="665790"/>
                        </a:xfrm>
                        <a:prstGeom prst="curvedDownArrow">
                          <a:avLst>
                            <a:gd name="adj1" fmla="val 4553"/>
                            <a:gd name="adj2" fmla="val 75782"/>
                            <a:gd name="adj3" fmla="val 35904"/>
                          </a:avLst>
                        </a:prstGeom>
                        <a:solidFill>
                          <a:schemeClr val="bg1"/>
                        </a:solidFill>
                        <a:ln w="38100">
                          <a:solidFill>
                            <a:schemeClr val="bg1"/>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urved Up Arrow 32"/>
                        <p:cNvSpPr/>
                        <p:nvPr/>
                      </p:nvSpPr>
                      <p:spPr>
                        <a:xfrm>
                          <a:off x="5113107" y="5485188"/>
                          <a:ext cx="1845766" cy="696782"/>
                        </a:xfrm>
                        <a:prstGeom prst="curvedUpArrow">
                          <a:avLst>
                            <a:gd name="adj1" fmla="val 10088"/>
                            <a:gd name="adj2" fmla="val 80143"/>
                            <a:gd name="adj3" fmla="val 20283"/>
                          </a:avLst>
                        </a:prstGeom>
                        <a:solidFill>
                          <a:srgbClr val="21FB93"/>
                        </a:solidFill>
                        <a:ln w="19050">
                          <a:solidFill>
                            <a:schemeClr val="bg1"/>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0" name="Straight Connector 29"/>
                        <p:cNvCxnSpPr/>
                        <p:nvPr/>
                      </p:nvCxnSpPr>
                      <p:spPr>
                        <a:xfrm>
                          <a:off x="456020" y="5448164"/>
                          <a:ext cx="11468508" cy="20076"/>
                        </a:xfrm>
                        <a:prstGeom prst="line">
                          <a:avLst/>
                        </a:prstGeom>
                        <a:ln w="76200">
                          <a:solidFill>
                            <a:srgbClr val="0000CC"/>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grpSp>
                <p:sp>
                  <p:nvSpPr>
                    <p:cNvPr id="23" name="Curved Up Arrow 22"/>
                    <p:cNvSpPr/>
                    <p:nvPr/>
                  </p:nvSpPr>
                  <p:spPr>
                    <a:xfrm>
                      <a:off x="6632477" y="5633827"/>
                      <a:ext cx="1758070" cy="711734"/>
                    </a:xfrm>
                    <a:prstGeom prst="curvedUpArrow">
                      <a:avLst>
                        <a:gd name="adj1" fmla="val 2191"/>
                        <a:gd name="adj2" fmla="val 66200"/>
                        <a:gd name="adj3" fmla="val 25000"/>
                      </a:avLst>
                    </a:prstGeom>
                    <a:solidFill>
                      <a:schemeClr val="bg1"/>
                    </a:solidFill>
                    <a:ln w="38100">
                      <a:solidFill>
                        <a:schemeClr val="bg1"/>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Curved Up Arrow 21"/>
                    <p:cNvSpPr/>
                    <p:nvPr/>
                  </p:nvSpPr>
                  <p:spPr>
                    <a:xfrm>
                      <a:off x="8152255" y="5665203"/>
                      <a:ext cx="1777584" cy="674992"/>
                    </a:xfrm>
                    <a:prstGeom prst="curvedUpArrow">
                      <a:avLst>
                        <a:gd name="adj1" fmla="val 9535"/>
                        <a:gd name="adj2" fmla="val 72828"/>
                        <a:gd name="adj3" fmla="val 25000"/>
                      </a:avLst>
                    </a:prstGeom>
                    <a:solidFill>
                      <a:srgbClr val="21FB93"/>
                    </a:solidFill>
                    <a:ln w="12700">
                      <a:solidFill>
                        <a:schemeClr val="bg1"/>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12700">
                          <a:solidFill>
                            <a:schemeClr val="tx1"/>
                          </a:solidFill>
                        </a:ln>
                        <a:solidFill>
                          <a:schemeClr val="tx1"/>
                        </a:solidFill>
                      </a:endParaRPr>
                    </a:p>
                  </p:txBody>
                </p:sp>
              </p:grpSp>
            </p:grpSp>
          </p:grpSp>
          <p:grpSp>
            <p:nvGrpSpPr>
              <p:cNvPr id="10" name="Group 9"/>
              <p:cNvGrpSpPr/>
              <p:nvPr/>
            </p:nvGrpSpPr>
            <p:grpSpPr>
              <a:xfrm>
                <a:off x="8708738" y="4950959"/>
                <a:ext cx="2862861" cy="1499831"/>
                <a:chOff x="8614418" y="4262852"/>
                <a:chExt cx="2817609" cy="1623063"/>
              </a:xfrm>
            </p:grpSpPr>
            <p:sp>
              <p:nvSpPr>
                <p:cNvPr id="11" name="Curved Up Arrow 10"/>
                <p:cNvSpPr/>
                <p:nvPr/>
              </p:nvSpPr>
              <p:spPr>
                <a:xfrm>
                  <a:off x="9479365" y="5176392"/>
                  <a:ext cx="1952662" cy="709523"/>
                </a:xfrm>
                <a:prstGeom prst="curvedUpArrow">
                  <a:avLst>
                    <a:gd name="adj1" fmla="val 12328"/>
                    <a:gd name="adj2" fmla="val 74268"/>
                    <a:gd name="adj3" fmla="val 25000"/>
                  </a:avLst>
                </a:prstGeom>
                <a:solidFill>
                  <a:srgbClr val="00B0F0"/>
                </a:solidFill>
                <a:ln w="28575">
                  <a:solidFill>
                    <a:srgbClr val="CC0099"/>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3" name="Straight Connector 12"/>
                <p:cNvCxnSpPr/>
                <p:nvPr/>
              </p:nvCxnSpPr>
              <p:spPr>
                <a:xfrm flipV="1">
                  <a:off x="10555387" y="4499771"/>
                  <a:ext cx="0" cy="597745"/>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8614418" y="4262852"/>
                  <a:ext cx="1905625" cy="515707"/>
                </a:xfrm>
                <a:prstGeom prst="straightConnector1">
                  <a:avLst/>
                </a:prstGeom>
                <a:ln w="57150">
                  <a:solidFill>
                    <a:srgbClr val="CC0099"/>
                  </a:solidFill>
                  <a:tailEnd type="triangle"/>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grpSp>
        <p:cxnSp>
          <p:nvCxnSpPr>
            <p:cNvPr id="8" name="Straight Connector 7"/>
            <p:cNvCxnSpPr/>
            <p:nvPr/>
          </p:nvCxnSpPr>
          <p:spPr>
            <a:xfrm flipV="1">
              <a:off x="11181529" y="5555037"/>
              <a:ext cx="0" cy="388790"/>
            </a:xfrm>
            <a:prstGeom prst="line">
              <a:avLst/>
            </a:prstGeom>
            <a:ln w="57150">
              <a:solidFill>
                <a:srgbClr val="00B05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7770812" y="3208374"/>
            <a:ext cx="633283"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00" b="1" dirty="0">
                <a:solidFill>
                  <a:srgbClr val="FF0000"/>
                </a:solidFill>
                <a:effectLst>
                  <a:glow rad="127000">
                    <a:srgbClr val="00FF99"/>
                  </a:glow>
                  <a:outerShdw blurRad="38100" dist="38100" dir="2700000" algn="tl">
                    <a:srgbClr val="000000">
                      <a:alpha val="43137"/>
                    </a:srgbClr>
                  </a:outerShdw>
                </a:effectLst>
              </a:rPr>
              <a:t>14</a:t>
            </a:r>
            <a:endParaRPr lang="en-US" dirty="0">
              <a:effectLst>
                <a:glow rad="127000">
                  <a:srgbClr val="00FF99"/>
                </a:glow>
                <a:outerShdw blurRad="38100" dist="38100" dir="2700000" algn="tl">
                  <a:srgbClr val="000000">
                    <a:alpha val="43137"/>
                  </a:srgbClr>
                </a:outerShdw>
              </a:effectLst>
            </a:endParaRPr>
          </a:p>
        </p:txBody>
      </p:sp>
      <p:sp>
        <p:nvSpPr>
          <p:cNvPr id="34" name="Rectangle 33"/>
          <p:cNvSpPr/>
          <p:nvPr/>
        </p:nvSpPr>
        <p:spPr>
          <a:xfrm>
            <a:off x="7618412" y="3573213"/>
            <a:ext cx="999164" cy="3730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00" b="1" dirty="0">
                <a:ln>
                  <a:solidFill>
                    <a:srgbClr val="0000CC"/>
                  </a:solidFill>
                </a:ln>
                <a:solidFill>
                  <a:srgbClr val="FF9900"/>
                </a:solidFill>
                <a:effectLst>
                  <a:glow rad="152400">
                    <a:schemeClr val="accent3">
                      <a:lumMod val="60000"/>
                      <a:lumOff val="40000"/>
                    </a:schemeClr>
                  </a:glow>
                  <a:outerShdw blurRad="38100" dist="38100" dir="2700000" algn="tl">
                    <a:srgbClr val="000000">
                      <a:alpha val="43137"/>
                    </a:srgbClr>
                  </a:outerShdw>
                </a:effectLst>
              </a:rPr>
              <a:t>16</a:t>
            </a:r>
            <a:r>
              <a:rPr lang="en-US" sz="800" b="1" dirty="0">
                <a:ln>
                  <a:solidFill>
                    <a:srgbClr val="0000CC"/>
                  </a:solidFill>
                </a:ln>
                <a:solidFill>
                  <a:srgbClr val="FF9900"/>
                </a:solidFill>
                <a:effectLst>
                  <a:glow rad="152400">
                    <a:schemeClr val="accent3">
                      <a:lumMod val="60000"/>
                      <a:lumOff val="40000"/>
                    </a:schemeClr>
                  </a:glow>
                  <a:outerShdw blurRad="38100" dist="38100" dir="2700000" algn="tl">
                    <a:srgbClr val="000000">
                      <a:alpha val="43137"/>
                    </a:srgbClr>
                  </a:outerShdw>
                </a:effectLst>
              </a:rPr>
              <a:t> </a:t>
            </a:r>
            <a:r>
              <a:rPr lang="en-US" sz="3100" b="1" baseline="30000" dirty="0" err="1">
                <a:ln>
                  <a:solidFill>
                    <a:srgbClr val="0000CC"/>
                  </a:solidFill>
                </a:ln>
                <a:solidFill>
                  <a:srgbClr val="FF9900"/>
                </a:solidFill>
                <a:effectLst>
                  <a:glow rad="152400">
                    <a:schemeClr val="accent3">
                      <a:lumMod val="60000"/>
                      <a:lumOff val="40000"/>
                    </a:schemeClr>
                  </a:glow>
                  <a:outerShdw blurRad="38100" dist="38100" dir="2700000" algn="tl">
                    <a:srgbClr val="000000">
                      <a:alpha val="43137"/>
                    </a:srgbClr>
                  </a:outerShdw>
                </a:effectLst>
              </a:rPr>
              <a:t>th</a:t>
            </a:r>
            <a:endParaRPr lang="en-US" dirty="0">
              <a:ln>
                <a:solidFill>
                  <a:srgbClr val="0000CC"/>
                </a:solidFill>
              </a:ln>
              <a:effectLst>
                <a:glow rad="152400">
                  <a:schemeClr val="accent3">
                    <a:lumMod val="60000"/>
                    <a:lumOff val="40000"/>
                  </a:schemeClr>
                </a:glow>
                <a:outerShdw blurRad="38100" dist="38100" dir="2700000" algn="tl">
                  <a:srgbClr val="000000">
                    <a:alpha val="43137"/>
                  </a:srgbClr>
                </a:outerShdw>
              </a:effectLst>
            </a:endParaRPr>
          </a:p>
        </p:txBody>
      </p:sp>
      <p:sp>
        <p:nvSpPr>
          <p:cNvPr id="37" name="Rectangle 36"/>
          <p:cNvSpPr/>
          <p:nvPr/>
        </p:nvSpPr>
        <p:spPr>
          <a:xfrm>
            <a:off x="5593749" y="5506748"/>
            <a:ext cx="1905000" cy="437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effectLst>
                  <a:outerShdw blurRad="38100" dist="38100" dir="2700000" algn="tl">
                    <a:srgbClr val="000000">
                      <a:alpha val="43137"/>
                    </a:srgbClr>
                  </a:outerShdw>
                </a:effectLst>
              </a:rPr>
              <a:t>136 days</a:t>
            </a:r>
          </a:p>
        </p:txBody>
      </p:sp>
      <p:cxnSp>
        <p:nvCxnSpPr>
          <p:cNvPr id="40" name="Straight Arrow Connector 39"/>
          <p:cNvCxnSpPr/>
          <p:nvPr/>
        </p:nvCxnSpPr>
        <p:spPr>
          <a:xfrm>
            <a:off x="2689326" y="5519324"/>
            <a:ext cx="6805245" cy="0"/>
          </a:xfrm>
          <a:prstGeom prst="straightConnector1">
            <a:avLst/>
          </a:prstGeom>
          <a:ln w="57150">
            <a:solidFill>
              <a:srgbClr val="FF0000"/>
            </a:solidFill>
            <a:headEnd type="triangle"/>
            <a:tailEnd type="triangle"/>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12" name="Lightning Bolt 11"/>
          <p:cNvSpPr/>
          <p:nvPr/>
        </p:nvSpPr>
        <p:spPr>
          <a:xfrm rot="6299923">
            <a:off x="8503441" y="2543077"/>
            <a:ext cx="914400" cy="914400"/>
          </a:xfrm>
          <a:prstGeom prst="lightningBolt">
            <a:avLst/>
          </a:prstGeom>
          <a:solidFill>
            <a:srgbClr val="FF0000"/>
          </a:solidFill>
          <a:ln w="28575">
            <a:solidFill>
              <a:srgbClr val="00206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358882816"/>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1000"/>
                                        <p:tgtEl>
                                          <p:spTgt spid="3">
                                            <p:txEl>
                                              <p:pRg st="1" end="1"/>
                                            </p:txEl>
                                          </p:spTgt>
                                        </p:tgtEl>
                                      </p:cBhvr>
                                    </p:animEffect>
                                  </p:childTnLst>
                                </p:cTn>
                              </p:par>
                              <p:par>
                                <p:cTn id="8" presetID="26" presetClass="entr" presetSubtype="0" fill="hold" grpId="0" nodeType="withEffect">
                                  <p:stCondLst>
                                    <p:cond delay="1500"/>
                                  </p:stCondLst>
                                  <p:childTnLst>
                                    <p:set>
                                      <p:cBhvr>
                                        <p:cTn id="9" dur="1" fill="hold">
                                          <p:stCondLst>
                                            <p:cond delay="0"/>
                                          </p:stCondLst>
                                        </p:cTn>
                                        <p:tgtEl>
                                          <p:spTgt spid="37"/>
                                        </p:tgtEl>
                                        <p:attrNameLst>
                                          <p:attrName>style.visibility</p:attrName>
                                        </p:attrNameLst>
                                      </p:cBhvr>
                                      <p:to>
                                        <p:strVal val="visible"/>
                                      </p:to>
                                    </p:set>
                                    <p:animEffect transition="in" filter="wipe(down)">
                                      <p:cBhvr>
                                        <p:cTn id="10" dur="580">
                                          <p:stCondLst>
                                            <p:cond delay="0"/>
                                          </p:stCondLst>
                                        </p:cTn>
                                        <p:tgtEl>
                                          <p:spTgt spid="37"/>
                                        </p:tgtEl>
                                      </p:cBhvr>
                                    </p:animEffect>
                                    <p:anim calcmode="lin" valueType="num">
                                      <p:cBhvr>
                                        <p:cTn id="11"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6" dur="26">
                                          <p:stCondLst>
                                            <p:cond delay="650"/>
                                          </p:stCondLst>
                                        </p:cTn>
                                        <p:tgtEl>
                                          <p:spTgt spid="37"/>
                                        </p:tgtEl>
                                      </p:cBhvr>
                                      <p:to x="100000" y="60000"/>
                                    </p:animScale>
                                    <p:animScale>
                                      <p:cBhvr>
                                        <p:cTn id="17" dur="166" decel="50000">
                                          <p:stCondLst>
                                            <p:cond delay="676"/>
                                          </p:stCondLst>
                                        </p:cTn>
                                        <p:tgtEl>
                                          <p:spTgt spid="37"/>
                                        </p:tgtEl>
                                      </p:cBhvr>
                                      <p:to x="100000" y="100000"/>
                                    </p:animScale>
                                    <p:animScale>
                                      <p:cBhvr>
                                        <p:cTn id="18" dur="26">
                                          <p:stCondLst>
                                            <p:cond delay="1312"/>
                                          </p:stCondLst>
                                        </p:cTn>
                                        <p:tgtEl>
                                          <p:spTgt spid="37"/>
                                        </p:tgtEl>
                                      </p:cBhvr>
                                      <p:to x="100000" y="80000"/>
                                    </p:animScale>
                                    <p:animScale>
                                      <p:cBhvr>
                                        <p:cTn id="19" dur="166" decel="50000">
                                          <p:stCondLst>
                                            <p:cond delay="1338"/>
                                          </p:stCondLst>
                                        </p:cTn>
                                        <p:tgtEl>
                                          <p:spTgt spid="37"/>
                                        </p:tgtEl>
                                      </p:cBhvr>
                                      <p:to x="100000" y="100000"/>
                                    </p:animScale>
                                    <p:animScale>
                                      <p:cBhvr>
                                        <p:cTn id="20" dur="26">
                                          <p:stCondLst>
                                            <p:cond delay="1642"/>
                                          </p:stCondLst>
                                        </p:cTn>
                                        <p:tgtEl>
                                          <p:spTgt spid="37"/>
                                        </p:tgtEl>
                                      </p:cBhvr>
                                      <p:to x="100000" y="90000"/>
                                    </p:animScale>
                                    <p:animScale>
                                      <p:cBhvr>
                                        <p:cTn id="21" dur="166" decel="50000">
                                          <p:stCondLst>
                                            <p:cond delay="1668"/>
                                          </p:stCondLst>
                                        </p:cTn>
                                        <p:tgtEl>
                                          <p:spTgt spid="37"/>
                                        </p:tgtEl>
                                      </p:cBhvr>
                                      <p:to x="100000" y="100000"/>
                                    </p:animScale>
                                    <p:animScale>
                                      <p:cBhvr>
                                        <p:cTn id="22" dur="26">
                                          <p:stCondLst>
                                            <p:cond delay="1808"/>
                                          </p:stCondLst>
                                        </p:cTn>
                                        <p:tgtEl>
                                          <p:spTgt spid="37"/>
                                        </p:tgtEl>
                                      </p:cBhvr>
                                      <p:to x="100000" y="95000"/>
                                    </p:animScale>
                                    <p:animScale>
                                      <p:cBhvr>
                                        <p:cTn id="23" dur="166" decel="50000">
                                          <p:stCondLst>
                                            <p:cond delay="1834"/>
                                          </p:stCondLst>
                                        </p:cTn>
                                        <p:tgtEl>
                                          <p:spTgt spid="37"/>
                                        </p:tgtEl>
                                      </p:cBhvr>
                                      <p:to x="100000" y="100000"/>
                                    </p:animScale>
                                  </p:childTnLst>
                                </p:cTn>
                              </p:par>
                              <p:par>
                                <p:cTn id="24" presetID="26" presetClass="entr" presetSubtype="0" fill="hold" nodeType="withEffect">
                                  <p:stCondLst>
                                    <p:cond delay="1500"/>
                                  </p:stCondLst>
                                  <p:childTnLst>
                                    <p:set>
                                      <p:cBhvr>
                                        <p:cTn id="25" dur="1" fill="hold">
                                          <p:stCondLst>
                                            <p:cond delay="0"/>
                                          </p:stCondLst>
                                        </p:cTn>
                                        <p:tgtEl>
                                          <p:spTgt spid="40"/>
                                        </p:tgtEl>
                                        <p:attrNameLst>
                                          <p:attrName>style.visibility</p:attrName>
                                        </p:attrNameLst>
                                      </p:cBhvr>
                                      <p:to>
                                        <p:strVal val="visible"/>
                                      </p:to>
                                    </p:set>
                                    <p:animEffect transition="in" filter="wipe(down)">
                                      <p:cBhvr>
                                        <p:cTn id="26" dur="580">
                                          <p:stCondLst>
                                            <p:cond delay="0"/>
                                          </p:stCondLst>
                                        </p:cTn>
                                        <p:tgtEl>
                                          <p:spTgt spid="40"/>
                                        </p:tgtEl>
                                      </p:cBhvr>
                                    </p:animEffect>
                                    <p:anim calcmode="lin" valueType="num">
                                      <p:cBhvr>
                                        <p:cTn id="27"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32" dur="26">
                                          <p:stCondLst>
                                            <p:cond delay="650"/>
                                          </p:stCondLst>
                                        </p:cTn>
                                        <p:tgtEl>
                                          <p:spTgt spid="40"/>
                                        </p:tgtEl>
                                      </p:cBhvr>
                                      <p:to x="100000" y="60000"/>
                                    </p:animScale>
                                    <p:animScale>
                                      <p:cBhvr>
                                        <p:cTn id="33" dur="166" decel="50000">
                                          <p:stCondLst>
                                            <p:cond delay="676"/>
                                          </p:stCondLst>
                                        </p:cTn>
                                        <p:tgtEl>
                                          <p:spTgt spid="40"/>
                                        </p:tgtEl>
                                      </p:cBhvr>
                                      <p:to x="100000" y="100000"/>
                                    </p:animScale>
                                    <p:animScale>
                                      <p:cBhvr>
                                        <p:cTn id="34" dur="26">
                                          <p:stCondLst>
                                            <p:cond delay="1312"/>
                                          </p:stCondLst>
                                        </p:cTn>
                                        <p:tgtEl>
                                          <p:spTgt spid="40"/>
                                        </p:tgtEl>
                                      </p:cBhvr>
                                      <p:to x="100000" y="80000"/>
                                    </p:animScale>
                                    <p:animScale>
                                      <p:cBhvr>
                                        <p:cTn id="35" dur="166" decel="50000">
                                          <p:stCondLst>
                                            <p:cond delay="1338"/>
                                          </p:stCondLst>
                                        </p:cTn>
                                        <p:tgtEl>
                                          <p:spTgt spid="40"/>
                                        </p:tgtEl>
                                      </p:cBhvr>
                                      <p:to x="100000" y="100000"/>
                                    </p:animScale>
                                    <p:animScale>
                                      <p:cBhvr>
                                        <p:cTn id="36" dur="26">
                                          <p:stCondLst>
                                            <p:cond delay="1642"/>
                                          </p:stCondLst>
                                        </p:cTn>
                                        <p:tgtEl>
                                          <p:spTgt spid="40"/>
                                        </p:tgtEl>
                                      </p:cBhvr>
                                      <p:to x="100000" y="90000"/>
                                    </p:animScale>
                                    <p:animScale>
                                      <p:cBhvr>
                                        <p:cTn id="37" dur="166" decel="50000">
                                          <p:stCondLst>
                                            <p:cond delay="1668"/>
                                          </p:stCondLst>
                                        </p:cTn>
                                        <p:tgtEl>
                                          <p:spTgt spid="40"/>
                                        </p:tgtEl>
                                      </p:cBhvr>
                                      <p:to x="100000" y="100000"/>
                                    </p:animScale>
                                    <p:animScale>
                                      <p:cBhvr>
                                        <p:cTn id="38" dur="26">
                                          <p:stCondLst>
                                            <p:cond delay="1808"/>
                                          </p:stCondLst>
                                        </p:cTn>
                                        <p:tgtEl>
                                          <p:spTgt spid="40"/>
                                        </p:tgtEl>
                                      </p:cBhvr>
                                      <p:to x="100000" y="95000"/>
                                    </p:animScale>
                                    <p:animScale>
                                      <p:cBhvr>
                                        <p:cTn id="39" dur="166" decel="50000">
                                          <p:stCondLst>
                                            <p:cond delay="1834"/>
                                          </p:stCondLst>
                                        </p:cTn>
                                        <p:tgtEl>
                                          <p:spTgt spid="40"/>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3">
                                            <p:txEl>
                                              <p:pRg st="2" end="2"/>
                                            </p:txEl>
                                          </p:spTgt>
                                        </p:tgtEl>
                                        <p:attrNameLst>
                                          <p:attrName>style.visibility</p:attrName>
                                        </p:attrNameLst>
                                      </p:cBhvr>
                                      <p:to>
                                        <p:strVal val="visible"/>
                                      </p:to>
                                    </p:set>
                                    <p:animEffect transition="in" filter="circle(in)">
                                      <p:cBhvr>
                                        <p:cTn id="44" dur="1500"/>
                                        <p:tgtEl>
                                          <p:spTgt spid="3">
                                            <p:txEl>
                                              <p:pRg st="2" end="2"/>
                                            </p:txEl>
                                          </p:spTgt>
                                        </p:tgtEl>
                                      </p:cBhvr>
                                    </p:animEffect>
                                  </p:childTnLst>
                                </p:cTn>
                              </p:par>
                              <p:par>
                                <p:cTn id="45" presetID="26" presetClass="entr" presetSubtype="0" fill="hold" grpId="0" nodeType="withEffect">
                                  <p:stCondLst>
                                    <p:cond delay="1000"/>
                                  </p:stCondLst>
                                  <p:childTnLst>
                                    <p:set>
                                      <p:cBhvr>
                                        <p:cTn id="46" dur="1" fill="hold">
                                          <p:stCondLst>
                                            <p:cond delay="0"/>
                                          </p:stCondLst>
                                        </p:cTn>
                                        <p:tgtEl>
                                          <p:spTgt spid="2"/>
                                        </p:tgtEl>
                                        <p:attrNameLst>
                                          <p:attrName>style.visibility</p:attrName>
                                        </p:attrNameLst>
                                      </p:cBhvr>
                                      <p:to>
                                        <p:strVal val="visible"/>
                                      </p:to>
                                    </p:set>
                                    <p:animEffect transition="in" filter="wipe(down)">
                                      <p:cBhvr>
                                        <p:cTn id="47" dur="580">
                                          <p:stCondLst>
                                            <p:cond delay="0"/>
                                          </p:stCondLst>
                                        </p:cTn>
                                        <p:tgtEl>
                                          <p:spTgt spid="2"/>
                                        </p:tgtEl>
                                      </p:cBhvr>
                                    </p:animEffect>
                                    <p:anim calcmode="lin" valueType="num">
                                      <p:cBhvr>
                                        <p:cTn id="4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53" dur="26">
                                          <p:stCondLst>
                                            <p:cond delay="650"/>
                                          </p:stCondLst>
                                        </p:cTn>
                                        <p:tgtEl>
                                          <p:spTgt spid="2"/>
                                        </p:tgtEl>
                                      </p:cBhvr>
                                      <p:to x="100000" y="60000"/>
                                    </p:animScale>
                                    <p:animScale>
                                      <p:cBhvr>
                                        <p:cTn id="54" dur="166" decel="50000">
                                          <p:stCondLst>
                                            <p:cond delay="676"/>
                                          </p:stCondLst>
                                        </p:cTn>
                                        <p:tgtEl>
                                          <p:spTgt spid="2"/>
                                        </p:tgtEl>
                                      </p:cBhvr>
                                      <p:to x="100000" y="100000"/>
                                    </p:animScale>
                                    <p:animScale>
                                      <p:cBhvr>
                                        <p:cTn id="55" dur="26">
                                          <p:stCondLst>
                                            <p:cond delay="1312"/>
                                          </p:stCondLst>
                                        </p:cTn>
                                        <p:tgtEl>
                                          <p:spTgt spid="2"/>
                                        </p:tgtEl>
                                      </p:cBhvr>
                                      <p:to x="100000" y="80000"/>
                                    </p:animScale>
                                    <p:animScale>
                                      <p:cBhvr>
                                        <p:cTn id="56" dur="166" decel="50000">
                                          <p:stCondLst>
                                            <p:cond delay="1338"/>
                                          </p:stCondLst>
                                        </p:cTn>
                                        <p:tgtEl>
                                          <p:spTgt spid="2"/>
                                        </p:tgtEl>
                                      </p:cBhvr>
                                      <p:to x="100000" y="100000"/>
                                    </p:animScale>
                                    <p:animScale>
                                      <p:cBhvr>
                                        <p:cTn id="57" dur="26">
                                          <p:stCondLst>
                                            <p:cond delay="1642"/>
                                          </p:stCondLst>
                                        </p:cTn>
                                        <p:tgtEl>
                                          <p:spTgt spid="2"/>
                                        </p:tgtEl>
                                      </p:cBhvr>
                                      <p:to x="100000" y="90000"/>
                                    </p:animScale>
                                    <p:animScale>
                                      <p:cBhvr>
                                        <p:cTn id="58" dur="166" decel="50000">
                                          <p:stCondLst>
                                            <p:cond delay="1668"/>
                                          </p:stCondLst>
                                        </p:cTn>
                                        <p:tgtEl>
                                          <p:spTgt spid="2"/>
                                        </p:tgtEl>
                                      </p:cBhvr>
                                      <p:to x="100000" y="100000"/>
                                    </p:animScale>
                                    <p:animScale>
                                      <p:cBhvr>
                                        <p:cTn id="59" dur="26">
                                          <p:stCondLst>
                                            <p:cond delay="1808"/>
                                          </p:stCondLst>
                                        </p:cTn>
                                        <p:tgtEl>
                                          <p:spTgt spid="2"/>
                                        </p:tgtEl>
                                      </p:cBhvr>
                                      <p:to x="100000" y="95000"/>
                                    </p:animScale>
                                    <p:animScale>
                                      <p:cBhvr>
                                        <p:cTn id="60" dur="166" decel="50000">
                                          <p:stCondLst>
                                            <p:cond delay="1834"/>
                                          </p:stCondLst>
                                        </p:cTn>
                                        <p:tgtEl>
                                          <p:spTgt spid="2"/>
                                        </p:tgtEl>
                                      </p:cBhvr>
                                      <p:to x="100000" y="100000"/>
                                    </p:animScale>
                                  </p:childTnLst>
                                </p:cTn>
                              </p:par>
                              <p:par>
                                <p:cTn id="61" presetID="2" presetClass="entr" presetSubtype="3" fill="hold" grpId="0" nodeType="withEffect">
                                  <p:stCondLst>
                                    <p:cond delay="2000"/>
                                  </p:stCondLst>
                                  <p:childTnLst>
                                    <p:set>
                                      <p:cBhvr>
                                        <p:cTn id="62" dur="1" fill="hold">
                                          <p:stCondLst>
                                            <p:cond delay="0"/>
                                          </p:stCondLst>
                                        </p:cTn>
                                        <p:tgtEl>
                                          <p:spTgt spid="12"/>
                                        </p:tgtEl>
                                        <p:attrNameLst>
                                          <p:attrName>style.visibility</p:attrName>
                                        </p:attrNameLst>
                                      </p:cBhvr>
                                      <p:to>
                                        <p:strVal val="visible"/>
                                      </p:to>
                                    </p:set>
                                    <p:anim calcmode="lin" valueType="num">
                                      <p:cBhvr additive="base">
                                        <p:cTn id="63" dur="500" fill="hold"/>
                                        <p:tgtEl>
                                          <p:spTgt spid="12"/>
                                        </p:tgtEl>
                                        <p:attrNameLst>
                                          <p:attrName>ppt_x</p:attrName>
                                        </p:attrNameLst>
                                      </p:cBhvr>
                                      <p:tavLst>
                                        <p:tav tm="0">
                                          <p:val>
                                            <p:strVal val="1+#ppt_w/2"/>
                                          </p:val>
                                        </p:tav>
                                        <p:tav tm="100000">
                                          <p:val>
                                            <p:strVal val="#ppt_x"/>
                                          </p:val>
                                        </p:tav>
                                      </p:tavLst>
                                    </p:anim>
                                    <p:anim calcmode="lin" valueType="num">
                                      <p:cBhvr additive="base">
                                        <p:cTn id="64" dur="500" fill="hold"/>
                                        <p:tgtEl>
                                          <p:spTgt spid="12"/>
                                        </p:tgtEl>
                                        <p:attrNameLst>
                                          <p:attrName>ppt_y</p:attrName>
                                        </p:attrNameLst>
                                      </p:cBhvr>
                                      <p:tavLst>
                                        <p:tav tm="0">
                                          <p:val>
                                            <p:strVal val="0-#ppt_h/2"/>
                                          </p:val>
                                        </p:tav>
                                        <p:tav tm="100000">
                                          <p:val>
                                            <p:strVal val="#ppt_y"/>
                                          </p:val>
                                        </p:tav>
                                      </p:tavLst>
                                    </p:anim>
                                  </p:childTnLst>
                                </p:cTn>
                              </p:par>
                              <p:par>
                                <p:cTn id="65" presetID="26" presetClass="entr" presetSubtype="0" fill="hold" nodeType="withEffect">
                                  <p:stCondLst>
                                    <p:cond delay="5750"/>
                                  </p:stCondLst>
                                  <p:childTnLst>
                                    <p:set>
                                      <p:cBhvr>
                                        <p:cTn id="66" dur="1" fill="hold">
                                          <p:stCondLst>
                                            <p:cond delay="0"/>
                                          </p:stCondLst>
                                        </p:cTn>
                                        <p:tgtEl>
                                          <p:spTgt spid="34">
                                            <p:txEl>
                                              <p:pRg st="0" end="0"/>
                                            </p:txEl>
                                          </p:spTgt>
                                        </p:tgtEl>
                                        <p:attrNameLst>
                                          <p:attrName>style.visibility</p:attrName>
                                        </p:attrNameLst>
                                      </p:cBhvr>
                                      <p:to>
                                        <p:strVal val="visible"/>
                                      </p:to>
                                    </p:set>
                                    <p:animEffect transition="in" filter="wipe(down)">
                                      <p:cBhvr>
                                        <p:cTn id="67" dur="580">
                                          <p:stCondLst>
                                            <p:cond delay="0"/>
                                          </p:stCondLst>
                                        </p:cTn>
                                        <p:tgtEl>
                                          <p:spTgt spid="34">
                                            <p:txEl>
                                              <p:pRg st="0" end="0"/>
                                            </p:txEl>
                                          </p:spTgt>
                                        </p:tgtEl>
                                      </p:cBhvr>
                                    </p:animEffect>
                                    <p:anim calcmode="lin" valueType="num">
                                      <p:cBhvr>
                                        <p:cTn id="68" dur="1822" tmFilter="0,0; 0.14,0.36; 0.43,0.73; 0.71,0.91; 1.0,1.0">
                                          <p:stCondLst>
                                            <p:cond delay="0"/>
                                          </p:stCondLst>
                                        </p:cTn>
                                        <p:tgtEl>
                                          <p:spTgt spid="34">
                                            <p:txEl>
                                              <p:pRg st="0" end="0"/>
                                            </p:txEl>
                                          </p:spTgt>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34">
                                            <p:txEl>
                                              <p:pRg st="0" end="0"/>
                                            </p:txEl>
                                          </p:spTgt>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34">
                                            <p:txEl>
                                              <p:pRg st="0" end="0"/>
                                            </p:txEl>
                                          </p:spTgt>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34">
                                            <p:txEl>
                                              <p:pRg st="0" end="0"/>
                                            </p:txEl>
                                          </p:spTgt>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34">
                                            <p:txEl>
                                              <p:pRg st="0" end="0"/>
                                            </p:txEl>
                                          </p:spTgt>
                                        </p:tgtEl>
                                        <p:attrNameLst>
                                          <p:attrName>ppt_y</p:attrName>
                                        </p:attrNameLst>
                                      </p:cBhvr>
                                      <p:tavLst>
                                        <p:tav tm="0" fmla="#ppt_y-sin(pi*$)/81">
                                          <p:val>
                                            <p:fltVal val="0"/>
                                          </p:val>
                                        </p:tav>
                                        <p:tav tm="100000">
                                          <p:val>
                                            <p:fltVal val="1"/>
                                          </p:val>
                                        </p:tav>
                                      </p:tavLst>
                                    </p:anim>
                                    <p:animScale>
                                      <p:cBhvr>
                                        <p:cTn id="73" dur="26">
                                          <p:stCondLst>
                                            <p:cond delay="650"/>
                                          </p:stCondLst>
                                        </p:cTn>
                                        <p:tgtEl>
                                          <p:spTgt spid="34">
                                            <p:txEl>
                                              <p:pRg st="0" end="0"/>
                                            </p:txEl>
                                          </p:spTgt>
                                        </p:tgtEl>
                                      </p:cBhvr>
                                      <p:to x="100000" y="60000"/>
                                    </p:animScale>
                                    <p:animScale>
                                      <p:cBhvr>
                                        <p:cTn id="74" dur="166" decel="50000">
                                          <p:stCondLst>
                                            <p:cond delay="676"/>
                                          </p:stCondLst>
                                        </p:cTn>
                                        <p:tgtEl>
                                          <p:spTgt spid="34">
                                            <p:txEl>
                                              <p:pRg st="0" end="0"/>
                                            </p:txEl>
                                          </p:spTgt>
                                        </p:tgtEl>
                                      </p:cBhvr>
                                      <p:to x="100000" y="100000"/>
                                    </p:animScale>
                                    <p:animScale>
                                      <p:cBhvr>
                                        <p:cTn id="75" dur="26">
                                          <p:stCondLst>
                                            <p:cond delay="1312"/>
                                          </p:stCondLst>
                                        </p:cTn>
                                        <p:tgtEl>
                                          <p:spTgt spid="34">
                                            <p:txEl>
                                              <p:pRg st="0" end="0"/>
                                            </p:txEl>
                                          </p:spTgt>
                                        </p:tgtEl>
                                      </p:cBhvr>
                                      <p:to x="100000" y="80000"/>
                                    </p:animScale>
                                    <p:animScale>
                                      <p:cBhvr>
                                        <p:cTn id="76" dur="166" decel="50000">
                                          <p:stCondLst>
                                            <p:cond delay="1338"/>
                                          </p:stCondLst>
                                        </p:cTn>
                                        <p:tgtEl>
                                          <p:spTgt spid="34">
                                            <p:txEl>
                                              <p:pRg st="0" end="0"/>
                                            </p:txEl>
                                          </p:spTgt>
                                        </p:tgtEl>
                                      </p:cBhvr>
                                      <p:to x="100000" y="100000"/>
                                    </p:animScale>
                                    <p:animScale>
                                      <p:cBhvr>
                                        <p:cTn id="77" dur="26">
                                          <p:stCondLst>
                                            <p:cond delay="1642"/>
                                          </p:stCondLst>
                                        </p:cTn>
                                        <p:tgtEl>
                                          <p:spTgt spid="34">
                                            <p:txEl>
                                              <p:pRg st="0" end="0"/>
                                            </p:txEl>
                                          </p:spTgt>
                                        </p:tgtEl>
                                      </p:cBhvr>
                                      <p:to x="100000" y="90000"/>
                                    </p:animScale>
                                    <p:animScale>
                                      <p:cBhvr>
                                        <p:cTn id="78" dur="166" decel="50000">
                                          <p:stCondLst>
                                            <p:cond delay="1668"/>
                                          </p:stCondLst>
                                        </p:cTn>
                                        <p:tgtEl>
                                          <p:spTgt spid="34">
                                            <p:txEl>
                                              <p:pRg st="0" end="0"/>
                                            </p:txEl>
                                          </p:spTgt>
                                        </p:tgtEl>
                                      </p:cBhvr>
                                      <p:to x="100000" y="100000"/>
                                    </p:animScale>
                                    <p:animScale>
                                      <p:cBhvr>
                                        <p:cTn id="79" dur="26">
                                          <p:stCondLst>
                                            <p:cond delay="1808"/>
                                          </p:stCondLst>
                                        </p:cTn>
                                        <p:tgtEl>
                                          <p:spTgt spid="34">
                                            <p:txEl>
                                              <p:pRg st="0" end="0"/>
                                            </p:txEl>
                                          </p:spTgt>
                                        </p:tgtEl>
                                      </p:cBhvr>
                                      <p:to x="100000" y="95000"/>
                                    </p:animScale>
                                    <p:animScale>
                                      <p:cBhvr>
                                        <p:cTn id="80" dur="166" decel="50000">
                                          <p:stCondLst>
                                            <p:cond delay="1834"/>
                                          </p:stCondLst>
                                        </p:cTn>
                                        <p:tgtEl>
                                          <p:spTgt spid="34">
                                            <p:txEl>
                                              <p:pRg st="0" end="0"/>
                                            </p:txEl>
                                          </p:spTgt>
                                        </p:tgtEl>
                                      </p:cBhvr>
                                      <p:to x="100000" y="100000"/>
                                    </p:animScale>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3">
                                            <p:txEl>
                                              <p:pRg st="3" end="3"/>
                                            </p:txEl>
                                          </p:spTgt>
                                        </p:tgtEl>
                                        <p:attrNameLst>
                                          <p:attrName>style.visibility</p:attrName>
                                        </p:attrNameLst>
                                      </p:cBhvr>
                                      <p:to>
                                        <p:strVal val="visible"/>
                                      </p:to>
                                    </p:set>
                                    <p:animEffect transition="in" filter="wipe(left)">
                                      <p:cBhvr>
                                        <p:cTn id="85"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7" grpId="0"/>
      <p:bldP spid="1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691" y="1171572"/>
            <a:ext cx="11894321" cy="5457828"/>
          </a:xfrm>
          <a:solidFill>
            <a:schemeClr val="tx1"/>
          </a:solidFill>
          <a:ln w="57150">
            <a:solidFill>
              <a:schemeClr val="accent3">
                <a:lumMod val="60000"/>
                <a:lumOff val="40000"/>
              </a:schemeClr>
            </a:solidFill>
          </a:ln>
          <a:scene3d>
            <a:camera prst="orthographicFront"/>
            <a:lightRig rig="threePt" dir="t"/>
          </a:scene3d>
          <a:sp3d>
            <a:bevelT w="101600" prst="riblet"/>
          </a:sp3d>
        </p:spPr>
        <p:txBody>
          <a:bodyPr/>
          <a:lstStyle/>
          <a:p>
            <a:pPr marL="0" indent="0">
              <a:buNone/>
            </a:pPr>
            <a:r>
              <a:rPr lang="en-US" sz="2800" dirty="0">
                <a:solidFill>
                  <a:schemeClr val="bg1"/>
                </a:solidFill>
              </a:rPr>
              <a:t>		  the book of Enoch claims that the </a:t>
            </a:r>
            <a:r>
              <a:rPr lang="en-US" sz="2800" dirty="0">
                <a:solidFill>
                  <a:schemeClr val="bg1"/>
                </a:solidFill>
                <a:effectLst>
                  <a:outerShdw blurRad="38100" dist="38100" dir="2700000" algn="tl">
                    <a:srgbClr val="000000">
                      <a:alpha val="43137"/>
                    </a:srgbClr>
                  </a:outerShdw>
                </a:effectLst>
              </a:rPr>
              <a:t>150</a:t>
            </a:r>
            <a:r>
              <a:rPr lang="en-US" sz="2800" dirty="0">
                <a:solidFill>
                  <a:schemeClr val="bg1"/>
                </a:solidFill>
              </a:rPr>
              <a:t> days ended on the </a:t>
            </a:r>
            <a:r>
              <a:rPr lang="en-US" sz="2800" b="1" u="sng" dirty="0">
                <a:solidFill>
                  <a:srgbClr val="FF0000"/>
                </a:solidFill>
                <a:effectLst>
                  <a:outerShdw blurRad="38100" dist="38100" dir="2700000" algn="tl">
                    <a:srgbClr val="000000">
                      <a:alpha val="43137"/>
                    </a:srgbClr>
                  </a:outerShdw>
                </a:effectLst>
              </a:rPr>
              <a:t>14</a:t>
            </a:r>
            <a:r>
              <a:rPr lang="en-US" sz="2800" b="1" u="sng" baseline="30000" dirty="0">
                <a:solidFill>
                  <a:srgbClr val="FF0000"/>
                </a:solidFill>
                <a:effectLst>
                  <a:outerShdw blurRad="38100" dist="38100" dir="2700000" algn="tl">
                    <a:srgbClr val="000000">
                      <a:alpha val="43137"/>
                    </a:srgbClr>
                  </a:outerShdw>
                </a:effectLst>
              </a:rPr>
              <a:t>th</a:t>
            </a:r>
            <a:r>
              <a:rPr lang="en-US" sz="2800" dirty="0">
                <a:solidFill>
                  <a:schemeClr val="bg1"/>
                </a:solidFill>
              </a:rPr>
              <a:t> of Tishri!</a:t>
            </a:r>
          </a:p>
          <a:p>
            <a:pPr marL="0" indent="0">
              <a:buNone/>
            </a:pPr>
            <a:r>
              <a:rPr lang="en-US" sz="2800" dirty="0">
                <a:solidFill>
                  <a:schemeClr val="bg1"/>
                </a:solidFill>
              </a:rPr>
              <a:t>The Scriptures claim by extreme accuracy throughout, that the </a:t>
            </a:r>
            <a:r>
              <a:rPr lang="en-US" sz="2800" b="1" dirty="0">
                <a:ln>
                  <a:solidFill>
                    <a:srgbClr val="0000CC"/>
                  </a:solidFill>
                </a:ln>
                <a:solidFill>
                  <a:srgbClr val="CC0099"/>
                </a:solidFill>
                <a:effectLst>
                  <a:glow rad="127000">
                    <a:srgbClr val="FFFF00"/>
                  </a:glow>
                  <a:outerShdw blurRad="38100" dist="38100" dir="2700000" algn="tl">
                    <a:srgbClr val="000000">
                      <a:alpha val="43137"/>
                    </a:srgbClr>
                  </a:outerShdw>
                </a:effectLst>
              </a:rPr>
              <a:t>150</a:t>
            </a:r>
            <a:r>
              <a:rPr lang="en-US" sz="2800" dirty="0">
                <a:solidFill>
                  <a:schemeClr val="bg1"/>
                </a:solidFill>
              </a:rPr>
              <a:t> days of water on the earth, ended on the </a:t>
            </a:r>
            <a:r>
              <a:rPr lang="en-US" sz="2800" b="1" dirty="0">
                <a:ln>
                  <a:solidFill>
                    <a:srgbClr val="0000CC"/>
                  </a:solidFill>
                </a:ln>
                <a:solidFill>
                  <a:srgbClr val="CC0099"/>
                </a:solidFill>
                <a:effectLst>
                  <a:glow rad="127000">
                    <a:srgbClr val="FFFF00"/>
                  </a:glow>
                  <a:outerShdw blurRad="38100" dist="38100" dir="2700000" algn="tl">
                    <a:srgbClr val="000000">
                      <a:alpha val="43137"/>
                    </a:srgbClr>
                  </a:outerShdw>
                </a:effectLst>
              </a:rPr>
              <a:t>16</a:t>
            </a:r>
            <a:r>
              <a:rPr lang="en-US" sz="2800" b="1" baseline="30000" dirty="0">
                <a:ln>
                  <a:solidFill>
                    <a:srgbClr val="0000CC"/>
                  </a:solidFill>
                </a:ln>
                <a:solidFill>
                  <a:srgbClr val="CC0099"/>
                </a:solidFill>
                <a:effectLst>
                  <a:glow rad="127000">
                    <a:srgbClr val="FFFF00"/>
                  </a:glow>
                  <a:outerShdw blurRad="38100" dist="38100" dir="2700000" algn="tl">
                    <a:srgbClr val="000000">
                      <a:alpha val="43137"/>
                    </a:srgbClr>
                  </a:outerShdw>
                </a:effectLst>
              </a:rPr>
              <a:t>th</a:t>
            </a:r>
            <a:r>
              <a:rPr lang="en-US" sz="2800" dirty="0">
                <a:solidFill>
                  <a:schemeClr val="bg1"/>
                </a:solidFill>
              </a:rPr>
              <a:t> of the month. After the </a:t>
            </a:r>
            <a:r>
              <a:rPr lang="en-US" sz="2800" b="1" dirty="0">
                <a:ln>
                  <a:solidFill>
                    <a:schemeClr val="bg1"/>
                  </a:solidFill>
                </a:ln>
                <a:solidFill>
                  <a:srgbClr val="CC0099"/>
                </a:solidFill>
                <a:effectLst>
                  <a:glow rad="127000">
                    <a:srgbClr val="FFFF00"/>
                  </a:glow>
                </a:effectLst>
              </a:rPr>
              <a:t>16</a:t>
            </a:r>
            <a:r>
              <a:rPr lang="en-US" sz="2800" b="1" baseline="30000" dirty="0">
                <a:ln>
                  <a:solidFill>
                    <a:schemeClr val="bg1"/>
                  </a:solidFill>
                </a:ln>
                <a:solidFill>
                  <a:srgbClr val="CC0099"/>
                </a:solidFill>
                <a:effectLst>
                  <a:glow rad="127000">
                    <a:srgbClr val="FFFF00"/>
                  </a:glow>
                </a:effectLst>
              </a:rPr>
              <a:t>th</a:t>
            </a:r>
            <a:r>
              <a:rPr lang="en-US" sz="2800" dirty="0">
                <a:solidFill>
                  <a:schemeClr val="bg1"/>
                </a:solidFill>
              </a:rPr>
              <a:t>, the waters diminished rapidly allowing the ark to rest. </a:t>
            </a:r>
            <a:endParaRPr lang="en-US" dirty="0"/>
          </a:p>
          <a:p>
            <a:pPr marL="0" indent="0">
              <a:buNone/>
            </a:pPr>
            <a:r>
              <a:rPr lang="en-US" dirty="0"/>
              <a:t>		</a:t>
            </a:r>
            <a:r>
              <a:rPr lang="en-US" sz="2800" dirty="0">
                <a:solidFill>
                  <a:schemeClr val="bg1"/>
                </a:solidFill>
              </a:rPr>
              <a:t>This allows the ark to rest on Mt Ararat on the </a:t>
            </a:r>
            <a:r>
              <a:rPr lang="en-US" sz="2800" b="1" dirty="0">
                <a:solidFill>
                  <a:srgbClr val="FF9900"/>
                </a:solidFill>
                <a:effectLst>
                  <a:outerShdw blurRad="38100" dist="38100" dir="2700000" algn="tl">
                    <a:srgbClr val="000000">
                      <a:alpha val="43137"/>
                    </a:srgbClr>
                  </a:outerShdw>
                </a:effectLst>
              </a:rPr>
              <a:t>17</a:t>
            </a:r>
            <a:r>
              <a:rPr lang="en-US" sz="2800" b="1" baseline="30000" dirty="0">
                <a:solidFill>
                  <a:srgbClr val="FF9900"/>
                </a:solidFill>
                <a:effectLst>
                  <a:outerShdw blurRad="38100" dist="38100" dir="2700000" algn="tl">
                    <a:srgbClr val="000000">
                      <a:alpha val="43137"/>
                    </a:srgbClr>
                  </a:outerShdw>
                </a:effectLst>
              </a:rPr>
              <a:t>th</a:t>
            </a:r>
            <a:r>
              <a:rPr lang="en-US" sz="2800" dirty="0">
                <a:solidFill>
                  <a:schemeClr val="bg1"/>
                </a:solidFill>
              </a:rPr>
              <a:t> day of 		the 7</a:t>
            </a:r>
            <a:r>
              <a:rPr lang="en-US" sz="2800" baseline="30000" dirty="0">
                <a:solidFill>
                  <a:schemeClr val="bg1"/>
                </a:solidFill>
              </a:rPr>
              <a:t>th</a:t>
            </a:r>
            <a:r>
              <a:rPr lang="en-US" sz="2800" dirty="0">
                <a:solidFill>
                  <a:schemeClr val="bg1"/>
                </a:solidFill>
              </a:rPr>
              <a:t> month – </a:t>
            </a:r>
            <a:r>
              <a:rPr lang="en-US" sz="2800" dirty="0">
                <a:solidFill>
                  <a:srgbClr val="00B050"/>
                </a:solidFill>
              </a:rPr>
              <a:t>Gen 8:3.</a:t>
            </a:r>
          </a:p>
          <a:p>
            <a:pPr marL="0" indent="0">
              <a:buNone/>
            </a:pPr>
            <a:r>
              <a:rPr lang="en-US" dirty="0"/>
              <a:t>						</a:t>
            </a:r>
            <a:r>
              <a:rPr lang="en-US" b="1" dirty="0">
                <a:solidFill>
                  <a:srgbClr val="FF0000"/>
                </a:solidFill>
              </a:rPr>
              <a:t>           </a:t>
            </a:r>
            <a:r>
              <a:rPr lang="en-US" b="1" dirty="0">
                <a:solidFill>
                  <a:srgbClr val="04DE3D"/>
                </a:solidFill>
                <a:effectLst>
                  <a:outerShdw blurRad="38100" dist="38100" dir="2700000" algn="tl">
                    <a:srgbClr val="000000">
                      <a:alpha val="43137"/>
                    </a:srgbClr>
                  </a:outerShdw>
                </a:effectLst>
              </a:rPr>
              <a:t>16</a:t>
            </a:r>
            <a:r>
              <a:rPr lang="en-US" b="1" baseline="30000" dirty="0">
                <a:solidFill>
                  <a:srgbClr val="04DE3D"/>
                </a:solidFill>
                <a:effectLst>
                  <a:outerShdw blurRad="38100" dist="38100" dir="2700000" algn="tl">
                    <a:srgbClr val="000000">
                      <a:alpha val="43137"/>
                    </a:srgbClr>
                  </a:outerShdw>
                </a:effectLst>
              </a:rPr>
              <a:t>th</a:t>
            </a:r>
            <a:r>
              <a:rPr lang="en-US" b="1" dirty="0">
                <a:solidFill>
                  <a:srgbClr val="04DE3D"/>
                </a:solidFill>
              </a:rPr>
              <a:t> </a:t>
            </a:r>
            <a:r>
              <a:rPr lang="en-US" b="1" dirty="0">
                <a:solidFill>
                  <a:srgbClr val="FF9900"/>
                </a:solidFill>
                <a:effectLst>
                  <a:outerShdw blurRad="38100" dist="38100" dir="2700000" algn="tl">
                    <a:srgbClr val="000000">
                      <a:alpha val="43137"/>
                    </a:srgbClr>
                  </a:outerShdw>
                </a:effectLst>
              </a:rPr>
              <a:t>17th</a:t>
            </a:r>
            <a:r>
              <a:rPr lang="en-US" b="1" dirty="0">
                <a:solidFill>
                  <a:srgbClr val="FF0000"/>
                </a:solidFill>
              </a:rPr>
              <a:t>				</a:t>
            </a:r>
          </a:p>
          <a:p>
            <a:pPr marL="0" indent="0">
              <a:buNone/>
            </a:pPr>
            <a:r>
              <a:rPr lang="en-US" b="1" dirty="0">
                <a:solidFill>
                  <a:srgbClr val="FF0000"/>
                </a:solidFill>
              </a:rPr>
              <a:t>					</a:t>
            </a:r>
            <a:endParaRPr lang="en-US" dirty="0"/>
          </a:p>
        </p:txBody>
      </p:sp>
      <p:sp>
        <p:nvSpPr>
          <p:cNvPr id="4" name="Slide Number Placeholder 3"/>
          <p:cNvSpPr>
            <a:spLocks noGrp="1"/>
          </p:cNvSpPr>
          <p:nvPr>
            <p:ph type="sldNum" sz="quarter" idx="12"/>
          </p:nvPr>
        </p:nvSpPr>
        <p:spPr>
          <a:xfrm>
            <a:off x="10895012" y="6276972"/>
            <a:ext cx="1066802" cy="276228"/>
          </a:xfrm>
        </p:spPr>
        <p:txBody>
          <a:bodyPr/>
          <a:lstStyle/>
          <a:p>
            <a:fld id="{2A013F82-EE5E-44EE-A61D-E31C6657F26F}" type="slidenum">
              <a:rPr lang="en-US" b="1" smtClean="0">
                <a:solidFill>
                  <a:schemeClr val="bg1"/>
                </a:solidFill>
              </a:rPr>
              <a:t>54</a:t>
            </a:fld>
            <a:endParaRPr lang="en-US" b="1" dirty="0">
              <a:solidFill>
                <a:schemeClr val="bg1"/>
              </a:solidFill>
            </a:endParaRPr>
          </a:p>
        </p:txBody>
      </p:sp>
      <p:sp>
        <p:nvSpPr>
          <p:cNvPr id="5" name="Title 1"/>
          <p:cNvSpPr>
            <a:spLocks noGrp="1"/>
          </p:cNvSpPr>
          <p:nvPr>
            <p:ph type="title"/>
          </p:nvPr>
        </p:nvSpPr>
        <p:spPr>
          <a:xfrm>
            <a:off x="2360612" y="304800"/>
            <a:ext cx="8534400" cy="685800"/>
          </a:xfrm>
          <a:pattFill prst="dashVert">
            <a:fgClr>
              <a:schemeClr val="accent1"/>
            </a:fgClr>
            <a:bgClr>
              <a:schemeClr val="bg1"/>
            </a:bgClr>
          </a:pattFill>
          <a:ln w="57150">
            <a:solidFill>
              <a:schemeClr val="accent3">
                <a:lumMod val="60000"/>
                <a:lumOff val="40000"/>
              </a:schemeClr>
            </a:solidFill>
          </a:ln>
          <a:scene3d>
            <a:camera prst="orthographicFront"/>
            <a:lightRig rig="threePt" dir="t"/>
          </a:scene3d>
          <a:sp3d>
            <a:bevelT w="114300" prst="artDeco"/>
          </a:sp3d>
        </p:spPr>
        <p:txBody>
          <a:bodyPr anchor="ctr"/>
          <a:lstStyle/>
          <a:p>
            <a:pPr algn="ctr"/>
            <a:r>
              <a:rPr lang="en-US" b="1" dirty="0">
                <a:solidFill>
                  <a:srgbClr val="FF0000"/>
                </a:solidFill>
              </a:rPr>
              <a:t>Enoch’s </a:t>
            </a:r>
            <a:r>
              <a:rPr lang="en-US" b="1" dirty="0">
                <a:ln>
                  <a:solidFill>
                    <a:srgbClr val="0000CC"/>
                  </a:solidFill>
                </a:ln>
                <a:solidFill>
                  <a:srgbClr val="FF0000"/>
                </a:solidFill>
                <a:effectLst>
                  <a:glow rad="127000">
                    <a:srgbClr val="21FB93"/>
                  </a:glow>
                </a:effectLst>
              </a:rPr>
              <a:t>“More Per Quarter” -  </a:t>
            </a:r>
            <a:r>
              <a:rPr lang="en-US" b="1" dirty="0">
                <a:ln w="12700" cmpd="sng">
                  <a:solidFill>
                    <a:srgbClr val="0000CC"/>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330200">
                    <a:srgbClr val="CC00FF"/>
                  </a:glow>
                  <a:outerShdw blurRad="38100" dist="38100" dir="2700000" algn="tl">
                    <a:srgbClr val="000000">
                      <a:alpha val="43137"/>
                    </a:srgbClr>
                  </a:outerShdw>
                </a:effectLst>
              </a:rPr>
              <a:t>Crash!</a:t>
            </a:r>
            <a:endParaRPr lang="en-US" b="1" dirty="0">
              <a:ln w="12700" cmpd="sng">
                <a:solidFill>
                  <a:srgbClr val="0000CC"/>
                </a:solidFill>
                <a:prstDash val="solid"/>
              </a:ln>
              <a:solidFill>
                <a:srgbClr val="FF0000"/>
              </a:solidFill>
              <a:effectLst>
                <a:glow rad="330200">
                  <a:srgbClr val="CC00FF"/>
                </a:glow>
                <a:outerShdw blurRad="38100" dist="38100" dir="2700000" algn="tl">
                  <a:srgbClr val="000000">
                    <a:alpha val="43137"/>
                  </a:srgbClr>
                </a:outerShdw>
              </a:effectLst>
            </a:endParaRPr>
          </a:p>
        </p:txBody>
      </p:sp>
      <p:grpSp>
        <p:nvGrpSpPr>
          <p:cNvPr id="6" name="Group 5"/>
          <p:cNvGrpSpPr/>
          <p:nvPr/>
        </p:nvGrpSpPr>
        <p:grpSpPr>
          <a:xfrm>
            <a:off x="278527" y="3460969"/>
            <a:ext cx="11397535" cy="3282803"/>
            <a:chOff x="285212" y="3465055"/>
            <a:chExt cx="11397535" cy="3282803"/>
          </a:xfrm>
        </p:grpSpPr>
        <p:sp>
          <p:nvSpPr>
            <p:cNvPr id="7" name="Right Bracket 6"/>
            <p:cNvSpPr/>
            <p:nvPr/>
          </p:nvSpPr>
          <p:spPr>
            <a:xfrm rot="5400000">
              <a:off x="6554733" y="1628071"/>
              <a:ext cx="504828" cy="9734745"/>
            </a:xfrm>
            <a:prstGeom prst="rightBracket">
              <a:avLst>
                <a:gd name="adj" fmla="val 179981"/>
              </a:avLst>
            </a:prstGeom>
            <a:solidFill>
              <a:srgbClr val="FF53FF"/>
            </a:solidFill>
            <a:ln w="57150">
              <a:solidFill>
                <a:srgbClr val="CC0099"/>
              </a:solid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ectangle 7"/>
            <p:cNvSpPr/>
            <p:nvPr/>
          </p:nvSpPr>
          <p:spPr>
            <a:xfrm>
              <a:off x="4951792" y="6182642"/>
              <a:ext cx="3733420" cy="533400"/>
            </a:xfrm>
            <a:prstGeom prst="rect">
              <a:avLst/>
            </a:prstGeom>
            <a:noFill/>
            <a:ln>
              <a:noFill/>
            </a:ln>
            <a:effectLst>
              <a:glow rad="127000">
                <a:srgbClr val="21FB93"/>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lumMod val="95000"/>
                      <a:lumOff val="5000"/>
                    </a:schemeClr>
                  </a:solidFill>
                  <a:effectLst>
                    <a:outerShdw blurRad="38100" dist="38100" dir="2700000" algn="tl">
                      <a:srgbClr val="000000">
                        <a:alpha val="43137"/>
                      </a:srgbClr>
                    </a:outerShdw>
                  </a:effectLst>
                </a:rPr>
                <a:t>Tishri</a:t>
              </a:r>
              <a:r>
                <a:rPr lang="en-US" sz="2800" dirty="0">
                  <a:solidFill>
                    <a:schemeClr val="bg1">
                      <a:lumMod val="95000"/>
                      <a:lumOff val="5000"/>
                    </a:schemeClr>
                  </a:solidFill>
                  <a:effectLst>
                    <a:outerShdw blurRad="38100" dist="38100" dir="2700000" algn="tl">
                      <a:srgbClr val="000000">
                        <a:alpha val="43137"/>
                      </a:srgbClr>
                    </a:outerShdw>
                  </a:effectLst>
                </a:rPr>
                <a:t> - the 7</a:t>
              </a:r>
              <a:r>
                <a:rPr lang="en-US" sz="2800" baseline="30000" dirty="0">
                  <a:solidFill>
                    <a:schemeClr val="bg1">
                      <a:lumMod val="95000"/>
                      <a:lumOff val="5000"/>
                    </a:schemeClr>
                  </a:solidFill>
                  <a:effectLst>
                    <a:outerShdw blurRad="38100" dist="38100" dir="2700000" algn="tl">
                      <a:srgbClr val="000000">
                        <a:alpha val="43137"/>
                      </a:srgbClr>
                    </a:outerShdw>
                  </a:effectLst>
                </a:rPr>
                <a:t>th</a:t>
              </a:r>
              <a:r>
                <a:rPr lang="en-US" sz="2800" dirty="0">
                  <a:solidFill>
                    <a:schemeClr val="bg1">
                      <a:lumMod val="95000"/>
                      <a:lumOff val="5000"/>
                    </a:schemeClr>
                  </a:solidFill>
                  <a:effectLst>
                    <a:outerShdw blurRad="38100" dist="38100" dir="2700000" algn="tl">
                      <a:srgbClr val="000000">
                        <a:alpha val="43137"/>
                      </a:srgbClr>
                    </a:outerShdw>
                  </a:effectLst>
                </a:rPr>
                <a:t> Month</a:t>
              </a:r>
            </a:p>
          </p:txBody>
        </p:sp>
        <p:grpSp>
          <p:nvGrpSpPr>
            <p:cNvPr id="9" name="Group 8"/>
            <p:cNvGrpSpPr/>
            <p:nvPr/>
          </p:nvGrpSpPr>
          <p:grpSpPr>
            <a:xfrm>
              <a:off x="285212" y="3465055"/>
              <a:ext cx="11397535" cy="2751402"/>
              <a:chOff x="285212" y="3465055"/>
              <a:chExt cx="11397535" cy="2751402"/>
            </a:xfrm>
          </p:grpSpPr>
          <p:grpSp>
            <p:nvGrpSpPr>
              <p:cNvPr id="10" name="Group 9"/>
              <p:cNvGrpSpPr/>
              <p:nvPr/>
            </p:nvGrpSpPr>
            <p:grpSpPr>
              <a:xfrm>
                <a:off x="543934" y="4822271"/>
                <a:ext cx="11138813" cy="1394186"/>
                <a:chOff x="543934" y="4822271"/>
                <a:chExt cx="11138813" cy="1394186"/>
              </a:xfrm>
            </p:grpSpPr>
            <p:cxnSp>
              <p:nvCxnSpPr>
                <p:cNvPr id="12" name="Straight Connector 11"/>
                <p:cNvCxnSpPr/>
                <p:nvPr/>
              </p:nvCxnSpPr>
              <p:spPr>
                <a:xfrm flipV="1">
                  <a:off x="8162896" y="5785299"/>
                  <a:ext cx="4550" cy="373694"/>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543934" y="4822271"/>
                  <a:ext cx="11138813" cy="1394186"/>
                  <a:chOff x="-178229" y="5053393"/>
                  <a:chExt cx="11138813" cy="1394186"/>
                </a:xfrm>
              </p:grpSpPr>
              <p:grpSp>
                <p:nvGrpSpPr>
                  <p:cNvPr id="14" name="Group 13"/>
                  <p:cNvGrpSpPr/>
                  <p:nvPr/>
                </p:nvGrpSpPr>
                <p:grpSpPr>
                  <a:xfrm>
                    <a:off x="-25830" y="5776917"/>
                    <a:ext cx="2179679" cy="647244"/>
                    <a:chOff x="-45580" y="5101845"/>
                    <a:chExt cx="2179679" cy="647244"/>
                  </a:xfrm>
                </p:grpSpPr>
                <p:grpSp>
                  <p:nvGrpSpPr>
                    <p:cNvPr id="48" name="Group 47"/>
                    <p:cNvGrpSpPr/>
                    <p:nvPr/>
                  </p:nvGrpSpPr>
                  <p:grpSpPr>
                    <a:xfrm>
                      <a:off x="-45580" y="5291888"/>
                      <a:ext cx="2179679" cy="457201"/>
                      <a:chOff x="2231209" y="5341881"/>
                      <a:chExt cx="2179679" cy="457201"/>
                    </a:xfrm>
                  </p:grpSpPr>
                  <p:grpSp>
                    <p:nvGrpSpPr>
                      <p:cNvPr id="49" name="Group 48"/>
                      <p:cNvGrpSpPr/>
                      <p:nvPr/>
                    </p:nvGrpSpPr>
                    <p:grpSpPr>
                      <a:xfrm>
                        <a:off x="2231209" y="5341881"/>
                        <a:ext cx="1265279" cy="457201"/>
                        <a:chOff x="2409058" y="5276618"/>
                        <a:chExt cx="1265279" cy="457201"/>
                      </a:xfrm>
                    </p:grpSpPr>
                    <p:cxnSp>
                      <p:nvCxnSpPr>
                        <p:cNvPr id="51" name="Straight Connector 50"/>
                        <p:cNvCxnSpPr/>
                        <p:nvPr/>
                      </p:nvCxnSpPr>
                      <p:spPr>
                        <a:xfrm flipV="1">
                          <a:off x="3674337" y="5277623"/>
                          <a:ext cx="0" cy="426584"/>
                        </a:xfrm>
                        <a:prstGeom prst="line">
                          <a:avLst/>
                        </a:prstGeom>
                        <a:ln w="57150">
                          <a:solidFill>
                            <a:srgbClr val="00B05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2409058" y="5276618"/>
                          <a:ext cx="0" cy="457201"/>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cxnSp>
                    <p:nvCxnSpPr>
                      <p:cNvPr id="50" name="Straight Connector 49"/>
                      <p:cNvCxnSpPr/>
                      <p:nvPr/>
                    </p:nvCxnSpPr>
                    <p:spPr>
                      <a:xfrm flipV="1">
                        <a:off x="4410888" y="5392071"/>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sp>
                  <p:nvSpPr>
                    <p:cNvPr id="47" name="Right Brace 46"/>
                    <p:cNvSpPr/>
                    <p:nvPr/>
                  </p:nvSpPr>
                  <p:spPr>
                    <a:xfrm rot="16200000">
                      <a:off x="477907" y="4578361"/>
                      <a:ext cx="218309" cy="1265278"/>
                    </a:xfrm>
                    <a:prstGeom prst="rightBrace">
                      <a:avLst>
                        <a:gd name="adj1" fmla="val 44132"/>
                        <a:gd name="adj2" fmla="val 50000"/>
                      </a:avLst>
                    </a:prstGeom>
                    <a:ln w="76200">
                      <a:solidFill>
                        <a:schemeClr val="bg1">
                          <a:lumMod val="75000"/>
                          <a:lumOff val="25000"/>
                        </a:schemeClr>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Group 14"/>
                  <p:cNvGrpSpPr/>
                  <p:nvPr/>
                </p:nvGrpSpPr>
                <p:grpSpPr>
                  <a:xfrm>
                    <a:off x="-178229" y="5053393"/>
                    <a:ext cx="11138813" cy="1394186"/>
                    <a:chOff x="-178229" y="5053393"/>
                    <a:chExt cx="11138813" cy="1394186"/>
                  </a:xfrm>
                </p:grpSpPr>
                <p:grpSp>
                  <p:nvGrpSpPr>
                    <p:cNvPr id="16" name="Group 15"/>
                    <p:cNvGrpSpPr/>
                    <p:nvPr/>
                  </p:nvGrpSpPr>
                  <p:grpSpPr>
                    <a:xfrm>
                      <a:off x="1516305" y="5303733"/>
                      <a:ext cx="4541760" cy="1132015"/>
                      <a:chOff x="1516305" y="5303733"/>
                      <a:chExt cx="4541760" cy="1132015"/>
                    </a:xfrm>
                  </p:grpSpPr>
                  <p:cxnSp>
                    <p:nvCxnSpPr>
                      <p:cNvPr id="33" name="Straight Connector 32"/>
                      <p:cNvCxnSpPr/>
                      <p:nvPr/>
                    </p:nvCxnSpPr>
                    <p:spPr>
                      <a:xfrm flipV="1">
                        <a:off x="1827212" y="6007644"/>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60000" flipH="1" flipV="1">
                        <a:off x="6050425" y="6000075"/>
                        <a:ext cx="7640" cy="403485"/>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2441096" y="6012225"/>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1516305" y="6008326"/>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4418012" y="6008326"/>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4078803" y="6012225"/>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3780952" y="6011580"/>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3428186" y="6012225"/>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3078096" y="6017155"/>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60000" flipH="1" flipV="1">
                        <a:off x="5372249" y="6010458"/>
                        <a:ext cx="10066" cy="425290"/>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2739080" y="6008800"/>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4752707" y="6013662"/>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21480000" flipV="1">
                        <a:off x="5719889" y="5303733"/>
                        <a:ext cx="33360" cy="1085577"/>
                      </a:xfrm>
                      <a:prstGeom prst="line">
                        <a:avLst/>
                      </a:prstGeom>
                      <a:ln w="57150">
                        <a:solidFill>
                          <a:srgbClr val="FF0000"/>
                        </a:solidFill>
                      </a:ln>
                      <a:effectLst>
                        <a:glow rad="228600">
                          <a:schemeClr val="accent3">
                            <a:satMod val="175000"/>
                            <a:alpha val="40000"/>
                          </a:schemeClr>
                        </a:glow>
                      </a:effectLst>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flipV="1">
                        <a:off x="5070687" y="6013478"/>
                        <a:ext cx="2215" cy="37701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6413526" y="5053393"/>
                      <a:ext cx="4538831" cy="1394186"/>
                      <a:chOff x="1518632" y="5053393"/>
                      <a:chExt cx="4538831" cy="1394186"/>
                    </a:xfrm>
                  </p:grpSpPr>
                  <p:cxnSp>
                    <p:nvCxnSpPr>
                      <p:cNvPr id="19" name="Straight Connector 18"/>
                      <p:cNvCxnSpPr/>
                      <p:nvPr/>
                    </p:nvCxnSpPr>
                    <p:spPr>
                      <a:xfrm flipH="1" flipV="1">
                        <a:off x="6049236" y="5855516"/>
                        <a:ext cx="8227" cy="592063"/>
                      </a:xfrm>
                      <a:prstGeom prst="line">
                        <a:avLst/>
                      </a:prstGeom>
                      <a:ln w="57150">
                        <a:solidFill>
                          <a:srgbClr val="00B05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1886519" y="5260675"/>
                        <a:ext cx="2201" cy="1142703"/>
                      </a:xfrm>
                      <a:prstGeom prst="line">
                        <a:avLst/>
                      </a:prstGeom>
                      <a:ln w="57150">
                        <a:solidFill>
                          <a:srgbClr val="FF990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flipV="1">
                        <a:off x="1518632" y="5053393"/>
                        <a:ext cx="6683" cy="1342952"/>
                      </a:xfrm>
                      <a:prstGeom prst="line">
                        <a:avLst/>
                      </a:prstGeom>
                      <a:ln w="57150">
                        <a:solidFill>
                          <a:srgbClr val="04DE3D"/>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4480358" y="6007990"/>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4161931" y="6013478"/>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3834104" y="6013478"/>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3520612" y="6007990"/>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3194954" y="6007644"/>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5429301" y="6010698"/>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2863772" y="6013901"/>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4797671" y="6009205"/>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5719889" y="6013478"/>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5114466" y="6007990"/>
                        <a:ext cx="0" cy="375832"/>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2211674" y="6016928"/>
                        <a:ext cx="161" cy="373560"/>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cxnSp>
                  <p:nvCxnSpPr>
                    <p:cNvPr id="18" name="Straight Connector 17"/>
                    <p:cNvCxnSpPr/>
                    <p:nvPr/>
                  </p:nvCxnSpPr>
                  <p:spPr>
                    <a:xfrm flipV="1">
                      <a:off x="-178229" y="6419559"/>
                      <a:ext cx="11138813" cy="3403"/>
                    </a:xfrm>
                    <a:prstGeom prst="line">
                      <a:avLst/>
                    </a:prstGeom>
                    <a:ln w="76200">
                      <a:solidFill>
                        <a:srgbClr val="0000CC"/>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grpSp>
          </p:grpSp>
          <p:sp>
            <p:nvSpPr>
              <p:cNvPr id="11" name="Rectangle 10"/>
              <p:cNvSpPr/>
              <p:nvPr/>
            </p:nvSpPr>
            <p:spPr>
              <a:xfrm>
                <a:off x="285212" y="3465055"/>
                <a:ext cx="1523999" cy="1905000"/>
              </a:xfrm>
              <a:prstGeom prst="rect">
                <a:avLst/>
              </a:prstGeom>
              <a:blipFill>
                <a:blip r:embed="rId2"/>
                <a:tile tx="0" ty="0" sx="100000" sy="100000" flip="none" algn="tl"/>
              </a:blipFill>
              <a:ln w="38100">
                <a:solidFill>
                  <a:srgbClr val="FF990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Months 2 – 6, </a:t>
                </a:r>
                <a:r>
                  <a:rPr lang="en-US" sz="2800" b="1" dirty="0">
                    <a:ln>
                      <a:solidFill>
                        <a:sysClr val="windowText" lastClr="000000"/>
                      </a:solidFill>
                    </a:ln>
                    <a:effectLst>
                      <a:glow rad="228600">
                        <a:schemeClr val="accent5">
                          <a:satMod val="175000"/>
                          <a:alpha val="92000"/>
                        </a:schemeClr>
                      </a:glow>
                      <a:outerShdw blurRad="38100" dist="38100" dir="2700000" algn="tl">
                        <a:srgbClr val="000000">
                          <a:alpha val="43137"/>
                        </a:srgbClr>
                      </a:outerShdw>
                    </a:effectLst>
                  </a:rPr>
                  <a:t>136</a:t>
                </a:r>
                <a:r>
                  <a:rPr lang="en-US" sz="2800" dirty="0"/>
                  <a:t> days </a:t>
                </a:r>
              </a:p>
            </p:txBody>
          </p:sp>
        </p:grpSp>
      </p:grpSp>
      <p:sp>
        <p:nvSpPr>
          <p:cNvPr id="55" name="Rectangle 54"/>
          <p:cNvSpPr/>
          <p:nvPr/>
        </p:nvSpPr>
        <p:spPr>
          <a:xfrm>
            <a:off x="143691" y="1212992"/>
            <a:ext cx="2088092" cy="3502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C00FF"/>
                </a:solidFill>
                <a:effectLst>
                  <a:outerShdw blurRad="38100" dist="38100" dir="2700000" algn="tl">
                    <a:srgbClr val="000000">
                      <a:alpha val="43137"/>
                    </a:srgbClr>
                  </a:outerShdw>
                </a:effectLst>
              </a:rPr>
              <a:t>By default,</a:t>
            </a:r>
            <a:endParaRPr lang="en-US" dirty="0">
              <a:effectLst>
                <a:outerShdw blurRad="38100" dist="38100" dir="2700000" algn="tl">
                  <a:srgbClr val="000000">
                    <a:alpha val="43137"/>
                  </a:srgbClr>
                </a:outerShdw>
              </a:effectLst>
            </a:endParaRPr>
          </a:p>
        </p:txBody>
      </p:sp>
      <p:cxnSp>
        <p:nvCxnSpPr>
          <p:cNvPr id="57" name="Straight Arrow Connector 56"/>
          <p:cNvCxnSpPr/>
          <p:nvPr/>
        </p:nvCxnSpPr>
        <p:spPr>
          <a:xfrm>
            <a:off x="1143666" y="1966586"/>
            <a:ext cx="4777703" cy="2922823"/>
          </a:xfrm>
          <a:prstGeom prst="straightConnector1">
            <a:avLst/>
          </a:prstGeom>
          <a:ln w="76200">
            <a:solidFill>
              <a:srgbClr val="FF0000"/>
            </a:solidFill>
            <a:headEnd type="none" w="med" len="med"/>
            <a:tailEnd type="arrow" w="med" len="med"/>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H="1">
            <a:off x="7618412" y="3948114"/>
            <a:ext cx="2438399" cy="1233486"/>
          </a:xfrm>
          <a:prstGeom prst="straightConnector1">
            <a:avLst/>
          </a:prstGeom>
          <a:ln w="76200">
            <a:solidFill>
              <a:srgbClr val="FF9900"/>
            </a:solidFill>
            <a:tailEnd type="triangle"/>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5817622" y="4521855"/>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a:ln>
                  <a:solidFill>
                    <a:srgbClr val="0000FF"/>
                  </a:solidFill>
                </a:ln>
                <a:solidFill>
                  <a:srgbClr val="FF0000"/>
                </a:solidFill>
              </a:rPr>
              <a:t>14</a:t>
            </a:r>
            <a:r>
              <a:rPr lang="en-CA" sz="3200" b="1" baseline="30000" dirty="0">
                <a:ln>
                  <a:solidFill>
                    <a:srgbClr val="0000FF"/>
                  </a:solidFill>
                </a:ln>
                <a:solidFill>
                  <a:srgbClr val="FF0000"/>
                </a:solidFill>
              </a:rPr>
              <a:t>th</a:t>
            </a:r>
            <a:r>
              <a:rPr lang="en-CA" dirty="0"/>
              <a:t> </a:t>
            </a:r>
          </a:p>
        </p:txBody>
      </p:sp>
    </p:spTree>
    <p:extLst>
      <p:ext uri="{BB962C8B-B14F-4D97-AF65-F5344CB8AC3E}">
        <p14:creationId xmlns:p14="http://schemas.microsoft.com/office/powerpoint/2010/main" val="2988781219"/>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iterate type="lt">
                                    <p:tmPct val="0"/>
                                  </p:iterate>
                                  <p:childTnLst>
                                    <p:set>
                                      <p:cBhvr>
                                        <p:cTn id="6" dur="1" fill="hold">
                                          <p:stCondLst>
                                            <p:cond delay="0"/>
                                          </p:stCondLst>
                                        </p:cTn>
                                        <p:tgtEl>
                                          <p:spTgt spid="55">
                                            <p:txEl>
                                              <p:pRg st="0" end="0"/>
                                            </p:txEl>
                                          </p:spTgt>
                                        </p:tgtEl>
                                        <p:attrNameLst>
                                          <p:attrName>style.visibility</p:attrName>
                                        </p:attrNameLst>
                                      </p:cBhvr>
                                      <p:to>
                                        <p:strVal val="visible"/>
                                      </p:to>
                                    </p:set>
                                    <p:anim calcmode="lin" valueType="num">
                                      <p:cBhvr additive="base">
                                        <p:cTn id="7" dur="2000" fill="hold"/>
                                        <p:tgtEl>
                                          <p:spTgt spid="55">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55">
                                            <p:txEl>
                                              <p:pRg st="0" end="0"/>
                                            </p:txEl>
                                          </p:spTgt>
                                        </p:tgtEl>
                                        <p:attrNameLst>
                                          <p:attrName>ppt_y</p:attrName>
                                        </p:attrNameLst>
                                      </p:cBhvr>
                                      <p:tavLst>
                                        <p:tav tm="0">
                                          <p:val>
                                            <p:strVal val="#ppt_y"/>
                                          </p:val>
                                        </p:tav>
                                        <p:tav tm="100000">
                                          <p:val>
                                            <p:strVal val="#ppt_y"/>
                                          </p:val>
                                        </p:tav>
                                      </p:tavLst>
                                    </p:anim>
                                  </p:childTnLst>
                                </p:cTn>
                              </p:par>
                              <p:par>
                                <p:cTn id="9" presetID="34" presetClass="emph" presetSubtype="0" repeatCount="2000" fill="hold" nodeType="withEffect">
                                  <p:stCondLst>
                                    <p:cond delay="2000"/>
                                  </p:stCondLst>
                                  <p:iterate type="lt">
                                    <p:tmPct val="10000"/>
                                  </p:iterate>
                                  <p:childTnLst>
                                    <p:animMotion origin="layout" path="M 1.28679E-6 -4.81481E-6 L 1.28679E-6 -0.07222 " pathEditMode="relative" rAng="0" ptsTypes="AA">
                                      <p:cBhvr>
                                        <p:cTn id="10" dur="500" accel="50000" decel="50000" autoRev="1" fill="hold">
                                          <p:stCondLst>
                                            <p:cond delay="0"/>
                                          </p:stCondLst>
                                        </p:cTn>
                                        <p:tgtEl>
                                          <p:spTgt spid="55">
                                            <p:txEl>
                                              <p:pRg st="0" end="0"/>
                                            </p:txEl>
                                          </p:spTgt>
                                        </p:tgtEl>
                                        <p:attrNameLst>
                                          <p:attrName>ppt_x</p:attrName>
                                          <p:attrName>ppt_y</p:attrName>
                                        </p:attrNameLst>
                                      </p:cBhvr>
                                      <p:rCtr x="0" y="-3611"/>
                                    </p:animMotion>
                                    <p:animRot by="1500000">
                                      <p:cBhvr>
                                        <p:cTn id="11" dur="250" fill="hold">
                                          <p:stCondLst>
                                            <p:cond delay="0"/>
                                          </p:stCondLst>
                                        </p:cTn>
                                        <p:tgtEl>
                                          <p:spTgt spid="55">
                                            <p:txEl>
                                              <p:pRg st="0" end="0"/>
                                            </p:txEl>
                                          </p:spTgt>
                                        </p:tgtEl>
                                        <p:attrNameLst>
                                          <p:attrName>r</p:attrName>
                                        </p:attrNameLst>
                                      </p:cBhvr>
                                    </p:animRot>
                                    <p:animRot by="-1500000">
                                      <p:cBhvr>
                                        <p:cTn id="12" dur="250" fill="hold">
                                          <p:stCondLst>
                                            <p:cond delay="250"/>
                                          </p:stCondLst>
                                        </p:cTn>
                                        <p:tgtEl>
                                          <p:spTgt spid="55">
                                            <p:txEl>
                                              <p:pRg st="0" end="0"/>
                                            </p:txEl>
                                          </p:spTgt>
                                        </p:tgtEl>
                                        <p:attrNameLst>
                                          <p:attrName>r</p:attrName>
                                        </p:attrNameLst>
                                      </p:cBhvr>
                                    </p:animRot>
                                    <p:animRot by="-1500000">
                                      <p:cBhvr>
                                        <p:cTn id="13" dur="250" fill="hold">
                                          <p:stCondLst>
                                            <p:cond delay="500"/>
                                          </p:stCondLst>
                                        </p:cTn>
                                        <p:tgtEl>
                                          <p:spTgt spid="55">
                                            <p:txEl>
                                              <p:pRg st="0" end="0"/>
                                            </p:txEl>
                                          </p:spTgt>
                                        </p:tgtEl>
                                        <p:attrNameLst>
                                          <p:attrName>r</p:attrName>
                                        </p:attrNameLst>
                                      </p:cBhvr>
                                    </p:animRot>
                                    <p:animRot by="1500000">
                                      <p:cBhvr>
                                        <p:cTn id="14" dur="250" fill="hold">
                                          <p:stCondLst>
                                            <p:cond delay="750"/>
                                          </p:stCondLst>
                                        </p:cTn>
                                        <p:tgtEl>
                                          <p:spTgt spid="55">
                                            <p:txEl>
                                              <p:pRg st="0" end="0"/>
                                            </p:txEl>
                                          </p:spTgt>
                                        </p:tgtEl>
                                        <p:attrNameLst>
                                          <p:attrName>r</p:attrName>
                                        </p:attrNameLst>
                                      </p:cBhvr>
                                    </p:animRot>
                                  </p:childTnLst>
                                </p:cTn>
                              </p:par>
                              <p:par>
                                <p:cTn id="15" presetID="22" presetClass="entr" presetSubtype="1" fill="hold" nodeType="withEffect">
                                  <p:stCondLst>
                                    <p:cond delay="3500"/>
                                  </p:stCondLst>
                                  <p:childTnLst>
                                    <p:set>
                                      <p:cBhvr>
                                        <p:cTn id="16" dur="1" fill="hold">
                                          <p:stCondLst>
                                            <p:cond delay="0"/>
                                          </p:stCondLst>
                                        </p:cTn>
                                        <p:tgtEl>
                                          <p:spTgt spid="57"/>
                                        </p:tgtEl>
                                        <p:attrNameLst>
                                          <p:attrName>style.visibility</p:attrName>
                                        </p:attrNameLst>
                                      </p:cBhvr>
                                      <p:to>
                                        <p:strVal val="visible"/>
                                      </p:to>
                                    </p:set>
                                    <p:animEffect transition="in" filter="wipe(up)">
                                      <p:cBhvr>
                                        <p:cTn id="17" dur="2500"/>
                                        <p:tgtEl>
                                          <p:spTgt spid="57"/>
                                        </p:tgtEl>
                                      </p:cBhvr>
                                    </p:animEffect>
                                  </p:childTnLst>
                                </p:cTn>
                              </p:par>
                              <p:par>
                                <p:cTn id="18" presetID="49" presetClass="exit" presetSubtype="0" accel="100000" fill="hold" nodeType="withEffect">
                                  <p:stCondLst>
                                    <p:cond delay="8000"/>
                                  </p:stCondLst>
                                  <p:childTnLst>
                                    <p:anim calcmode="lin" valueType="num">
                                      <p:cBhvr>
                                        <p:cTn id="19" dur="3000"/>
                                        <p:tgtEl>
                                          <p:spTgt spid="57"/>
                                        </p:tgtEl>
                                        <p:attrNameLst>
                                          <p:attrName>ppt_w</p:attrName>
                                        </p:attrNameLst>
                                      </p:cBhvr>
                                      <p:tavLst>
                                        <p:tav tm="0">
                                          <p:val>
                                            <p:strVal val="ppt_w"/>
                                          </p:val>
                                        </p:tav>
                                        <p:tav tm="100000">
                                          <p:val>
                                            <p:fltVal val="0"/>
                                          </p:val>
                                        </p:tav>
                                      </p:tavLst>
                                    </p:anim>
                                    <p:anim calcmode="lin" valueType="num">
                                      <p:cBhvr>
                                        <p:cTn id="20" dur="3000"/>
                                        <p:tgtEl>
                                          <p:spTgt spid="57"/>
                                        </p:tgtEl>
                                        <p:attrNameLst>
                                          <p:attrName>ppt_h</p:attrName>
                                        </p:attrNameLst>
                                      </p:cBhvr>
                                      <p:tavLst>
                                        <p:tav tm="0">
                                          <p:val>
                                            <p:strVal val="ppt_h"/>
                                          </p:val>
                                        </p:tav>
                                        <p:tav tm="100000">
                                          <p:val>
                                            <p:fltVal val="0"/>
                                          </p:val>
                                        </p:tav>
                                      </p:tavLst>
                                    </p:anim>
                                    <p:anim calcmode="lin" valueType="num">
                                      <p:cBhvr>
                                        <p:cTn id="21" dur="3000"/>
                                        <p:tgtEl>
                                          <p:spTgt spid="57"/>
                                        </p:tgtEl>
                                        <p:attrNameLst>
                                          <p:attrName>style.rotation</p:attrName>
                                        </p:attrNameLst>
                                      </p:cBhvr>
                                      <p:tavLst>
                                        <p:tav tm="0">
                                          <p:val>
                                            <p:fltVal val="0"/>
                                          </p:val>
                                        </p:tav>
                                        <p:tav tm="100000">
                                          <p:val>
                                            <p:fltVal val="360"/>
                                          </p:val>
                                        </p:tav>
                                      </p:tavLst>
                                    </p:anim>
                                    <p:animEffect transition="out" filter="fade">
                                      <p:cBhvr>
                                        <p:cTn id="22" dur="3000"/>
                                        <p:tgtEl>
                                          <p:spTgt spid="57"/>
                                        </p:tgtEl>
                                      </p:cBhvr>
                                    </p:animEffect>
                                    <p:set>
                                      <p:cBhvr>
                                        <p:cTn id="23" dur="1" fill="hold">
                                          <p:stCondLst>
                                            <p:cond delay="2999"/>
                                          </p:stCondLst>
                                        </p:cTn>
                                        <p:tgtEl>
                                          <p:spTgt spid="57"/>
                                        </p:tgtEl>
                                        <p:attrNameLst>
                                          <p:attrName>style.visibility</p:attrName>
                                        </p:attrNameLst>
                                      </p:cBhvr>
                                      <p:to>
                                        <p:strVal val="hidden"/>
                                      </p:to>
                                    </p:set>
                                  </p:childTnLst>
                                </p:cTn>
                              </p:par>
                              <p:par>
                                <p:cTn id="24" presetID="42" presetClass="entr" presetSubtype="0" fill="hold" nodeType="withEffect">
                                  <p:stCondLst>
                                    <p:cond delay="1000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6" presetID="22" presetClass="entr" presetSubtype="1" fill="hold" nodeType="withEffect">
                                  <p:stCondLst>
                                    <p:cond delay="1500"/>
                                  </p:stCondLst>
                                  <p:childTnLst>
                                    <p:set>
                                      <p:cBhvr>
                                        <p:cTn id="37" dur="1" fill="hold">
                                          <p:stCondLst>
                                            <p:cond delay="0"/>
                                          </p:stCondLst>
                                        </p:cTn>
                                        <p:tgtEl>
                                          <p:spTgt spid="61"/>
                                        </p:tgtEl>
                                        <p:attrNameLst>
                                          <p:attrName>style.visibility</p:attrName>
                                        </p:attrNameLst>
                                      </p:cBhvr>
                                      <p:to>
                                        <p:strVal val="visible"/>
                                      </p:to>
                                    </p:set>
                                    <p:animEffect transition="in" filter="wipe(up)">
                                      <p:cBhvr>
                                        <p:cTn id="38" dur="175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1812" y="152400"/>
            <a:ext cx="4419600" cy="685800"/>
          </a:xfrm>
          <a:solidFill>
            <a:schemeClr val="bg1">
              <a:lumMod val="75000"/>
              <a:lumOff val="25000"/>
            </a:schemeClr>
          </a:solidFill>
          <a:ln w="57150">
            <a:solidFill>
              <a:schemeClr val="accent5">
                <a:lumMod val="60000"/>
                <a:lumOff val="40000"/>
              </a:schemeClr>
            </a:solidFill>
          </a:ln>
          <a:scene3d>
            <a:camera prst="orthographicFront"/>
            <a:lightRig rig="threePt" dir="t"/>
          </a:scene3d>
          <a:sp3d>
            <a:bevelT w="139700" h="139700" prst="divot"/>
          </a:sp3d>
        </p:spPr>
        <p:txBody>
          <a:bodyPr anchor="ctr"/>
          <a:lstStyle/>
          <a:p>
            <a:pPr algn="ctr"/>
            <a:r>
              <a:rPr lang="en-US" b="1" dirty="0">
                <a:solidFill>
                  <a:srgbClr val="FF0000"/>
                </a:solidFill>
              </a:rPr>
              <a:t>Quarterly Choices</a:t>
            </a:r>
          </a:p>
        </p:txBody>
      </p:sp>
      <p:sp>
        <p:nvSpPr>
          <p:cNvPr id="3" name="Content Placeholder 2"/>
          <p:cNvSpPr>
            <a:spLocks noGrp="1"/>
          </p:cNvSpPr>
          <p:nvPr>
            <p:ph idx="1"/>
          </p:nvPr>
        </p:nvSpPr>
        <p:spPr>
          <a:xfrm>
            <a:off x="303212" y="1019172"/>
            <a:ext cx="11658600" cy="5686428"/>
          </a:xfrm>
          <a:solidFill>
            <a:schemeClr val="accent2">
              <a:lumMod val="20000"/>
              <a:lumOff val="80000"/>
            </a:schemeClr>
          </a:solidFill>
          <a:ln w="38100">
            <a:solidFill>
              <a:srgbClr val="FF0000"/>
            </a:solidFill>
          </a:ln>
          <a:scene3d>
            <a:camera prst="orthographicFront"/>
            <a:lightRig rig="threePt" dir="t"/>
          </a:scene3d>
          <a:sp3d>
            <a:bevelT w="139700" h="139700" prst="divot"/>
          </a:sp3d>
        </p:spPr>
        <p:txBody>
          <a:bodyPr lIns="182880" anchor="ctr">
            <a:normAutofit lnSpcReduction="10000"/>
          </a:bodyPr>
          <a:lstStyle/>
          <a:p>
            <a:pPr marL="0" indent="0">
              <a:buNone/>
            </a:pPr>
            <a:r>
              <a:rPr lang="en-US" sz="2800" dirty="0">
                <a:solidFill>
                  <a:schemeClr val="bg1">
                    <a:lumMod val="95000"/>
                    <a:lumOff val="5000"/>
                  </a:schemeClr>
                </a:solidFill>
              </a:rPr>
              <a:t>Let’s add up the days now.</a:t>
            </a:r>
          </a:p>
          <a:p>
            <a:pPr marL="0" indent="0">
              <a:buNone/>
            </a:pPr>
            <a:r>
              <a:rPr lang="en-US" sz="2800" dirty="0">
                <a:solidFill>
                  <a:srgbClr val="FF9900"/>
                </a:solidFill>
              </a:rPr>
              <a:t>14</a:t>
            </a:r>
            <a:r>
              <a:rPr lang="en-US" sz="2800" dirty="0">
                <a:solidFill>
                  <a:schemeClr val="bg1">
                    <a:lumMod val="95000"/>
                    <a:lumOff val="5000"/>
                  </a:schemeClr>
                </a:solidFill>
              </a:rPr>
              <a:t> + </a:t>
            </a:r>
            <a:r>
              <a:rPr lang="en-US" sz="2800" dirty="0">
                <a:solidFill>
                  <a:srgbClr val="FF9900"/>
                </a:solidFill>
              </a:rPr>
              <a:t>30</a:t>
            </a:r>
            <a:r>
              <a:rPr lang="en-US" sz="2800" dirty="0">
                <a:solidFill>
                  <a:schemeClr val="bg1">
                    <a:lumMod val="95000"/>
                    <a:lumOff val="5000"/>
                  </a:schemeClr>
                </a:solidFill>
              </a:rPr>
              <a:t> </a:t>
            </a:r>
            <a:r>
              <a:rPr lang="en-US" sz="2800" b="1" dirty="0">
                <a:solidFill>
                  <a:srgbClr val="FF0000"/>
                </a:solidFill>
                <a:effectLst>
                  <a:outerShdw blurRad="38100" dist="38100" dir="2700000" algn="tl">
                    <a:srgbClr val="000000">
                      <a:alpha val="43137"/>
                    </a:srgbClr>
                  </a:outerShdw>
                </a:effectLst>
              </a:rPr>
              <a:t>+1 </a:t>
            </a:r>
            <a:r>
              <a:rPr lang="en-US" sz="2800" dirty="0">
                <a:solidFill>
                  <a:schemeClr val="bg1">
                    <a:lumMod val="95000"/>
                    <a:lumOff val="5000"/>
                  </a:schemeClr>
                </a:solidFill>
              </a:rPr>
              <a:t>+ </a:t>
            </a:r>
            <a:r>
              <a:rPr lang="en-US" sz="2800" dirty="0">
                <a:solidFill>
                  <a:srgbClr val="FF9900"/>
                </a:solidFill>
              </a:rPr>
              <a:t>30</a:t>
            </a:r>
            <a:r>
              <a:rPr lang="en-US" sz="2800" dirty="0">
                <a:solidFill>
                  <a:schemeClr val="bg1">
                    <a:lumMod val="95000"/>
                    <a:lumOff val="5000"/>
                  </a:schemeClr>
                </a:solidFill>
              </a:rPr>
              <a:t> +</a:t>
            </a:r>
            <a:r>
              <a:rPr lang="en-US" sz="2800" dirty="0">
                <a:solidFill>
                  <a:srgbClr val="FF9900"/>
                </a:solidFill>
              </a:rPr>
              <a:t>30</a:t>
            </a:r>
            <a:r>
              <a:rPr lang="en-US" sz="2800" dirty="0">
                <a:solidFill>
                  <a:schemeClr val="bg1">
                    <a:lumMod val="95000"/>
                    <a:lumOff val="5000"/>
                  </a:schemeClr>
                </a:solidFill>
              </a:rPr>
              <a:t> + </a:t>
            </a:r>
            <a:r>
              <a:rPr lang="en-US" sz="2800" dirty="0">
                <a:solidFill>
                  <a:srgbClr val="FF9900"/>
                </a:solidFill>
              </a:rPr>
              <a:t>30</a:t>
            </a:r>
            <a:r>
              <a:rPr lang="en-US" sz="2800" dirty="0">
                <a:solidFill>
                  <a:schemeClr val="bg1">
                    <a:lumMod val="95000"/>
                    <a:lumOff val="5000"/>
                  </a:schemeClr>
                </a:solidFill>
              </a:rPr>
              <a:t> </a:t>
            </a:r>
            <a:r>
              <a:rPr lang="en-US" sz="2800" b="1" dirty="0">
                <a:solidFill>
                  <a:srgbClr val="FF0000"/>
                </a:solidFill>
                <a:effectLst>
                  <a:outerShdw blurRad="38100" dist="38100" dir="2700000" algn="tl">
                    <a:srgbClr val="000000">
                      <a:alpha val="43137"/>
                    </a:srgbClr>
                  </a:outerShdw>
                </a:effectLst>
              </a:rPr>
              <a:t>+1</a:t>
            </a:r>
            <a:r>
              <a:rPr lang="en-US" sz="2800" b="1" dirty="0">
                <a:solidFill>
                  <a:schemeClr val="bg1">
                    <a:lumMod val="95000"/>
                    <a:lumOff val="5000"/>
                  </a:schemeClr>
                </a:solidFill>
                <a:effectLst>
                  <a:outerShdw blurRad="38100" dist="38100" dir="2700000" algn="tl">
                    <a:srgbClr val="000000">
                      <a:alpha val="43137"/>
                    </a:srgbClr>
                  </a:outerShdw>
                </a:effectLst>
              </a:rPr>
              <a:t> + 14 </a:t>
            </a:r>
            <a:r>
              <a:rPr lang="en-US" sz="2800" b="1" dirty="0">
                <a:solidFill>
                  <a:schemeClr val="bg1">
                    <a:lumMod val="95000"/>
                    <a:lumOff val="5000"/>
                  </a:schemeClr>
                </a:solidFill>
                <a:effectLst>
                  <a:glow rad="177800">
                    <a:srgbClr val="04DE3D"/>
                  </a:glow>
                  <a:outerShdw blurRad="38100" dist="38100" dir="2700000" algn="tl">
                    <a:srgbClr val="000000">
                      <a:alpha val="43137"/>
                    </a:srgbClr>
                  </a:outerShdw>
                </a:effectLst>
              </a:rPr>
              <a:t> (7</a:t>
            </a:r>
            <a:r>
              <a:rPr lang="en-US" sz="1500" b="1" dirty="0">
                <a:solidFill>
                  <a:schemeClr val="bg1">
                    <a:lumMod val="95000"/>
                    <a:lumOff val="5000"/>
                  </a:schemeClr>
                </a:solidFill>
                <a:effectLst>
                  <a:glow rad="177800">
                    <a:srgbClr val="04DE3D"/>
                  </a:glow>
                  <a:outerShdw blurRad="38100" dist="38100" dir="2700000" algn="tl">
                    <a:srgbClr val="000000">
                      <a:alpha val="43137"/>
                    </a:srgbClr>
                  </a:outerShdw>
                </a:effectLst>
              </a:rPr>
              <a:t> </a:t>
            </a:r>
            <a:r>
              <a:rPr lang="en-US" sz="2800" b="1" baseline="30000" dirty="0" err="1">
                <a:solidFill>
                  <a:schemeClr val="bg1">
                    <a:lumMod val="95000"/>
                    <a:lumOff val="5000"/>
                  </a:schemeClr>
                </a:solidFill>
                <a:effectLst>
                  <a:glow rad="177800">
                    <a:srgbClr val="04DE3D"/>
                  </a:glow>
                  <a:outerShdw blurRad="38100" dist="38100" dir="2700000" algn="tl">
                    <a:srgbClr val="000000">
                      <a:alpha val="43137"/>
                    </a:srgbClr>
                  </a:outerShdw>
                </a:effectLst>
              </a:rPr>
              <a:t>th</a:t>
            </a:r>
            <a:r>
              <a:rPr lang="en-US" sz="2800" b="1" dirty="0">
                <a:solidFill>
                  <a:schemeClr val="bg1">
                    <a:lumMod val="95000"/>
                    <a:lumOff val="5000"/>
                  </a:schemeClr>
                </a:solidFill>
                <a:effectLst>
                  <a:glow rad="177800">
                    <a:srgbClr val="04DE3D"/>
                  </a:glow>
                  <a:outerShdw blurRad="38100" dist="38100" dir="2700000" algn="tl">
                    <a:srgbClr val="000000">
                      <a:alpha val="43137"/>
                    </a:srgbClr>
                  </a:outerShdw>
                </a:effectLst>
              </a:rPr>
              <a:t> month)  </a:t>
            </a:r>
            <a:r>
              <a:rPr lang="en-US" sz="2800" b="1" dirty="0">
                <a:solidFill>
                  <a:schemeClr val="bg1">
                    <a:lumMod val="95000"/>
                    <a:lumOff val="5000"/>
                  </a:schemeClr>
                </a:solidFill>
                <a:effectLst/>
              </a:rPr>
              <a:t>= </a:t>
            </a:r>
            <a:r>
              <a:rPr lang="en-US" sz="2800" b="1" dirty="0">
                <a:solidFill>
                  <a:schemeClr val="bg1">
                    <a:lumMod val="95000"/>
                    <a:lumOff val="5000"/>
                  </a:schemeClr>
                </a:solidFill>
                <a:effectLst>
                  <a:outerShdw blurRad="38100" dist="38100" dir="2700000" algn="tl">
                    <a:srgbClr val="000000">
                      <a:alpha val="43137"/>
                    </a:srgbClr>
                  </a:outerShdw>
                </a:effectLst>
              </a:rPr>
              <a:t>150</a:t>
            </a:r>
          </a:p>
          <a:p>
            <a:pPr marL="0" indent="0">
              <a:buNone/>
            </a:pPr>
            <a:r>
              <a:rPr lang="en-US" sz="2800" dirty="0">
                <a:solidFill>
                  <a:schemeClr val="bg1">
                    <a:lumMod val="95000"/>
                    <a:lumOff val="5000"/>
                  </a:schemeClr>
                </a:solidFill>
              </a:rPr>
              <a:t>Apparently Enoch needed only </a:t>
            </a:r>
            <a:r>
              <a:rPr lang="en-US" sz="2800" b="1" dirty="0">
                <a:solidFill>
                  <a:srgbClr val="FF0000"/>
                </a:solidFill>
                <a:effectLst>
                  <a:glow rad="127000">
                    <a:srgbClr val="21FB93"/>
                  </a:glow>
                  <a:outerShdw blurRad="38100" dist="38100" dir="2700000" algn="tl">
                    <a:srgbClr val="000000">
                      <a:alpha val="43137"/>
                    </a:srgbClr>
                  </a:outerShdw>
                </a:effectLst>
              </a:rPr>
              <a:t>14</a:t>
            </a:r>
            <a:r>
              <a:rPr lang="en-US" sz="2800" dirty="0">
                <a:solidFill>
                  <a:schemeClr val="bg1">
                    <a:lumMod val="95000"/>
                    <a:lumOff val="5000"/>
                  </a:schemeClr>
                </a:solidFill>
              </a:rPr>
              <a:t> days of the </a:t>
            </a:r>
            <a:r>
              <a:rPr lang="en-US" sz="2800" b="1" dirty="0">
                <a:solidFill>
                  <a:srgbClr val="FF9900"/>
                </a:solidFill>
                <a:effectLst>
                  <a:outerShdw blurRad="38100" dist="38100" dir="2700000" algn="tl">
                    <a:srgbClr val="000000">
                      <a:alpha val="43137"/>
                    </a:srgbClr>
                  </a:outerShdw>
                </a:effectLst>
              </a:rPr>
              <a:t>7</a:t>
            </a:r>
            <a:r>
              <a:rPr lang="en-US" sz="2800" b="1" baseline="30000" dirty="0">
                <a:solidFill>
                  <a:srgbClr val="FF9900"/>
                </a:solidFill>
                <a:effectLst>
                  <a:outerShdw blurRad="38100" dist="38100" dir="2700000" algn="tl">
                    <a:srgbClr val="000000">
                      <a:alpha val="43137"/>
                    </a:srgbClr>
                  </a:outerShdw>
                </a:effectLst>
              </a:rPr>
              <a:t>th</a:t>
            </a:r>
            <a:r>
              <a:rPr lang="en-US" sz="2800" dirty="0">
                <a:solidFill>
                  <a:schemeClr val="bg1">
                    <a:lumMod val="95000"/>
                    <a:lumOff val="5000"/>
                  </a:schemeClr>
                </a:solidFill>
              </a:rPr>
              <a:t> month, to achieve the </a:t>
            </a:r>
            <a:r>
              <a:rPr lang="en-US" sz="2800" b="1" dirty="0">
                <a:solidFill>
                  <a:srgbClr val="FF9900"/>
                </a:solidFill>
                <a:effectLst>
                  <a:outerShdw blurRad="38100" dist="38100" dir="2700000" algn="tl">
                    <a:srgbClr val="000000">
                      <a:alpha val="43137"/>
                    </a:srgbClr>
                  </a:outerShdw>
                </a:effectLst>
              </a:rPr>
              <a:t>150</a:t>
            </a:r>
            <a:r>
              <a:rPr lang="en-US" sz="2800" dirty="0">
                <a:solidFill>
                  <a:schemeClr val="bg1">
                    <a:lumMod val="95000"/>
                    <a:lumOff val="5000"/>
                  </a:schemeClr>
                </a:solidFill>
              </a:rPr>
              <a:t> days of water on the earth! Shall we simply assume that</a:t>
            </a:r>
            <a:r>
              <a:rPr lang="en-US" sz="2800" dirty="0">
                <a:solidFill>
                  <a:schemeClr val="bg1">
                    <a:lumMod val="95000"/>
                    <a:lumOff val="5000"/>
                  </a:schemeClr>
                </a:solidFill>
                <a:effectLst>
                  <a:outerShdw blurRad="38100" dist="38100" dir="2700000" algn="tl">
                    <a:srgbClr val="000000">
                      <a:alpha val="43137"/>
                    </a:srgbClr>
                  </a:outerShdw>
                </a:effectLst>
              </a:rPr>
              <a:t> </a:t>
            </a:r>
            <a:r>
              <a:rPr lang="en-US" sz="2800" b="1" dirty="0">
                <a:solidFill>
                  <a:srgbClr val="0000CC"/>
                </a:solidFill>
                <a:effectLst>
                  <a:outerShdw blurRad="38100" dist="38100" dir="2700000" algn="tl">
                    <a:srgbClr val="000000">
                      <a:alpha val="43137"/>
                    </a:srgbClr>
                  </a:outerShdw>
                </a:effectLst>
              </a:rPr>
              <a:t>Yahuah </a:t>
            </a:r>
            <a:r>
              <a:rPr lang="en-US" sz="2800" b="1" dirty="0">
                <a:solidFill>
                  <a:srgbClr val="FF0000"/>
                </a:solidFill>
              </a:rPr>
              <a:t>fully intended a 2 day space of low water to be absolutely certain that the ark would touch hard ground on the </a:t>
            </a:r>
            <a:r>
              <a:rPr lang="en-US" sz="2800" dirty="0">
                <a:solidFill>
                  <a:schemeClr val="bg1">
                    <a:lumMod val="95000"/>
                    <a:lumOff val="5000"/>
                  </a:schemeClr>
                </a:solidFill>
              </a:rPr>
              <a:t>17</a:t>
            </a:r>
            <a:r>
              <a:rPr lang="en-US" sz="2800" baseline="30000" dirty="0">
                <a:solidFill>
                  <a:schemeClr val="bg1">
                    <a:lumMod val="95000"/>
                    <a:lumOff val="5000"/>
                  </a:schemeClr>
                </a:solidFill>
              </a:rPr>
              <a:t>th</a:t>
            </a:r>
            <a:r>
              <a:rPr lang="en-US" sz="2800" dirty="0">
                <a:solidFill>
                  <a:schemeClr val="bg1">
                    <a:lumMod val="95000"/>
                    <a:lumOff val="5000"/>
                  </a:schemeClr>
                </a:solidFill>
              </a:rPr>
              <a:t> of the 7</a:t>
            </a:r>
            <a:r>
              <a:rPr lang="en-US" sz="2800" baseline="30000" dirty="0">
                <a:solidFill>
                  <a:schemeClr val="bg1">
                    <a:lumMod val="95000"/>
                    <a:lumOff val="5000"/>
                  </a:schemeClr>
                </a:solidFill>
              </a:rPr>
              <a:t>th</a:t>
            </a:r>
            <a:r>
              <a:rPr lang="en-US" sz="2800" dirty="0">
                <a:solidFill>
                  <a:schemeClr val="bg1">
                    <a:lumMod val="95000"/>
                    <a:lumOff val="5000"/>
                  </a:schemeClr>
                </a:solidFill>
              </a:rPr>
              <a:t> month?</a:t>
            </a:r>
          </a:p>
          <a:p>
            <a:pPr marL="0" indent="0">
              <a:buNone/>
            </a:pPr>
            <a:r>
              <a:rPr lang="en-US" sz="2800" dirty="0">
                <a:solidFill>
                  <a:schemeClr val="bg1">
                    <a:lumMod val="95000"/>
                    <a:lumOff val="5000"/>
                  </a:schemeClr>
                </a:solidFill>
              </a:rPr>
              <a:t>Was it possible that </a:t>
            </a:r>
            <a:r>
              <a:rPr lang="en-US" sz="2800" b="1" dirty="0">
                <a:solidFill>
                  <a:srgbClr val="0000CC"/>
                </a:solidFill>
                <a:effectLst>
                  <a:outerShdw blurRad="38100" dist="38100" dir="2700000" algn="tl">
                    <a:srgbClr val="000000">
                      <a:alpha val="43137"/>
                    </a:srgbClr>
                  </a:outerShdw>
                </a:effectLst>
              </a:rPr>
              <a:t>Yahuah</a:t>
            </a:r>
            <a:r>
              <a:rPr lang="en-US" sz="2800" dirty="0">
                <a:solidFill>
                  <a:schemeClr val="bg1">
                    <a:lumMod val="95000"/>
                    <a:lumOff val="5000"/>
                  </a:schemeClr>
                </a:solidFill>
              </a:rPr>
              <a:t> had to go searching for a lump of hard ground to set the ark on during those two “</a:t>
            </a:r>
            <a:r>
              <a:rPr lang="en-US" sz="2800" i="1" u="sng" dirty="0">
                <a:solidFill>
                  <a:schemeClr val="bg1">
                    <a:lumMod val="95000"/>
                    <a:lumOff val="5000"/>
                  </a:schemeClr>
                </a:solidFill>
              </a:rPr>
              <a:t>low wate</a:t>
            </a:r>
            <a:r>
              <a:rPr lang="en-US" sz="2800" i="1" dirty="0">
                <a:solidFill>
                  <a:schemeClr val="bg1">
                    <a:lumMod val="95000"/>
                    <a:lumOff val="5000"/>
                  </a:schemeClr>
                </a:solidFill>
              </a:rPr>
              <a:t>r” </a:t>
            </a:r>
            <a:r>
              <a:rPr lang="en-US" sz="2800" dirty="0">
                <a:solidFill>
                  <a:schemeClr val="bg1">
                    <a:lumMod val="95000"/>
                    <a:lumOff val="5000"/>
                  </a:schemeClr>
                </a:solidFill>
              </a:rPr>
              <a:t>days?</a:t>
            </a:r>
          </a:p>
          <a:p>
            <a:pPr marL="0" indent="0">
              <a:buNone/>
            </a:pPr>
            <a:r>
              <a:rPr lang="en-US" sz="2800" dirty="0">
                <a:solidFill>
                  <a:schemeClr val="bg1">
                    <a:lumMod val="95000"/>
                    <a:lumOff val="5000"/>
                  </a:schemeClr>
                </a:solidFill>
              </a:rPr>
              <a:t>Could we liken this to a </a:t>
            </a:r>
            <a:r>
              <a:rPr lang="en-US" sz="2800" dirty="0">
                <a:solidFill>
                  <a:srgbClr val="CC0000"/>
                </a:solidFill>
              </a:rPr>
              <a:t>“plan B” </a:t>
            </a:r>
            <a:r>
              <a:rPr lang="en-US" sz="2800" dirty="0">
                <a:solidFill>
                  <a:schemeClr val="bg1">
                    <a:lumMod val="95000"/>
                    <a:lumOff val="5000"/>
                  </a:schemeClr>
                </a:solidFill>
              </a:rPr>
              <a:t>system in case of a miscalculation and consequently a failure? </a:t>
            </a:r>
          </a:p>
          <a:p>
            <a:pPr marL="0" indent="0">
              <a:buNone/>
            </a:pPr>
            <a:r>
              <a:rPr lang="en-US" sz="2800" dirty="0">
                <a:solidFill>
                  <a:schemeClr val="bg1">
                    <a:lumMod val="95000"/>
                    <a:lumOff val="5000"/>
                  </a:schemeClr>
                </a:solidFill>
              </a:rPr>
              <a:t>Is it possible that Mosheh had his numbers wrong when he wrote the Torah? </a:t>
            </a:r>
          </a:p>
        </p:txBody>
      </p:sp>
      <p:sp>
        <p:nvSpPr>
          <p:cNvPr id="4" name="Slide Number Placeholder 3"/>
          <p:cNvSpPr>
            <a:spLocks noGrp="1"/>
          </p:cNvSpPr>
          <p:nvPr>
            <p:ph type="sldNum" sz="quarter" idx="12"/>
          </p:nvPr>
        </p:nvSpPr>
        <p:spPr>
          <a:xfrm>
            <a:off x="10818812" y="6353172"/>
            <a:ext cx="1066802" cy="276228"/>
          </a:xfrm>
        </p:spPr>
        <p:txBody>
          <a:bodyPr/>
          <a:lstStyle/>
          <a:p>
            <a:fld id="{2A013F82-EE5E-44EE-A61D-E31C6657F26F}" type="slidenum">
              <a:rPr lang="en-US" b="1" smtClean="0">
                <a:solidFill>
                  <a:schemeClr val="bg1"/>
                </a:solidFill>
              </a:rPr>
              <a:t>55</a:t>
            </a:fld>
            <a:endParaRPr lang="en-US" b="1" dirty="0">
              <a:solidFill>
                <a:schemeClr val="bg1"/>
              </a:solidFill>
            </a:endParaRPr>
          </a:p>
        </p:txBody>
      </p:sp>
    </p:spTree>
    <p:extLst>
      <p:ext uri="{BB962C8B-B14F-4D97-AF65-F5344CB8AC3E}">
        <p14:creationId xmlns:p14="http://schemas.microsoft.com/office/powerpoint/2010/main" val="3644840525"/>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1000"/>
                                        <p:tgtEl>
                                          <p:spTgt spid="3">
                                            <p:txEl>
                                              <p:pRg st="5" end="5"/>
                                            </p:txEl>
                                          </p:spTgt>
                                        </p:tgtEl>
                                      </p:cBhvr>
                                    </p:animEffect>
                                    <p:anim calcmode="lin" valueType="num">
                                      <p:cBhvr>
                                        <p:cTn id="2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gradFill flip="none" rotWithShape="1">
          <a:gsLst>
            <a:gs pos="10000">
              <a:schemeClr val="accent1">
                <a:lumMod val="60000"/>
                <a:lumOff val="40000"/>
              </a:schemeClr>
            </a:gs>
            <a:gs pos="100000">
              <a:srgbClr val="134251"/>
            </a:gs>
            <a:gs pos="65000">
              <a:srgbClr val="134251"/>
            </a:gs>
          </a:gsLst>
          <a:lin ang="81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89012" y="1209047"/>
            <a:ext cx="10972800" cy="5492204"/>
          </a:xfrm>
          <a:solidFill>
            <a:schemeClr val="tx1">
              <a:lumMod val="75000"/>
            </a:schemeClr>
          </a:solidFill>
          <a:ln w="38100">
            <a:solidFill>
              <a:srgbClr val="FF0000"/>
            </a:solidFill>
          </a:ln>
          <a:scene3d>
            <a:camera prst="orthographicFront"/>
            <a:lightRig rig="threePt" dir="t"/>
          </a:scene3d>
          <a:sp3d>
            <a:bevelT w="114300" prst="artDeco"/>
          </a:sp3d>
        </p:spPr>
        <p:txBody>
          <a:bodyPr anchor="ctr">
            <a:normAutofit/>
          </a:bodyPr>
          <a:lstStyle/>
          <a:p>
            <a:pPr marL="0" lvl="0" indent="0">
              <a:buNone/>
            </a:pPr>
            <a:r>
              <a:rPr lang="en-US" sz="2800" b="1" dirty="0">
                <a:ln>
                  <a:solidFill>
                    <a:schemeClr val="bg1"/>
                  </a:solidFill>
                </a:ln>
                <a:solidFill>
                  <a:srgbClr val="FF0000"/>
                </a:solidFill>
                <a:effectLst>
                  <a:outerShdw blurRad="38100" dist="38100" dir="2700000" algn="tl">
                    <a:srgbClr val="000000">
                      <a:alpha val="43137"/>
                    </a:srgbClr>
                  </a:outerShdw>
                </a:effectLst>
              </a:rPr>
              <a:t>Enoch</a:t>
            </a:r>
            <a:r>
              <a:rPr lang="en-US" sz="2800" dirty="0">
                <a:solidFill>
                  <a:prstClr val="black"/>
                </a:solidFill>
              </a:rPr>
              <a:t> counts out </a:t>
            </a:r>
            <a:r>
              <a:rPr lang="en-US" sz="2800" b="1" dirty="0">
                <a:ln>
                  <a:solidFill>
                    <a:schemeClr val="bg1"/>
                  </a:solidFill>
                </a:ln>
                <a:solidFill>
                  <a:srgbClr val="FF0000"/>
                </a:solidFill>
                <a:effectLst>
                  <a:outerShdw blurRad="38100" dist="38100" dir="2700000" algn="tl">
                    <a:srgbClr val="000000">
                      <a:alpha val="43137"/>
                    </a:srgbClr>
                  </a:outerShdw>
                </a:effectLst>
              </a:rPr>
              <a:t>14</a:t>
            </a:r>
            <a:r>
              <a:rPr lang="en-US" sz="2800" dirty="0">
                <a:solidFill>
                  <a:prstClr val="black"/>
                </a:solidFill>
              </a:rPr>
              <a:t> days, arriving at the </a:t>
            </a:r>
            <a:r>
              <a:rPr lang="en-US" sz="2800" b="1" dirty="0">
                <a:ln>
                  <a:solidFill>
                    <a:schemeClr val="bg1"/>
                  </a:solidFill>
                </a:ln>
                <a:solidFill>
                  <a:srgbClr val="CC00FF"/>
                </a:solidFill>
                <a:effectLst>
                  <a:outerShdw blurRad="38100" dist="38100" dir="2700000" algn="tl">
                    <a:srgbClr val="000000">
                      <a:alpha val="43137"/>
                    </a:srgbClr>
                  </a:outerShdw>
                </a:effectLst>
              </a:rPr>
              <a:t>14</a:t>
            </a:r>
            <a:r>
              <a:rPr lang="en-US" sz="2800" b="1" baseline="30000" dirty="0">
                <a:ln>
                  <a:solidFill>
                    <a:schemeClr val="bg1"/>
                  </a:solidFill>
                </a:ln>
                <a:solidFill>
                  <a:srgbClr val="CC00FF"/>
                </a:solidFill>
                <a:effectLst>
                  <a:outerShdw blurRad="38100" dist="38100" dir="2700000" algn="tl">
                    <a:srgbClr val="000000">
                      <a:alpha val="43137"/>
                    </a:srgbClr>
                  </a:outerShdw>
                </a:effectLst>
              </a:rPr>
              <a:t>th</a:t>
            </a:r>
            <a:r>
              <a:rPr lang="en-US" sz="2800" dirty="0">
                <a:solidFill>
                  <a:prstClr val="black"/>
                </a:solidFill>
              </a:rPr>
              <a:t> of the </a:t>
            </a:r>
            <a:r>
              <a:rPr lang="en-US" sz="2800" b="1" dirty="0">
                <a:ln>
                  <a:solidFill>
                    <a:schemeClr val="bg1"/>
                  </a:solidFill>
                </a:ln>
                <a:solidFill>
                  <a:srgbClr val="FF9900"/>
                </a:solidFill>
                <a:effectLst>
                  <a:outerShdw blurRad="38100" dist="38100" dir="2700000" algn="tl">
                    <a:srgbClr val="000000">
                      <a:alpha val="43137"/>
                    </a:srgbClr>
                  </a:outerShdw>
                </a:effectLst>
              </a:rPr>
              <a:t>7</a:t>
            </a:r>
            <a:r>
              <a:rPr lang="en-US" sz="2800" b="1" baseline="30000" dirty="0">
                <a:ln>
                  <a:solidFill>
                    <a:schemeClr val="bg1"/>
                  </a:solidFill>
                </a:ln>
                <a:solidFill>
                  <a:srgbClr val="FF9900"/>
                </a:solidFill>
                <a:effectLst>
                  <a:outerShdw blurRad="38100" dist="38100" dir="2700000" algn="tl">
                    <a:srgbClr val="000000">
                      <a:alpha val="43137"/>
                    </a:srgbClr>
                  </a:outerShdw>
                </a:effectLst>
              </a:rPr>
              <a:t>th</a:t>
            </a:r>
            <a:r>
              <a:rPr lang="en-US" sz="2800" dirty="0">
                <a:solidFill>
                  <a:prstClr val="black"/>
                </a:solidFill>
              </a:rPr>
              <a:t> month.</a:t>
            </a:r>
          </a:p>
          <a:p>
            <a:pPr marL="0" lvl="0" indent="0">
              <a:buNone/>
            </a:pPr>
            <a:r>
              <a:rPr lang="en-US" sz="2800" b="1" dirty="0">
                <a:ln>
                  <a:solidFill>
                    <a:srgbClr val="FF9900"/>
                  </a:solidFill>
                </a:ln>
                <a:solidFill>
                  <a:srgbClr val="FF0000"/>
                </a:solidFill>
              </a:rPr>
              <a:t>This leaves </a:t>
            </a:r>
            <a:r>
              <a:rPr lang="en-US" sz="2800" b="1" dirty="0">
                <a:ln>
                  <a:solidFill>
                    <a:srgbClr val="FF9900"/>
                  </a:solidFill>
                </a:ln>
                <a:solidFill>
                  <a:srgbClr val="FF0000"/>
                </a:solidFill>
                <a:effectLst>
                  <a:outerShdw blurRad="38100" dist="38100" dir="2700000" algn="tl">
                    <a:srgbClr val="000000">
                      <a:alpha val="43137"/>
                    </a:srgbClr>
                  </a:outerShdw>
                </a:effectLst>
              </a:rPr>
              <a:t>2</a:t>
            </a:r>
            <a:r>
              <a:rPr lang="en-US" sz="2800" b="1" dirty="0">
                <a:ln>
                  <a:solidFill>
                    <a:srgbClr val="FF9900"/>
                  </a:solidFill>
                </a:ln>
                <a:solidFill>
                  <a:srgbClr val="FF0000"/>
                </a:solidFill>
              </a:rPr>
              <a:t> full days of a lower water level for </a:t>
            </a:r>
            <a:r>
              <a:rPr lang="en-US" sz="2800" b="1" dirty="0">
                <a:ln>
                  <a:solidFill>
                    <a:schemeClr val="bg1"/>
                  </a:solidFill>
                </a:ln>
                <a:solidFill>
                  <a:srgbClr val="0000CC"/>
                </a:solidFill>
                <a:effectLst>
                  <a:outerShdw blurRad="38100" dist="38100" dir="2700000" algn="tl">
                    <a:srgbClr val="000000">
                      <a:alpha val="43137"/>
                    </a:srgbClr>
                  </a:outerShdw>
                </a:effectLst>
              </a:rPr>
              <a:t>Yahuah</a:t>
            </a:r>
            <a:r>
              <a:rPr lang="en-US" sz="2800" b="1" dirty="0">
                <a:ln>
                  <a:solidFill>
                    <a:schemeClr val="bg1"/>
                  </a:solidFill>
                </a:ln>
                <a:solidFill>
                  <a:srgbClr val="FF0000"/>
                </a:solidFill>
              </a:rPr>
              <a:t> </a:t>
            </a:r>
            <a:r>
              <a:rPr lang="en-US" sz="2800" b="1" dirty="0">
                <a:ln>
                  <a:solidFill>
                    <a:srgbClr val="FF9900"/>
                  </a:solidFill>
                </a:ln>
                <a:solidFill>
                  <a:srgbClr val="FF0000"/>
                </a:solidFill>
              </a:rPr>
              <a:t>to search for a lump of hard ground for the ark to rest upon. </a:t>
            </a:r>
          </a:p>
          <a:p>
            <a:pPr marL="0" lvl="0" indent="0">
              <a:buNone/>
            </a:pPr>
            <a:r>
              <a:rPr lang="en-US" sz="2800" dirty="0">
                <a:solidFill>
                  <a:srgbClr val="CC00FF"/>
                </a:solidFill>
              </a:rPr>
              <a:t>		</a:t>
            </a:r>
            <a:r>
              <a:rPr lang="en-US" sz="2800" b="1" dirty="0">
                <a:solidFill>
                  <a:srgbClr val="CC00FF"/>
                </a:solidFill>
              </a:rPr>
              <a:t>end of </a:t>
            </a:r>
            <a:r>
              <a:rPr lang="en-US" sz="2800" b="1" dirty="0">
                <a:solidFill>
                  <a:srgbClr val="CC00FF"/>
                </a:solidFill>
                <a:effectLst>
                  <a:outerShdw blurRad="38100" dist="38100" dir="2700000" algn="tl">
                    <a:srgbClr val="000000">
                      <a:alpha val="43137"/>
                    </a:srgbClr>
                  </a:outerShdw>
                </a:effectLst>
              </a:rPr>
              <a:t>150</a:t>
            </a:r>
            <a:r>
              <a:rPr lang="en-US" sz="2800" b="1" dirty="0">
                <a:solidFill>
                  <a:srgbClr val="CC00FF"/>
                </a:solidFill>
              </a:rPr>
              <a:t> days		  </a:t>
            </a:r>
            <a:r>
              <a:rPr lang="en-US" sz="2800" b="1" dirty="0">
                <a:solidFill>
                  <a:srgbClr val="CC00FF"/>
                </a:solidFill>
                <a:effectLst>
                  <a:outerShdw blurRad="38100" dist="38100" dir="2700000" algn="tl">
                    <a:srgbClr val="000000">
                      <a:alpha val="43137"/>
                    </a:srgbClr>
                  </a:outerShdw>
                </a:effectLst>
              </a:rPr>
              <a:t>14</a:t>
            </a:r>
            <a:r>
              <a:rPr lang="en-US" sz="2800" b="1" baseline="30000" dirty="0">
                <a:solidFill>
                  <a:srgbClr val="CC00FF"/>
                </a:solidFill>
                <a:effectLst>
                  <a:outerShdw blurRad="38100" dist="38100" dir="2700000" algn="tl">
                    <a:srgbClr val="000000">
                      <a:alpha val="43137"/>
                    </a:srgbClr>
                  </a:outerShdw>
                </a:effectLst>
              </a:rPr>
              <a:t>th</a:t>
            </a:r>
            <a:r>
              <a:rPr lang="en-US" sz="2800" b="1" dirty="0">
                <a:solidFill>
                  <a:prstClr val="black"/>
                </a:solidFill>
              </a:rPr>
              <a:t> ???</a:t>
            </a:r>
            <a:endParaRPr lang="en-US" dirty="0">
              <a:solidFill>
                <a:prstClr val="white"/>
              </a:solidFill>
            </a:endParaRPr>
          </a:p>
          <a:p>
            <a:pPr marL="0" lvl="0" indent="0">
              <a:buNone/>
            </a:pPr>
            <a:r>
              <a:rPr lang="en-US" sz="2800" dirty="0">
                <a:solidFill>
                  <a:prstClr val="black"/>
                </a:solidFill>
              </a:rPr>
              <a:t>End of </a:t>
            </a:r>
            <a:r>
              <a:rPr lang="en-US" sz="2800" b="1" dirty="0">
                <a:solidFill>
                  <a:srgbClr val="00B050"/>
                </a:solidFill>
                <a:effectLst>
                  <a:outerShdw blurRad="38100" dist="38100" dir="2700000" algn="tl">
                    <a:srgbClr val="000000">
                      <a:alpha val="43137"/>
                    </a:srgbClr>
                  </a:outerShdw>
                </a:effectLst>
              </a:rPr>
              <a:t>6</a:t>
            </a:r>
            <a:r>
              <a:rPr lang="en-US" sz="2800" b="1" baseline="30000" dirty="0">
                <a:solidFill>
                  <a:srgbClr val="00B050"/>
                </a:solidFill>
                <a:effectLst>
                  <a:outerShdw blurRad="38100" dist="38100" dir="2700000" algn="tl">
                    <a:srgbClr val="000000">
                      <a:alpha val="43137"/>
                    </a:srgbClr>
                  </a:outerShdw>
                </a:effectLst>
              </a:rPr>
              <a:t>th</a:t>
            </a:r>
            <a:r>
              <a:rPr lang="en-US" sz="2800" dirty="0">
                <a:solidFill>
                  <a:prstClr val="black"/>
                </a:solidFill>
              </a:rPr>
              <a:t> month 			       </a:t>
            </a:r>
            <a:r>
              <a:rPr lang="en-US" sz="2800" b="1" dirty="0">
                <a:solidFill>
                  <a:srgbClr val="21FB93"/>
                </a:solidFill>
              </a:rPr>
              <a:t>     </a:t>
            </a:r>
            <a:r>
              <a:rPr lang="en-US" sz="2800" dirty="0">
                <a:solidFill>
                  <a:prstClr val="black"/>
                </a:solidFill>
              </a:rPr>
              <a:t> </a:t>
            </a:r>
            <a:r>
              <a:rPr lang="en-US" sz="2800" b="1" dirty="0">
                <a:solidFill>
                  <a:srgbClr val="FF9900"/>
                </a:solidFill>
                <a:effectLst>
                  <a:outerShdw blurRad="38100" dist="38100" dir="2700000" algn="tl">
                    <a:srgbClr val="000000">
                      <a:alpha val="43137"/>
                    </a:srgbClr>
                  </a:outerShdw>
                </a:effectLst>
              </a:rPr>
              <a:t>17</a:t>
            </a:r>
            <a:r>
              <a:rPr lang="en-US" sz="2800" b="1" baseline="30000" dirty="0">
                <a:solidFill>
                  <a:srgbClr val="FF9900"/>
                </a:solidFill>
                <a:effectLst>
                  <a:outerShdw blurRad="38100" dist="38100" dir="2700000" algn="tl">
                    <a:srgbClr val="000000">
                      <a:alpha val="43137"/>
                    </a:srgbClr>
                  </a:outerShdw>
                </a:effectLst>
              </a:rPr>
              <a:t>th</a:t>
            </a:r>
            <a:r>
              <a:rPr lang="en-US" sz="2800" dirty="0">
                <a:solidFill>
                  <a:prstClr val="black"/>
                </a:solidFill>
                <a:effectLst>
                  <a:outerShdw blurRad="38100" dist="38100" dir="2700000" algn="tl">
                    <a:srgbClr val="000000">
                      <a:alpha val="43137"/>
                    </a:srgbClr>
                  </a:outerShdw>
                </a:effectLst>
              </a:rPr>
              <a:t>  </a:t>
            </a:r>
            <a:r>
              <a:rPr lang="en-US" sz="2800" b="1" dirty="0">
                <a:solidFill>
                  <a:srgbClr val="FF9900"/>
                </a:solidFill>
                <a:effectLst>
                  <a:outerShdw blurRad="38100" dist="38100" dir="2700000" algn="tl">
                    <a:srgbClr val="000000">
                      <a:alpha val="43137"/>
                    </a:srgbClr>
                  </a:outerShdw>
                </a:effectLst>
              </a:rPr>
              <a:t>Ark lands here.</a:t>
            </a:r>
          </a:p>
          <a:p>
            <a:pPr marL="0" lvl="0" indent="0">
              <a:buNone/>
            </a:pPr>
            <a:r>
              <a:rPr lang="en-US" sz="2800" dirty="0">
                <a:solidFill>
                  <a:prstClr val="black"/>
                </a:solidFill>
              </a:rPr>
              <a:t>136 days</a:t>
            </a:r>
          </a:p>
          <a:p>
            <a:pPr marL="0" lvl="0" indent="0">
              <a:buNone/>
            </a:pPr>
            <a:r>
              <a:rPr lang="en-US" sz="2800" b="1" dirty="0">
                <a:solidFill>
                  <a:srgbClr val="CC0099"/>
                </a:solidFill>
                <a:effectLst>
                  <a:outerShdw blurRad="38100" dist="38100" dir="2700000" algn="tl">
                    <a:srgbClr val="000000">
                      <a:alpha val="43137"/>
                    </a:srgbClr>
                  </a:outerShdw>
                </a:effectLst>
              </a:rPr>
              <a:t>Questions:</a:t>
            </a:r>
            <a:r>
              <a:rPr lang="en-US" sz="2800" b="1" dirty="0">
                <a:solidFill>
                  <a:srgbClr val="CC0099"/>
                </a:solidFill>
              </a:rPr>
              <a:t>  </a:t>
            </a:r>
            <a:r>
              <a:rPr lang="en-US" sz="2800" b="1" dirty="0">
                <a:solidFill>
                  <a:prstClr val="black"/>
                </a:solidFill>
              </a:rPr>
              <a:t>Does this inaccuracy sound like the </a:t>
            </a:r>
            <a:r>
              <a:rPr lang="en-US" sz="2800" b="1" dirty="0">
                <a:solidFill>
                  <a:srgbClr val="0000CC"/>
                </a:solidFill>
                <a:effectLst>
                  <a:outerShdw blurRad="38100" dist="38100" dir="2700000" algn="tl">
                    <a:srgbClr val="000000">
                      <a:alpha val="43137"/>
                    </a:srgbClr>
                  </a:outerShdw>
                </a:effectLst>
              </a:rPr>
              <a:t>Creator</a:t>
            </a:r>
            <a:r>
              <a:rPr lang="en-US" sz="2800" b="1" dirty="0">
                <a:solidFill>
                  <a:prstClr val="black"/>
                </a:solidFill>
                <a:effectLst>
                  <a:outerShdw blurRad="38100" dist="38100" dir="2700000" algn="tl">
                    <a:srgbClr val="000000">
                      <a:alpha val="43137"/>
                    </a:srgbClr>
                  </a:outerShdw>
                </a:effectLst>
              </a:rPr>
              <a:t> </a:t>
            </a:r>
            <a:r>
              <a:rPr lang="en-US" sz="2800" b="1" dirty="0">
                <a:solidFill>
                  <a:prstClr val="black"/>
                </a:solidFill>
              </a:rPr>
              <a:t>who simply spoke the earth into existence?  The One who split the Red Sea in a matter of minutes?</a:t>
            </a:r>
          </a:p>
          <a:p>
            <a:pPr marL="0" lvl="0" indent="0" algn="ctr">
              <a:buNone/>
            </a:pPr>
            <a:r>
              <a:rPr lang="en-US" sz="2800" b="1" dirty="0">
                <a:solidFill>
                  <a:srgbClr val="CC0099"/>
                </a:solidFill>
                <a:effectLst>
                  <a:glow rad="127000">
                    <a:srgbClr val="21FB93"/>
                  </a:glow>
                  <a:outerShdw blurRad="38100" dist="38100" dir="2700000" algn="tl">
                    <a:srgbClr val="000000">
                      <a:alpha val="43137"/>
                    </a:srgbClr>
                  </a:outerShdw>
                </a:effectLst>
              </a:rPr>
              <a:t>From whom does this confusion of the Scriptures derive?</a:t>
            </a:r>
            <a:endParaRPr lang="en-US" dirty="0">
              <a:solidFill>
                <a:srgbClr val="CC0099"/>
              </a:solidFill>
              <a:effectLst>
                <a:glow rad="127000">
                  <a:srgbClr val="21FB93"/>
                </a:glow>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a:xfrm>
            <a:off x="10786742" y="6324600"/>
            <a:ext cx="1066802" cy="276228"/>
          </a:xfrm>
        </p:spPr>
        <p:txBody>
          <a:bodyPr/>
          <a:lstStyle/>
          <a:p>
            <a:fld id="{2A013F82-EE5E-44EE-A61D-E31C6657F26F}" type="slidenum">
              <a:rPr lang="en-US" b="1" smtClean="0">
                <a:solidFill>
                  <a:schemeClr val="bg1"/>
                </a:solidFill>
              </a:rPr>
              <a:t>56</a:t>
            </a:fld>
            <a:endParaRPr lang="en-US" b="1" dirty="0">
              <a:solidFill>
                <a:schemeClr val="bg1"/>
              </a:solidFill>
            </a:endParaRPr>
          </a:p>
        </p:txBody>
      </p:sp>
      <p:grpSp>
        <p:nvGrpSpPr>
          <p:cNvPr id="5" name="Group 4"/>
          <p:cNvGrpSpPr/>
          <p:nvPr/>
        </p:nvGrpSpPr>
        <p:grpSpPr>
          <a:xfrm>
            <a:off x="1389062" y="3352800"/>
            <a:ext cx="10325100" cy="1358220"/>
            <a:chOff x="1141412" y="2905944"/>
            <a:chExt cx="10325100" cy="1358220"/>
          </a:xfrm>
        </p:grpSpPr>
        <p:grpSp>
          <p:nvGrpSpPr>
            <p:cNvPr id="6" name="Group 5"/>
            <p:cNvGrpSpPr/>
            <p:nvPr/>
          </p:nvGrpSpPr>
          <p:grpSpPr>
            <a:xfrm>
              <a:off x="1636711" y="2905944"/>
              <a:ext cx="9829801" cy="1358220"/>
              <a:chOff x="1293811" y="3189427"/>
              <a:chExt cx="9829801" cy="1709106"/>
            </a:xfrm>
          </p:grpSpPr>
          <p:cxnSp>
            <p:nvCxnSpPr>
              <p:cNvPr id="10" name="Straight Connector 9"/>
              <p:cNvCxnSpPr/>
              <p:nvPr/>
            </p:nvCxnSpPr>
            <p:spPr>
              <a:xfrm>
                <a:off x="9784510" y="4530814"/>
                <a:ext cx="1" cy="367719"/>
              </a:xfrm>
              <a:prstGeom prst="line">
                <a:avLst/>
              </a:prstGeom>
              <a:ln w="57150">
                <a:solidFill>
                  <a:srgbClr val="CC000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1293811" y="3189427"/>
                <a:ext cx="9829801" cy="1709106"/>
                <a:chOff x="1293811" y="3189427"/>
                <a:chExt cx="9829801" cy="1709106"/>
              </a:xfrm>
            </p:grpSpPr>
            <p:cxnSp>
              <p:nvCxnSpPr>
                <p:cNvPr id="12" name="Straight Connector 11"/>
                <p:cNvCxnSpPr/>
                <p:nvPr/>
              </p:nvCxnSpPr>
              <p:spPr>
                <a:xfrm flipV="1">
                  <a:off x="2689982" y="3920543"/>
                  <a:ext cx="8269" cy="971999"/>
                </a:xfrm>
                <a:prstGeom prst="line">
                  <a:avLst/>
                </a:prstGeom>
                <a:ln w="57150">
                  <a:solidFill>
                    <a:srgbClr val="00B05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046412" y="4533900"/>
                  <a:ext cx="0" cy="342900"/>
                </a:xfrm>
                <a:prstGeom prst="line">
                  <a:avLst/>
                </a:prstGeom>
                <a:ln w="57150">
                  <a:solidFill>
                    <a:srgbClr val="CC000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351212" y="4533900"/>
                  <a:ext cx="0" cy="342900"/>
                </a:xfrm>
                <a:prstGeom prst="line">
                  <a:avLst/>
                </a:prstGeom>
                <a:ln w="57150">
                  <a:solidFill>
                    <a:srgbClr val="CC000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3656012" y="4533900"/>
                  <a:ext cx="0" cy="342900"/>
                </a:xfrm>
                <a:prstGeom prst="line">
                  <a:avLst/>
                </a:prstGeom>
                <a:ln w="57150">
                  <a:solidFill>
                    <a:srgbClr val="CC000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960812" y="4533900"/>
                  <a:ext cx="0" cy="342900"/>
                </a:xfrm>
                <a:prstGeom prst="line">
                  <a:avLst/>
                </a:prstGeom>
                <a:ln w="57150">
                  <a:solidFill>
                    <a:srgbClr val="CC000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4265612" y="4533900"/>
                  <a:ext cx="0" cy="342900"/>
                </a:xfrm>
                <a:prstGeom prst="line">
                  <a:avLst/>
                </a:prstGeom>
                <a:ln w="57150">
                  <a:solidFill>
                    <a:srgbClr val="CC000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570412" y="4533900"/>
                  <a:ext cx="0" cy="342900"/>
                </a:xfrm>
                <a:prstGeom prst="line">
                  <a:avLst/>
                </a:prstGeom>
                <a:ln w="57150">
                  <a:solidFill>
                    <a:srgbClr val="CC000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875212" y="4533900"/>
                  <a:ext cx="0" cy="342900"/>
                </a:xfrm>
                <a:prstGeom prst="line">
                  <a:avLst/>
                </a:prstGeom>
                <a:ln w="57150">
                  <a:solidFill>
                    <a:srgbClr val="CC000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80012" y="4533900"/>
                  <a:ext cx="0" cy="342900"/>
                </a:xfrm>
                <a:prstGeom prst="line">
                  <a:avLst/>
                </a:prstGeom>
                <a:ln w="57150">
                  <a:solidFill>
                    <a:srgbClr val="CC000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5484812" y="4533900"/>
                  <a:ext cx="0" cy="342900"/>
                </a:xfrm>
                <a:prstGeom prst="line">
                  <a:avLst/>
                </a:prstGeom>
                <a:ln w="57150">
                  <a:solidFill>
                    <a:srgbClr val="CC000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5789612" y="4533900"/>
                  <a:ext cx="0" cy="342900"/>
                </a:xfrm>
                <a:prstGeom prst="line">
                  <a:avLst/>
                </a:prstGeom>
                <a:ln w="57150">
                  <a:solidFill>
                    <a:srgbClr val="CC000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6094412" y="4533900"/>
                  <a:ext cx="0" cy="342900"/>
                </a:xfrm>
                <a:prstGeom prst="line">
                  <a:avLst/>
                </a:prstGeom>
                <a:ln w="57150">
                  <a:solidFill>
                    <a:srgbClr val="CC000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6399212" y="4533900"/>
                  <a:ext cx="0" cy="342900"/>
                </a:xfrm>
                <a:prstGeom prst="line">
                  <a:avLst/>
                </a:prstGeom>
                <a:ln w="57150">
                  <a:solidFill>
                    <a:srgbClr val="CC000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6704012" y="4533900"/>
                  <a:ext cx="0" cy="342900"/>
                </a:xfrm>
                <a:prstGeom prst="line">
                  <a:avLst/>
                </a:prstGeom>
                <a:ln w="57150">
                  <a:solidFill>
                    <a:srgbClr val="CC000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6995919" y="3189427"/>
                  <a:ext cx="1" cy="1667332"/>
                </a:xfrm>
                <a:prstGeom prst="line">
                  <a:avLst/>
                </a:prstGeom>
                <a:ln w="57150">
                  <a:solidFill>
                    <a:srgbClr val="CC00FF"/>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7313612" y="4533900"/>
                  <a:ext cx="0" cy="342900"/>
                </a:xfrm>
                <a:prstGeom prst="line">
                  <a:avLst/>
                </a:prstGeom>
                <a:ln w="57150">
                  <a:solidFill>
                    <a:srgbClr val="CC000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480000" flipH="1" flipV="1">
                  <a:off x="7580312" y="4530814"/>
                  <a:ext cx="38100" cy="345987"/>
                </a:xfrm>
                <a:prstGeom prst="line">
                  <a:avLst/>
                </a:prstGeom>
                <a:ln w="57150">
                  <a:solidFill>
                    <a:srgbClr val="CC000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7923212" y="3920544"/>
                  <a:ext cx="0" cy="977989"/>
                </a:xfrm>
                <a:prstGeom prst="line">
                  <a:avLst/>
                </a:prstGeom>
                <a:ln w="57150">
                  <a:solidFill>
                    <a:srgbClr val="FF990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8224836" y="4531828"/>
                  <a:ext cx="0" cy="342898"/>
                </a:xfrm>
                <a:prstGeom prst="line">
                  <a:avLst/>
                </a:prstGeom>
                <a:ln w="57150">
                  <a:solidFill>
                    <a:srgbClr val="CC000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8537663" y="4536315"/>
                  <a:ext cx="0" cy="342900"/>
                </a:xfrm>
                <a:prstGeom prst="line">
                  <a:avLst/>
                </a:prstGeom>
                <a:ln w="57150">
                  <a:solidFill>
                    <a:srgbClr val="CC000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8850490" y="4530814"/>
                  <a:ext cx="9704" cy="345991"/>
                </a:xfrm>
                <a:prstGeom prst="line">
                  <a:avLst/>
                </a:prstGeom>
                <a:ln w="57150">
                  <a:solidFill>
                    <a:srgbClr val="CC000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9156967" y="4533900"/>
                  <a:ext cx="0" cy="342900"/>
                </a:xfrm>
                <a:prstGeom prst="line">
                  <a:avLst/>
                </a:prstGeom>
                <a:ln w="57150">
                  <a:solidFill>
                    <a:srgbClr val="CC000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9471470" y="4533900"/>
                  <a:ext cx="0" cy="342900"/>
                </a:xfrm>
                <a:prstGeom prst="line">
                  <a:avLst/>
                </a:prstGeom>
                <a:ln w="57150">
                  <a:solidFill>
                    <a:srgbClr val="CC000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293811" y="4876800"/>
                  <a:ext cx="9829801" cy="0"/>
                </a:xfrm>
                <a:prstGeom prst="line">
                  <a:avLst/>
                </a:prstGeom>
                <a:ln w="76200">
                  <a:solidFill>
                    <a:srgbClr val="0000CC"/>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grpSp>
        <p:cxnSp>
          <p:nvCxnSpPr>
            <p:cNvPr id="7" name="Straight Arrow Connector 6"/>
            <p:cNvCxnSpPr/>
            <p:nvPr/>
          </p:nvCxnSpPr>
          <p:spPr>
            <a:xfrm flipH="1">
              <a:off x="8361362" y="3490990"/>
              <a:ext cx="1414930" cy="384571"/>
            </a:xfrm>
            <a:prstGeom prst="straightConnector1">
              <a:avLst/>
            </a:prstGeom>
            <a:ln w="57150">
              <a:solidFill>
                <a:srgbClr val="FF9900"/>
              </a:solidFill>
              <a:tailEnd type="triangle"/>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141412" y="2922093"/>
              <a:ext cx="6159312" cy="0"/>
            </a:xfrm>
            <a:prstGeom prst="straightConnector1">
              <a:avLst/>
            </a:prstGeom>
            <a:ln w="57150">
              <a:solidFill>
                <a:schemeClr val="bg1">
                  <a:lumMod val="75000"/>
                  <a:lumOff val="25000"/>
                </a:schemeClr>
              </a:solidFill>
              <a:tailEnd type="triangle"/>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141412" y="4114798"/>
              <a:ext cx="1855195" cy="0"/>
            </a:xfrm>
            <a:prstGeom prst="straightConnector1">
              <a:avLst/>
            </a:prstGeom>
            <a:ln w="38100">
              <a:solidFill>
                <a:schemeClr val="bg1">
                  <a:lumMod val="75000"/>
                  <a:lumOff val="25000"/>
                </a:schemeClr>
              </a:solidFill>
              <a:tailEnd type="triangle"/>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2284412" y="76200"/>
            <a:ext cx="8686800" cy="1015952"/>
          </a:xfrm>
          <a:prstGeom prst="rect">
            <a:avLst/>
          </a:prstGeom>
          <a:gradFill>
            <a:gsLst>
              <a:gs pos="10000">
                <a:srgbClr val="FF53FF"/>
              </a:gs>
              <a:gs pos="100000">
                <a:srgbClr val="134251"/>
              </a:gs>
              <a:gs pos="71000">
                <a:srgbClr val="134251"/>
              </a:gs>
            </a:gsLst>
            <a:lin ang="8100000" scaled="1"/>
          </a:gradFill>
          <a:ln w="38100">
            <a:solidFill>
              <a:srgbClr val="FFC00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7200" b="1" dirty="0">
                <a:ln w="12700">
                  <a:solidFill>
                    <a:schemeClr val="accent5"/>
                  </a:solidFill>
                  <a:prstDash val="solid"/>
                </a:ln>
                <a:pattFill prst="ltDnDiag">
                  <a:fgClr>
                    <a:schemeClr val="accent5">
                      <a:lumMod val="60000"/>
                      <a:lumOff val="40000"/>
                    </a:schemeClr>
                  </a:fgClr>
                  <a:bgClr>
                    <a:schemeClr val="bg1"/>
                  </a:bgClr>
                </a:pattFill>
              </a:rPr>
              <a:t>Questions For You</a:t>
            </a:r>
          </a:p>
        </p:txBody>
      </p:sp>
    </p:spTree>
    <p:extLst>
      <p:ext uri="{BB962C8B-B14F-4D97-AF65-F5344CB8AC3E}">
        <p14:creationId xmlns:p14="http://schemas.microsoft.com/office/powerpoint/2010/main" val="130745166"/>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p:cTn id="7" dur="1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8" dur="1500" fill="hold"/>
                                        <p:tgtEl>
                                          <p:spTgt spid="3">
                                            <p:txEl>
                                              <p:pRg st="5" end="5"/>
                                            </p:txEl>
                                          </p:spTgt>
                                        </p:tgtEl>
                                        <p:attrNameLst>
                                          <p:attrName>ppt_h</p:attrName>
                                        </p:attrNameLst>
                                      </p:cBhvr>
                                      <p:tavLst>
                                        <p:tav tm="0">
                                          <p:val>
                                            <p:fltVal val="0"/>
                                          </p:val>
                                        </p:tav>
                                        <p:tav tm="100000">
                                          <p:val>
                                            <p:strVal val="#ppt_h"/>
                                          </p:val>
                                        </p:tav>
                                      </p:tavLst>
                                    </p:anim>
                                    <p:anim calcmode="lin" valueType="num">
                                      <p:cBhvr>
                                        <p:cTn id="9" dur="15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10" dur="1500"/>
                                        <p:tgtEl>
                                          <p:spTgt spid="3">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wipe(down)">
                                      <p:cBhvr>
                                        <p:cTn id="15" dur="580">
                                          <p:stCondLst>
                                            <p:cond delay="0"/>
                                          </p:stCondLst>
                                        </p:cTn>
                                        <p:tgtEl>
                                          <p:spTgt spid="3">
                                            <p:txEl>
                                              <p:pRg st="6" end="6"/>
                                            </p:txEl>
                                          </p:spTgt>
                                        </p:tgtEl>
                                      </p:cBhvr>
                                    </p:animEffect>
                                    <p:anim calcmode="lin" valueType="num">
                                      <p:cBhvr>
                                        <p:cTn id="16"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xEl>
                                              <p:pRg st="6" end="6"/>
                                            </p:txEl>
                                          </p:spTgt>
                                        </p:tgtEl>
                                      </p:cBhvr>
                                      <p:to x="100000" y="60000"/>
                                    </p:animScale>
                                    <p:animScale>
                                      <p:cBhvr>
                                        <p:cTn id="22" dur="166" decel="50000">
                                          <p:stCondLst>
                                            <p:cond delay="676"/>
                                          </p:stCondLst>
                                        </p:cTn>
                                        <p:tgtEl>
                                          <p:spTgt spid="3">
                                            <p:txEl>
                                              <p:pRg st="6" end="6"/>
                                            </p:txEl>
                                          </p:spTgt>
                                        </p:tgtEl>
                                      </p:cBhvr>
                                      <p:to x="100000" y="100000"/>
                                    </p:animScale>
                                    <p:animScale>
                                      <p:cBhvr>
                                        <p:cTn id="23" dur="26">
                                          <p:stCondLst>
                                            <p:cond delay="1312"/>
                                          </p:stCondLst>
                                        </p:cTn>
                                        <p:tgtEl>
                                          <p:spTgt spid="3">
                                            <p:txEl>
                                              <p:pRg st="6" end="6"/>
                                            </p:txEl>
                                          </p:spTgt>
                                        </p:tgtEl>
                                      </p:cBhvr>
                                      <p:to x="100000" y="80000"/>
                                    </p:animScale>
                                    <p:animScale>
                                      <p:cBhvr>
                                        <p:cTn id="24" dur="166" decel="50000">
                                          <p:stCondLst>
                                            <p:cond delay="1338"/>
                                          </p:stCondLst>
                                        </p:cTn>
                                        <p:tgtEl>
                                          <p:spTgt spid="3">
                                            <p:txEl>
                                              <p:pRg st="6" end="6"/>
                                            </p:txEl>
                                          </p:spTgt>
                                        </p:tgtEl>
                                      </p:cBhvr>
                                      <p:to x="100000" y="100000"/>
                                    </p:animScale>
                                    <p:animScale>
                                      <p:cBhvr>
                                        <p:cTn id="25" dur="26">
                                          <p:stCondLst>
                                            <p:cond delay="1642"/>
                                          </p:stCondLst>
                                        </p:cTn>
                                        <p:tgtEl>
                                          <p:spTgt spid="3">
                                            <p:txEl>
                                              <p:pRg st="6" end="6"/>
                                            </p:txEl>
                                          </p:spTgt>
                                        </p:tgtEl>
                                      </p:cBhvr>
                                      <p:to x="100000" y="90000"/>
                                    </p:animScale>
                                    <p:animScale>
                                      <p:cBhvr>
                                        <p:cTn id="26" dur="166" decel="50000">
                                          <p:stCondLst>
                                            <p:cond delay="1668"/>
                                          </p:stCondLst>
                                        </p:cTn>
                                        <p:tgtEl>
                                          <p:spTgt spid="3">
                                            <p:txEl>
                                              <p:pRg st="6" end="6"/>
                                            </p:txEl>
                                          </p:spTgt>
                                        </p:tgtEl>
                                      </p:cBhvr>
                                      <p:to x="100000" y="100000"/>
                                    </p:animScale>
                                    <p:animScale>
                                      <p:cBhvr>
                                        <p:cTn id="27" dur="26">
                                          <p:stCondLst>
                                            <p:cond delay="1808"/>
                                          </p:stCondLst>
                                        </p:cTn>
                                        <p:tgtEl>
                                          <p:spTgt spid="3">
                                            <p:txEl>
                                              <p:pRg st="6" end="6"/>
                                            </p:txEl>
                                          </p:spTgt>
                                        </p:tgtEl>
                                      </p:cBhvr>
                                      <p:to x="100000" y="95000"/>
                                    </p:animScale>
                                    <p:animScale>
                                      <p:cBhvr>
                                        <p:cTn id="28" dur="166" decel="50000">
                                          <p:stCondLst>
                                            <p:cond delay="1834"/>
                                          </p:stCondLst>
                                        </p:cTn>
                                        <p:tgtEl>
                                          <p:spTgt spid="3">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9812" y="533400"/>
            <a:ext cx="6096000" cy="838200"/>
          </a:xfrm>
          <a:solidFill>
            <a:schemeClr val="accent3">
              <a:lumMod val="60000"/>
              <a:lumOff val="40000"/>
            </a:schemeClr>
          </a:solidFill>
          <a:ln w="38100">
            <a:solidFill>
              <a:schemeClr val="accent3">
                <a:lumMod val="60000"/>
                <a:lumOff val="40000"/>
              </a:schemeClr>
            </a:solidFill>
          </a:ln>
          <a:effectLst>
            <a:glow rad="228600">
              <a:schemeClr val="accent4">
                <a:satMod val="175000"/>
                <a:alpha val="40000"/>
              </a:schemeClr>
            </a:glow>
          </a:effectLst>
          <a:scene3d>
            <a:camera prst="orthographicFront"/>
            <a:lightRig rig="threePt" dir="t"/>
          </a:scene3d>
          <a:sp3d>
            <a:bevelT w="114300" prst="artDeco"/>
          </a:sp3d>
        </p:spPr>
        <p:txBody>
          <a:bodyPr anchor="ctr">
            <a:normAutofit/>
          </a:bodyPr>
          <a:lstStyle/>
          <a:p>
            <a:pPr algn="ctr"/>
            <a:r>
              <a:rPr lang="en-US" sz="4800" b="1" dirty="0">
                <a:solidFill>
                  <a:schemeClr val="bg1"/>
                </a:solidFill>
              </a:rPr>
              <a:t>The Underachiever!</a:t>
            </a:r>
          </a:p>
        </p:txBody>
      </p:sp>
      <p:sp>
        <p:nvSpPr>
          <p:cNvPr id="3" name="Content Placeholder 2"/>
          <p:cNvSpPr>
            <a:spLocks noGrp="1"/>
          </p:cNvSpPr>
          <p:nvPr>
            <p:ph idx="1"/>
          </p:nvPr>
        </p:nvSpPr>
        <p:spPr>
          <a:xfrm>
            <a:off x="1370012" y="2057400"/>
            <a:ext cx="10668000" cy="4448172"/>
          </a:xfrm>
          <a:ln w="38100">
            <a:solidFill>
              <a:srgbClr val="00B0F0"/>
            </a:solidFill>
          </a:ln>
          <a:scene3d>
            <a:camera prst="orthographicFront"/>
            <a:lightRig rig="threePt" dir="t"/>
          </a:scene3d>
          <a:sp3d>
            <a:bevelT w="139700" h="139700" prst="divot"/>
          </a:sp3d>
        </p:spPr>
        <p:txBody>
          <a:bodyPr lIns="182880" tIns="91440" anchor="ctr">
            <a:normAutofit/>
          </a:bodyPr>
          <a:lstStyle/>
          <a:p>
            <a:pPr marL="0" indent="0">
              <a:buNone/>
            </a:pPr>
            <a:r>
              <a:rPr lang="en-US" sz="2800" dirty="0"/>
              <a:t>Did it occur to you that the same problem occurred in both the </a:t>
            </a:r>
            <a:r>
              <a:rPr lang="en-US" sz="2800" b="1" dirty="0">
                <a:solidFill>
                  <a:srgbClr val="FF0000"/>
                </a:solidFill>
                <a:effectLst>
                  <a:outerShdw blurRad="38100" dist="38100" dir="2700000" algn="tl">
                    <a:srgbClr val="000000">
                      <a:alpha val="43137"/>
                    </a:srgbClr>
                  </a:outerShdw>
                </a:effectLst>
              </a:rPr>
              <a:t>lunar </a:t>
            </a:r>
            <a:r>
              <a:rPr lang="en-US" sz="2800" dirty="0"/>
              <a:t>based system and the </a:t>
            </a:r>
            <a:r>
              <a:rPr lang="en-US" sz="2800" b="1" dirty="0">
                <a:solidFill>
                  <a:srgbClr val="FF0000"/>
                </a:solidFill>
                <a:effectLst>
                  <a:outerShdw blurRad="38100" dist="38100" dir="2700000" algn="tl">
                    <a:srgbClr val="000000">
                      <a:alpha val="43137"/>
                    </a:srgbClr>
                  </a:outerShdw>
                </a:effectLst>
              </a:rPr>
              <a:t>quarterly addition </a:t>
            </a:r>
            <a:r>
              <a:rPr lang="en-US" sz="2800" dirty="0"/>
              <a:t>system </a:t>
            </a:r>
            <a:r>
              <a:rPr lang="en-US" sz="2800" b="1" dirty="0">
                <a:solidFill>
                  <a:schemeClr val="accent2">
                    <a:lumMod val="60000"/>
                    <a:lumOff val="40000"/>
                  </a:schemeClr>
                </a:solidFill>
              </a:rPr>
              <a:t>proposed by the Book of Enoch?</a:t>
            </a:r>
          </a:p>
          <a:p>
            <a:pPr marL="0" indent="0">
              <a:buNone/>
            </a:pPr>
            <a:r>
              <a:rPr lang="en-US" sz="2800" dirty="0"/>
              <a:t>They both had serious underachievement problems.  Accounting accurately is just not within the scope of the deviser of these two systems. </a:t>
            </a:r>
          </a:p>
          <a:p>
            <a:pPr marL="0" indent="0">
              <a:buNone/>
            </a:pPr>
            <a:r>
              <a:rPr lang="en-US" sz="2800" dirty="0"/>
              <a:t>Who is the UNDERACHIEVER?  Who creates carnage with </a:t>
            </a:r>
            <a:r>
              <a:rPr lang="en-US" sz="2800" b="1" dirty="0">
                <a:solidFill>
                  <a:srgbClr val="00B0F0"/>
                </a:solidFill>
                <a:effectLst>
                  <a:outerShdw blurRad="38100" dist="38100" dir="2700000" algn="tl">
                    <a:srgbClr val="000000">
                      <a:alpha val="43137"/>
                    </a:srgbClr>
                  </a:outerShdw>
                </a:effectLst>
              </a:rPr>
              <a:t>Yahuah’s Word </a:t>
            </a:r>
            <a:r>
              <a:rPr lang="en-US" sz="2800" dirty="0"/>
              <a:t>by convoluting, twisting and warping the message? </a:t>
            </a:r>
          </a:p>
        </p:txBody>
      </p:sp>
      <p:sp>
        <p:nvSpPr>
          <p:cNvPr id="4" name="Slide Number Placeholder 3"/>
          <p:cNvSpPr>
            <a:spLocks noGrp="1"/>
          </p:cNvSpPr>
          <p:nvPr>
            <p:ph type="sldNum" sz="quarter" idx="12"/>
          </p:nvPr>
        </p:nvSpPr>
        <p:spPr>
          <a:xfrm>
            <a:off x="11047410" y="6505572"/>
            <a:ext cx="1066802" cy="276228"/>
          </a:xfrm>
        </p:spPr>
        <p:txBody>
          <a:bodyPr/>
          <a:lstStyle/>
          <a:p>
            <a:fld id="{2A013F82-EE5E-44EE-A61D-E31C6657F26F}" type="slidenum">
              <a:rPr lang="en-US" b="1" smtClean="0"/>
              <a:t>57</a:t>
            </a:fld>
            <a:endParaRPr lang="en-US" b="1" dirty="0"/>
          </a:p>
        </p:txBody>
      </p:sp>
    </p:spTree>
    <p:extLst>
      <p:ext uri="{BB962C8B-B14F-4D97-AF65-F5344CB8AC3E}">
        <p14:creationId xmlns:p14="http://schemas.microsoft.com/office/powerpoint/2010/main" val="1872245524"/>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9964" y="258619"/>
            <a:ext cx="10778836" cy="6326908"/>
          </a:xfrm>
          <a:ln w="57150">
            <a:solidFill>
              <a:schemeClr val="accent6">
                <a:lumMod val="60000"/>
                <a:lumOff val="40000"/>
              </a:schemeClr>
            </a:solidFill>
          </a:ln>
          <a:scene3d>
            <a:camera prst="orthographicFront"/>
            <a:lightRig rig="threePt" dir="t"/>
          </a:scene3d>
          <a:sp3d>
            <a:bevelT prst="angle"/>
          </a:sp3d>
        </p:spPr>
        <p:txBody>
          <a:bodyPr lIns="182880" tIns="0" anchor="ctr">
            <a:normAutofit/>
            <a:sp3d extrusionH="57150">
              <a:bevelT h="25400" prst="softRound"/>
            </a:sp3d>
          </a:bodyPr>
          <a:lstStyle/>
          <a:p>
            <a:pPr marL="0" indent="0">
              <a:buNone/>
            </a:pPr>
            <a:r>
              <a:rPr lang="en-US" sz="3600" b="1" dirty="0">
                <a:solidFill>
                  <a:srgbClr val="FFFF00"/>
                </a:solidFill>
              </a:rPr>
              <a:t>One last question -  </a:t>
            </a:r>
            <a:br>
              <a:rPr lang="en-US" sz="3600" dirty="0"/>
            </a:br>
            <a:r>
              <a:rPr lang="en-US" sz="3600" dirty="0"/>
              <a:t>	</a:t>
            </a:r>
            <a:r>
              <a:rPr lang="en-US" sz="3600" b="1" u="sng" dirty="0">
                <a:ln w="12700">
                  <a:solidFill>
                    <a:srgbClr val="0000FF"/>
                  </a:solidFill>
                </a:ln>
              </a:rPr>
              <a:t>Which Enoch</a:t>
            </a:r>
            <a:r>
              <a:rPr lang="en-US" sz="3600" b="1" dirty="0">
                <a:ln w="12700">
                  <a:solidFill>
                    <a:srgbClr val="0000FF"/>
                  </a:solidFill>
                </a:ln>
              </a:rPr>
              <a:t> </a:t>
            </a:r>
            <a:r>
              <a:rPr lang="en-US" sz="3600" dirty="0"/>
              <a:t>is the likely father of such 	confusion?</a:t>
            </a:r>
            <a:br>
              <a:rPr lang="en-US" sz="3600" dirty="0"/>
            </a:br>
            <a:endParaRPr lang="en-US" sz="3600" dirty="0"/>
          </a:p>
          <a:p>
            <a:pPr marL="0" indent="0">
              <a:buNone/>
            </a:pPr>
            <a:endParaRPr lang="en-US" sz="3600" dirty="0">
              <a:solidFill>
                <a:srgbClr val="0000FF"/>
              </a:solidFill>
              <a:effectLst>
                <a:glow rad="127000">
                  <a:srgbClr val="6AFAFA"/>
                </a:glow>
              </a:effectLst>
            </a:endParaRPr>
          </a:p>
          <a:p>
            <a:pPr marL="0" indent="0">
              <a:buNone/>
            </a:pPr>
            <a:br>
              <a:rPr lang="en-US" sz="3600" dirty="0">
                <a:solidFill>
                  <a:srgbClr val="0000FF"/>
                </a:solidFill>
                <a:effectLst>
                  <a:glow rad="127000">
                    <a:srgbClr val="6AFAFA"/>
                  </a:glow>
                </a:effectLst>
              </a:rPr>
            </a:br>
            <a:r>
              <a:rPr lang="en-US" sz="3600" dirty="0">
                <a:solidFill>
                  <a:srgbClr val="0000FF"/>
                </a:solidFill>
                <a:effectLst>
                  <a:glow rad="127000">
                    <a:srgbClr val="6AFAFA"/>
                  </a:glow>
                </a:effectLst>
              </a:rPr>
              <a:t>	</a:t>
            </a:r>
            <a:r>
              <a:rPr lang="en-US" sz="3600" b="1" dirty="0">
                <a:solidFill>
                  <a:sysClr val="windowText" lastClr="000000"/>
                </a:solidFill>
                <a:effectLst/>
              </a:rPr>
              <a:t>Or –</a:t>
            </a:r>
            <a:br>
              <a:rPr lang="en-US" sz="3600" b="1" dirty="0">
                <a:solidFill>
                  <a:sysClr val="windowText" lastClr="000000"/>
                </a:solidFill>
                <a:effectLst/>
              </a:rPr>
            </a:br>
            <a:r>
              <a:rPr lang="en-US" sz="3600" b="1" dirty="0">
                <a:solidFill>
                  <a:sysClr val="windowText" lastClr="000000"/>
                </a:solidFill>
                <a:effectLst/>
              </a:rPr>
              <a:t>  </a:t>
            </a:r>
            <a:r>
              <a:rPr lang="en-US" sz="3600" b="1" dirty="0">
                <a:solidFill>
                  <a:srgbClr val="FFFF00"/>
                </a:solidFill>
                <a:effectLst/>
              </a:rPr>
              <a:t>2.  </a:t>
            </a:r>
            <a:r>
              <a:rPr lang="en-US" sz="3600" b="1" dirty="0">
                <a:solidFill>
                  <a:sysClr val="windowText" lastClr="000000"/>
                </a:solidFill>
                <a:effectLst/>
              </a:rPr>
              <a:t>Enoch the son of Cain?  (Gen 4:17)</a:t>
            </a:r>
          </a:p>
        </p:txBody>
      </p:sp>
      <p:sp>
        <p:nvSpPr>
          <p:cNvPr id="4" name="Slide Number Placeholder 3"/>
          <p:cNvSpPr>
            <a:spLocks noGrp="1"/>
          </p:cNvSpPr>
          <p:nvPr>
            <p:ph type="sldNum" sz="quarter" idx="12"/>
          </p:nvPr>
        </p:nvSpPr>
        <p:spPr>
          <a:xfrm>
            <a:off x="11047412" y="6477000"/>
            <a:ext cx="1066802" cy="276228"/>
          </a:xfrm>
        </p:spPr>
        <p:txBody>
          <a:bodyPr/>
          <a:lstStyle/>
          <a:p>
            <a:fld id="{2A013F82-EE5E-44EE-A61D-E31C6657F26F}" type="slidenum">
              <a:rPr lang="en-US" b="1" smtClean="0"/>
              <a:t>58</a:t>
            </a:fld>
            <a:endParaRPr lang="en-US" b="1" dirty="0"/>
          </a:p>
        </p:txBody>
      </p:sp>
      <p:sp>
        <p:nvSpPr>
          <p:cNvPr id="6" name="Rectangle 5"/>
          <p:cNvSpPr/>
          <p:nvPr/>
        </p:nvSpPr>
        <p:spPr>
          <a:xfrm>
            <a:off x="1006764" y="3038764"/>
            <a:ext cx="10982036" cy="1324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h="25400" prst="softRound"/>
            </a:sp3d>
          </a:bodyPr>
          <a:lstStyle/>
          <a:p>
            <a:r>
              <a:rPr lang="en-US" sz="3600" b="1" dirty="0">
                <a:solidFill>
                  <a:srgbClr val="FF0000"/>
                </a:solidFill>
              </a:rPr>
              <a:t>       </a:t>
            </a:r>
            <a:r>
              <a:rPr lang="en-US" sz="3600" b="1" dirty="0">
                <a:solidFill>
                  <a:srgbClr val="FF9900"/>
                </a:solidFill>
              </a:rPr>
              <a:t>Is it:</a:t>
            </a:r>
            <a:br>
              <a:rPr lang="en-US" sz="3600" dirty="0">
                <a:solidFill>
                  <a:prstClr val="white"/>
                </a:solidFill>
              </a:rPr>
            </a:br>
            <a:r>
              <a:rPr lang="en-US" sz="3600" dirty="0">
                <a:solidFill>
                  <a:prstClr val="white"/>
                </a:solidFill>
              </a:rPr>
              <a:t>  </a:t>
            </a:r>
            <a:r>
              <a:rPr lang="en-US" sz="3600" b="1" dirty="0">
                <a:solidFill>
                  <a:srgbClr val="FFFF00"/>
                </a:solidFill>
              </a:rPr>
              <a:t>1.  </a:t>
            </a:r>
            <a:r>
              <a:rPr lang="en-US" sz="3600" b="1" dirty="0">
                <a:solidFill>
                  <a:prstClr val="white"/>
                </a:solidFill>
              </a:rPr>
              <a:t>Enoch the man who walked with </a:t>
            </a:r>
            <a:r>
              <a:rPr lang="en-US" sz="3600" b="1" dirty="0">
                <a:solidFill>
                  <a:srgbClr val="0000FF"/>
                </a:solidFill>
                <a:effectLst>
                  <a:glow rad="127000">
                    <a:srgbClr val="6AFAFA"/>
                  </a:glow>
                </a:effectLst>
              </a:rPr>
              <a:t>Yahuah?</a:t>
            </a:r>
            <a:br>
              <a:rPr lang="en-US" sz="3600" b="1" dirty="0">
                <a:solidFill>
                  <a:srgbClr val="0000FF"/>
                </a:solidFill>
                <a:effectLst>
                  <a:glow rad="127000">
                    <a:srgbClr val="6AFAFA"/>
                  </a:glow>
                </a:effectLst>
              </a:rPr>
            </a:br>
            <a:r>
              <a:rPr lang="en-US" sz="3600" dirty="0">
                <a:solidFill>
                  <a:srgbClr val="0000FF"/>
                </a:solidFill>
                <a:effectLst>
                  <a:glow rad="127000">
                    <a:srgbClr val="6AFAFA"/>
                  </a:glow>
                </a:effectLst>
              </a:rPr>
              <a:t>					</a:t>
            </a:r>
            <a:r>
              <a:rPr lang="en-US" sz="3200" dirty="0">
                <a:solidFill>
                  <a:srgbClr val="0000FF"/>
                </a:solidFill>
                <a:effectLst>
                  <a:glow rad="127000">
                    <a:srgbClr val="6AFAFA"/>
                  </a:glow>
                </a:effectLst>
              </a:rPr>
              <a:t>(Gen 5:24)</a:t>
            </a:r>
            <a:br>
              <a:rPr lang="en-US" sz="4000" dirty="0">
                <a:solidFill>
                  <a:srgbClr val="0000FF"/>
                </a:solidFill>
                <a:effectLst>
                  <a:glow rad="127000">
                    <a:srgbClr val="6AFAFA"/>
                  </a:glow>
                </a:effectLst>
              </a:rPr>
            </a:br>
            <a:endParaRPr lang="en-CA" dirty="0"/>
          </a:p>
        </p:txBody>
      </p:sp>
    </p:spTree>
    <p:extLst>
      <p:ext uri="{BB962C8B-B14F-4D97-AF65-F5344CB8AC3E}">
        <p14:creationId xmlns:p14="http://schemas.microsoft.com/office/powerpoint/2010/main" val="2548699401"/>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0219" y="380999"/>
            <a:ext cx="3214186" cy="961663"/>
          </a:xfrm>
          <a:solidFill>
            <a:schemeClr val="tx1">
              <a:lumMod val="50000"/>
            </a:schemeClr>
          </a:solidFill>
          <a:ln w="38100">
            <a:solidFill>
              <a:schemeClr val="accent5">
                <a:lumMod val="75000"/>
              </a:schemeClr>
            </a:solidFill>
          </a:ln>
          <a:scene3d>
            <a:camera prst="orthographicFront"/>
            <a:lightRig rig="threePt" dir="t"/>
          </a:scene3d>
          <a:sp3d>
            <a:bevelT w="114300" prst="artDeco"/>
          </a:sp3d>
        </p:spPr>
        <p:txBody>
          <a:bodyPr anchor="ctr">
            <a:noAutofit/>
            <a:sp3d extrusionH="57150">
              <a:bevelT h="25400" prst="softRound"/>
            </a:sp3d>
          </a:bodyPr>
          <a:lstStyle/>
          <a:p>
            <a:pPr algn="ctr"/>
            <a:r>
              <a:rPr lang="en-US" sz="5400" b="1" dirty="0">
                <a:solidFill>
                  <a:srgbClr val="6AFAFA"/>
                </a:solidFill>
              </a:rPr>
              <a:t>Appeal</a:t>
            </a:r>
            <a:endParaRPr lang="en-US" sz="4000" b="1" dirty="0">
              <a:solidFill>
                <a:srgbClr val="6AFAFA"/>
              </a:solidFill>
            </a:endParaRPr>
          </a:p>
        </p:txBody>
      </p:sp>
      <p:sp>
        <p:nvSpPr>
          <p:cNvPr id="3" name="Content Placeholder 2"/>
          <p:cNvSpPr>
            <a:spLocks noGrp="1"/>
          </p:cNvSpPr>
          <p:nvPr>
            <p:ph idx="1"/>
          </p:nvPr>
        </p:nvSpPr>
        <p:spPr>
          <a:xfrm>
            <a:off x="1446212" y="1574157"/>
            <a:ext cx="10363200" cy="4896091"/>
          </a:xfrm>
          <a:ln w="57150">
            <a:solidFill>
              <a:schemeClr val="accent6">
                <a:lumMod val="60000"/>
                <a:lumOff val="40000"/>
              </a:schemeClr>
            </a:solidFill>
          </a:ln>
          <a:scene3d>
            <a:camera prst="orthographicFront"/>
            <a:lightRig rig="threePt" dir="t"/>
          </a:scene3d>
          <a:sp3d>
            <a:bevelT prst="angle"/>
          </a:sp3d>
        </p:spPr>
        <p:txBody>
          <a:bodyPr lIns="182880" tIns="0" anchor="ctr">
            <a:noAutofit/>
            <a:sp3d extrusionH="57150">
              <a:bevelT h="25400" prst="softRound"/>
            </a:sp3d>
          </a:bodyPr>
          <a:lstStyle/>
          <a:p>
            <a:pPr marL="0" indent="0">
              <a:buNone/>
            </a:pPr>
            <a:r>
              <a:rPr lang="en-US" sz="3200" dirty="0"/>
              <a:t>My friend, you the reader:</a:t>
            </a:r>
          </a:p>
          <a:p>
            <a:pPr marL="0" indent="0">
              <a:buNone/>
            </a:pPr>
            <a:r>
              <a:rPr lang="en-US" sz="2800" dirty="0"/>
              <a:t>Set before you are 3 choices.  </a:t>
            </a:r>
            <a:br>
              <a:rPr lang="en-US" sz="2800" dirty="0"/>
            </a:br>
            <a:r>
              <a:rPr lang="en-US" sz="2800" u="sng" dirty="0"/>
              <a:t>Two</a:t>
            </a:r>
            <a:r>
              <a:rPr lang="en-US" sz="2800" dirty="0"/>
              <a:t> have serious Scriptural alignment problems that cannot be overcome and still stay within the Torah guidelines.</a:t>
            </a:r>
          </a:p>
          <a:p>
            <a:pPr marL="0" indent="0">
              <a:buNone/>
            </a:pPr>
            <a:r>
              <a:rPr lang="en-US" sz="2800" u="sng" dirty="0"/>
              <a:t>Two</a:t>
            </a:r>
            <a:r>
              <a:rPr lang="en-US" sz="2800" dirty="0"/>
              <a:t> choices can be discarded permanently.</a:t>
            </a:r>
          </a:p>
          <a:p>
            <a:pPr marL="0" indent="0" algn="ctr">
              <a:buNone/>
            </a:pPr>
            <a:r>
              <a:rPr lang="en-US" sz="2800" b="1" dirty="0">
                <a:solidFill>
                  <a:srgbClr val="CC0099"/>
                </a:solidFill>
                <a:effectLst>
                  <a:glow rad="127000">
                    <a:srgbClr val="21FB93"/>
                  </a:glow>
                  <a:outerShdw blurRad="38100" dist="38100" dir="2700000" algn="tl">
                    <a:srgbClr val="000000">
                      <a:alpha val="43137"/>
                    </a:srgbClr>
                  </a:outerShdw>
                </a:effectLst>
              </a:rPr>
              <a:t>Only one system aligns perfectly with </a:t>
            </a:r>
            <a:br>
              <a:rPr lang="en-US" sz="2800" b="1" dirty="0">
                <a:solidFill>
                  <a:srgbClr val="CC0099"/>
                </a:solidFill>
                <a:effectLst>
                  <a:glow rad="127000">
                    <a:srgbClr val="21FB93"/>
                  </a:glow>
                  <a:outerShdw blurRad="38100" dist="38100" dir="2700000" algn="tl">
                    <a:srgbClr val="000000">
                      <a:alpha val="43137"/>
                    </a:srgbClr>
                  </a:outerShdw>
                </a:effectLst>
              </a:rPr>
            </a:br>
            <a:r>
              <a:rPr lang="en-US" sz="2800" b="1" dirty="0">
                <a:solidFill>
                  <a:srgbClr val="CC0099"/>
                </a:solidFill>
                <a:effectLst>
                  <a:glow rad="127000">
                    <a:srgbClr val="21FB93"/>
                  </a:glow>
                  <a:outerShdw blurRad="38100" dist="38100" dir="2700000" algn="tl">
                    <a:srgbClr val="000000">
                      <a:alpha val="43137"/>
                    </a:srgbClr>
                  </a:outerShdw>
                </a:effectLst>
              </a:rPr>
              <a:t>the Scriptural documentation.</a:t>
            </a:r>
          </a:p>
          <a:p>
            <a:pPr marL="0" indent="0">
              <a:buNone/>
            </a:pPr>
            <a:r>
              <a:rPr lang="en-US" sz="2800" dirty="0"/>
              <a:t>While I will not tell you what to decide, I will definitely tell you my personal decision. </a:t>
            </a:r>
          </a:p>
        </p:txBody>
      </p:sp>
      <p:sp>
        <p:nvSpPr>
          <p:cNvPr id="4" name="Slide Number Placeholder 3"/>
          <p:cNvSpPr>
            <a:spLocks noGrp="1"/>
          </p:cNvSpPr>
          <p:nvPr>
            <p:ph type="sldNum" sz="quarter" idx="12"/>
          </p:nvPr>
        </p:nvSpPr>
        <p:spPr>
          <a:xfrm>
            <a:off x="11047412" y="6477000"/>
            <a:ext cx="1066802" cy="276228"/>
          </a:xfrm>
        </p:spPr>
        <p:txBody>
          <a:bodyPr/>
          <a:lstStyle/>
          <a:p>
            <a:fld id="{2A013F82-EE5E-44EE-A61D-E31C6657F26F}" type="slidenum">
              <a:rPr lang="en-US" b="1" smtClean="0"/>
              <a:t>59</a:t>
            </a:fld>
            <a:endParaRPr lang="en-US" b="1" dirty="0"/>
          </a:p>
        </p:txBody>
      </p:sp>
    </p:spTree>
    <p:extLst>
      <p:ext uri="{BB962C8B-B14F-4D97-AF65-F5344CB8AC3E}">
        <p14:creationId xmlns:p14="http://schemas.microsoft.com/office/powerpoint/2010/main" val="1262290315"/>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pattFill prst="lgConfetti">
          <a:fgClr>
            <a:schemeClr val="accent1"/>
          </a:fgClr>
          <a:bgClr>
            <a:schemeClr val="bg1"/>
          </a:bgClr>
        </a:patt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3212" y="1219200"/>
            <a:ext cx="11582400" cy="5257800"/>
          </a:xfrm>
          <a:solidFill>
            <a:schemeClr val="tx1"/>
          </a:solidFill>
          <a:ln w="28575">
            <a:solidFill>
              <a:srgbClr val="00B0F0"/>
            </a:solidFill>
          </a:ln>
          <a:scene3d>
            <a:camera prst="orthographicFront"/>
            <a:lightRig rig="threePt" dir="t"/>
          </a:scene3d>
          <a:sp3d>
            <a:bevelT w="114300" prst="artDeco"/>
          </a:sp3d>
        </p:spPr>
        <p:txBody>
          <a:bodyPr>
            <a:normAutofit/>
          </a:bodyPr>
          <a:lstStyle/>
          <a:p>
            <a:pPr marL="0" lvl="0" indent="0">
              <a:buNone/>
            </a:pPr>
            <a:r>
              <a:rPr lang="en-US" sz="2800" dirty="0">
                <a:solidFill>
                  <a:prstClr val="black"/>
                </a:solidFill>
              </a:rPr>
              <a:t>The  </a:t>
            </a:r>
            <a:r>
              <a:rPr lang="en-US" sz="2800" b="1" dirty="0">
                <a:solidFill>
                  <a:srgbClr val="CC0099"/>
                </a:solidFill>
                <a:effectLst>
                  <a:outerShdw blurRad="38100" dist="38100" dir="2700000" algn="tl">
                    <a:srgbClr val="000000">
                      <a:alpha val="43137"/>
                    </a:srgbClr>
                  </a:outerShdw>
                </a:effectLst>
              </a:rPr>
              <a:t>tequfah</a:t>
            </a:r>
            <a:r>
              <a:rPr lang="en-US" sz="2800" dirty="0">
                <a:solidFill>
                  <a:prstClr val="black"/>
                </a:solidFill>
                <a:effectLst>
                  <a:outerShdw blurRad="38100" dist="38100" dir="2700000" algn="tl">
                    <a:srgbClr val="000000">
                      <a:alpha val="43137"/>
                    </a:srgbClr>
                  </a:outerShdw>
                </a:effectLst>
              </a:rPr>
              <a:t> </a:t>
            </a:r>
            <a:r>
              <a:rPr lang="en-US" sz="2800" dirty="0">
                <a:solidFill>
                  <a:prstClr val="black"/>
                </a:solidFill>
              </a:rPr>
              <a:t>(vernal equinox) initiates the start of the new year.</a:t>
            </a:r>
          </a:p>
          <a:p>
            <a:pPr marL="0" lvl="0" indent="0">
              <a:buNone/>
            </a:pPr>
            <a:r>
              <a:rPr lang="en-US" sz="2800" dirty="0">
                <a:solidFill>
                  <a:prstClr val="black"/>
                </a:solidFill>
              </a:rPr>
              <a:t>        </a:t>
            </a:r>
            <a:r>
              <a:rPr lang="en-US" sz="2800" b="1" u="sng" dirty="0">
                <a:solidFill>
                  <a:srgbClr val="FFC000"/>
                </a:solidFill>
                <a:effectLst>
                  <a:outerShdw blurRad="38100" dist="38100" dir="2700000" algn="tl">
                    <a:srgbClr val="000000">
                      <a:alpha val="43137"/>
                    </a:srgbClr>
                  </a:outerShdw>
                </a:effectLst>
              </a:rPr>
              <a:t>1</a:t>
            </a:r>
            <a:r>
              <a:rPr lang="en-US" sz="2800" b="1" u="sng" baseline="30000" dirty="0">
                <a:solidFill>
                  <a:srgbClr val="FFC000"/>
                </a:solidFill>
                <a:effectLst>
                  <a:outerShdw blurRad="38100" dist="38100" dir="2700000" algn="tl">
                    <a:srgbClr val="000000">
                      <a:alpha val="43137"/>
                    </a:srgbClr>
                  </a:outerShdw>
                </a:effectLst>
              </a:rPr>
              <a:t>st</a:t>
            </a:r>
            <a:r>
              <a:rPr lang="en-US" sz="2800" b="1" u="sng" dirty="0">
                <a:solidFill>
                  <a:srgbClr val="FFC000"/>
                </a:solidFill>
                <a:effectLst>
                  <a:outerShdw blurRad="38100" dist="38100" dir="2700000" algn="tl">
                    <a:srgbClr val="000000">
                      <a:alpha val="43137"/>
                    </a:srgbClr>
                  </a:outerShdw>
                </a:effectLst>
              </a:rPr>
              <a:t> month</a:t>
            </a:r>
            <a:r>
              <a:rPr lang="en-US" sz="2800" b="1" dirty="0">
                <a:solidFill>
                  <a:srgbClr val="FFC000"/>
                </a:solidFill>
                <a:effectLst>
                  <a:outerShdw blurRad="38100" dist="38100" dir="2700000" algn="tl">
                    <a:srgbClr val="000000">
                      <a:alpha val="43137"/>
                    </a:srgbClr>
                  </a:outerShdw>
                </a:effectLst>
              </a:rPr>
              <a:t> </a:t>
            </a:r>
            <a:r>
              <a:rPr lang="en-US" sz="2800" dirty="0">
                <a:solidFill>
                  <a:prstClr val="black"/>
                </a:solidFill>
              </a:rPr>
              <a:t>of 30 - 24 hour days. </a:t>
            </a:r>
            <a:r>
              <a:rPr lang="en-US" sz="2800" dirty="0" err="1">
                <a:solidFill>
                  <a:prstClr val="black"/>
                </a:solidFill>
              </a:rPr>
              <a:t>Methushelah</a:t>
            </a:r>
            <a:r>
              <a:rPr lang="en-US" sz="2800" dirty="0">
                <a:solidFill>
                  <a:prstClr val="black"/>
                </a:solidFill>
              </a:rPr>
              <a:t> </a:t>
            </a:r>
            <a:r>
              <a:rPr lang="en-US" dirty="0">
                <a:solidFill>
                  <a:prstClr val="black"/>
                </a:solidFill>
              </a:rPr>
              <a:t>(Enoch’s son) </a:t>
            </a:r>
            <a:r>
              <a:rPr lang="en-US" sz="2800" dirty="0">
                <a:solidFill>
                  <a:prstClr val="black"/>
                </a:solidFill>
              </a:rPr>
              <a:t>dies. </a:t>
            </a:r>
          </a:p>
          <a:p>
            <a:pPr marL="0" lvl="0" indent="0">
              <a:buNone/>
            </a:pPr>
            <a:r>
              <a:rPr lang="en-US" sz="2800" dirty="0">
                <a:solidFill>
                  <a:prstClr val="black"/>
                </a:solidFill>
              </a:rPr>
              <a:t>	      </a:t>
            </a:r>
            <a:r>
              <a:rPr lang="en-US" sz="2800" b="1" dirty="0">
                <a:solidFill>
                  <a:srgbClr val="FF0000"/>
                </a:solidFill>
                <a:effectLst>
                  <a:outerShdw blurRad="38100" dist="38100" dir="2700000" algn="tl">
                    <a:srgbClr val="000000">
                      <a:alpha val="43137"/>
                    </a:srgbClr>
                  </a:outerShdw>
                </a:effectLst>
                <a:latin typeface="Century Gothic" panose="020B0502020202020204" pitchFamily="34" charset="0"/>
                <a:ea typeface="TITUS Cyberbit Basic" panose="02020603050405020304" pitchFamily="18" charset="0"/>
                <a:cs typeface="Georgia" panose="02040502050405020303" pitchFamily="18" charset="0"/>
              </a:rPr>
              <a:t>10</a:t>
            </a:r>
            <a:r>
              <a:rPr lang="en-US" sz="2800" b="1" baseline="30000" dirty="0">
                <a:solidFill>
                  <a:srgbClr val="FF0000"/>
                </a:solidFill>
                <a:effectLst>
                  <a:outerShdw blurRad="38100" dist="38100" dir="2700000" algn="tl">
                    <a:srgbClr val="000000">
                      <a:alpha val="43137"/>
                    </a:srgbClr>
                  </a:outerShdw>
                </a:effectLst>
                <a:latin typeface="Century Gothic" panose="020B0502020202020204" pitchFamily="34" charset="0"/>
                <a:ea typeface="TITUS Cyberbit Basic" panose="02020603050405020304" pitchFamily="18" charset="0"/>
                <a:cs typeface="Georgia" panose="02040502050405020303" pitchFamily="18" charset="0"/>
              </a:rPr>
              <a:t>th</a:t>
            </a:r>
            <a:r>
              <a:rPr lang="en-US" sz="2800" dirty="0">
                <a:solidFill>
                  <a:srgbClr val="000000"/>
                </a:solidFill>
                <a:latin typeface="Century Gothic" panose="020B0502020202020204" pitchFamily="34" charset="0"/>
                <a:ea typeface="TITUS Cyberbit Basic" panose="02020603050405020304" pitchFamily="18" charset="0"/>
                <a:cs typeface="Georgia" panose="02040502050405020303" pitchFamily="18" charset="0"/>
              </a:rPr>
              <a:t> day of the </a:t>
            </a:r>
            <a:r>
              <a:rPr lang="en-US" sz="2800" b="1" dirty="0">
                <a:solidFill>
                  <a:srgbClr val="FF9900"/>
                </a:solidFill>
                <a:effectLst>
                  <a:outerShdw blurRad="38100" dist="38100" dir="2700000" algn="tl">
                    <a:srgbClr val="000000">
                      <a:alpha val="43137"/>
                    </a:srgbClr>
                  </a:outerShdw>
                </a:effectLst>
                <a:latin typeface="Century Gothic" panose="020B0502020202020204" pitchFamily="34" charset="0"/>
                <a:ea typeface="TITUS Cyberbit Basic" panose="02020603050405020304" pitchFamily="18" charset="0"/>
                <a:cs typeface="Georgia" panose="02040502050405020303" pitchFamily="18" charset="0"/>
              </a:rPr>
              <a:t>2</a:t>
            </a:r>
            <a:r>
              <a:rPr lang="en-US" sz="2800" b="1" baseline="30000" dirty="0">
                <a:solidFill>
                  <a:srgbClr val="FF9900"/>
                </a:solidFill>
                <a:effectLst>
                  <a:outerShdw blurRad="38100" dist="38100" dir="2700000" algn="tl">
                    <a:srgbClr val="000000">
                      <a:alpha val="43137"/>
                    </a:srgbClr>
                  </a:outerShdw>
                </a:effectLst>
                <a:latin typeface="Century Gothic" panose="020B0502020202020204" pitchFamily="34" charset="0"/>
                <a:ea typeface="TITUS Cyberbit Basic" panose="02020603050405020304" pitchFamily="18" charset="0"/>
                <a:cs typeface="Georgia" panose="02040502050405020303" pitchFamily="18" charset="0"/>
              </a:rPr>
              <a:t>nd</a:t>
            </a:r>
            <a:r>
              <a:rPr lang="en-US" sz="2800" dirty="0">
                <a:solidFill>
                  <a:srgbClr val="FF9900"/>
                </a:solidFill>
                <a:effectLst>
                  <a:outerShdw blurRad="38100" dist="38100" dir="2700000" algn="tl">
                    <a:srgbClr val="000000">
                      <a:alpha val="43137"/>
                    </a:srgbClr>
                  </a:outerShdw>
                </a:effectLst>
                <a:latin typeface="Century Gothic" panose="020B0502020202020204" pitchFamily="34" charset="0"/>
                <a:ea typeface="TITUS Cyberbit Basic" panose="02020603050405020304" pitchFamily="18" charset="0"/>
                <a:cs typeface="Georgia" panose="02040502050405020303" pitchFamily="18" charset="0"/>
              </a:rPr>
              <a:t> </a:t>
            </a:r>
            <a:r>
              <a:rPr lang="en-US" sz="2800" dirty="0">
                <a:solidFill>
                  <a:srgbClr val="000000"/>
                </a:solidFill>
                <a:latin typeface="Century Gothic" panose="020B0502020202020204" pitchFamily="34" charset="0"/>
                <a:ea typeface="TITUS Cyberbit Basic" panose="02020603050405020304" pitchFamily="18" charset="0"/>
                <a:cs typeface="Georgia" panose="02040502050405020303" pitchFamily="18" charset="0"/>
              </a:rPr>
              <a:t>month, </a:t>
            </a:r>
            <a:r>
              <a:rPr lang="en-US" sz="2800" dirty="0">
                <a:solidFill>
                  <a:srgbClr val="C00000"/>
                </a:solidFill>
                <a:latin typeface="Century Gothic" panose="020B0502020202020204" pitchFamily="34" charset="0"/>
                <a:ea typeface="TITUS Cyberbit Basic" panose="02020603050405020304" pitchFamily="18" charset="0"/>
                <a:cs typeface="Georgia" panose="02040502050405020303" pitchFamily="18" charset="0"/>
              </a:rPr>
              <a:t>(seven days </a:t>
            </a:r>
            <a:r>
              <a:rPr lang="en-US" sz="2800" u="sng" dirty="0">
                <a:solidFill>
                  <a:srgbClr val="C00000"/>
                </a:solidFill>
                <a:latin typeface="Century Gothic" panose="020B0502020202020204" pitchFamily="34" charset="0"/>
                <a:ea typeface="TITUS Cyberbit Basic" panose="02020603050405020304" pitchFamily="18" charset="0"/>
                <a:cs typeface="Georgia" panose="02040502050405020303" pitchFamily="18" charset="0"/>
              </a:rPr>
              <a:t>before</a:t>
            </a:r>
            <a:r>
              <a:rPr lang="en-US" sz="2800" dirty="0">
                <a:solidFill>
                  <a:srgbClr val="C00000"/>
                </a:solidFill>
                <a:latin typeface="Century Gothic" panose="020B0502020202020204" pitchFamily="34" charset="0"/>
                <a:ea typeface="TITUS Cyberbit Basic" panose="02020603050405020304" pitchFamily="18" charset="0"/>
                <a:cs typeface="Georgia" panose="02040502050405020303" pitchFamily="18" charset="0"/>
              </a:rPr>
              <a:t> the flood).   	       Gen 7:4 </a:t>
            </a:r>
            <a:endParaRPr lang="en-US" sz="2800" dirty="0">
              <a:solidFill>
                <a:prstClr val="black"/>
              </a:solidFill>
              <a:latin typeface="Century Gothic" panose="020B0502020202020204" pitchFamily="34" charset="0"/>
            </a:endParaRPr>
          </a:p>
          <a:p>
            <a:pPr marL="0" lvl="0" indent="0">
              <a:buNone/>
            </a:pPr>
            <a:r>
              <a:rPr lang="en-US" sz="2800" dirty="0">
                <a:solidFill>
                  <a:prstClr val="black"/>
                </a:solidFill>
              </a:rPr>
              <a:t>			 </a:t>
            </a:r>
            <a:r>
              <a:rPr lang="en-US" sz="2800" dirty="0">
                <a:solidFill>
                  <a:prstClr val="black"/>
                </a:solidFill>
                <a:latin typeface="Century Gothic" panose="020B0502020202020204" pitchFamily="34" charset="0"/>
                <a:ea typeface="TITUS Cyberbit Basic" panose="02020603050405020304" pitchFamily="18" charset="0"/>
                <a:cs typeface="Georgia" panose="02040502050405020303" pitchFamily="18" charset="0"/>
              </a:rPr>
              <a:t>Flood begins, </a:t>
            </a:r>
            <a:r>
              <a:rPr lang="en-US" sz="2800" b="1" u="sng" dirty="0">
                <a:solidFill>
                  <a:srgbClr val="00B0F0"/>
                </a:solidFill>
                <a:effectLst>
                  <a:outerShdw blurRad="38100" dist="38100" dir="2700000" algn="tl">
                    <a:srgbClr val="000000">
                      <a:alpha val="43137"/>
                    </a:srgbClr>
                  </a:outerShdw>
                </a:effectLst>
                <a:latin typeface="Century Gothic" panose="020B0502020202020204" pitchFamily="34" charset="0"/>
                <a:ea typeface="TITUS Cyberbit Basic" panose="02020603050405020304" pitchFamily="18" charset="0"/>
                <a:cs typeface="Georgia" panose="02040502050405020303" pitchFamily="18" charset="0"/>
              </a:rPr>
              <a:t>17</a:t>
            </a:r>
            <a:r>
              <a:rPr lang="en-US" sz="2800" b="1" u="sng" baseline="30000" dirty="0">
                <a:solidFill>
                  <a:srgbClr val="00B0F0"/>
                </a:solidFill>
                <a:effectLst>
                  <a:outerShdw blurRad="38100" dist="38100" dir="2700000" algn="tl">
                    <a:srgbClr val="000000">
                      <a:alpha val="43137"/>
                    </a:srgbClr>
                  </a:outerShdw>
                </a:effectLst>
                <a:latin typeface="Century Gothic" panose="020B0502020202020204" pitchFamily="34" charset="0"/>
                <a:ea typeface="TITUS Cyberbit Basic" panose="02020603050405020304" pitchFamily="18" charset="0"/>
                <a:cs typeface="Georgia" panose="02040502050405020303" pitchFamily="18" charset="0"/>
              </a:rPr>
              <a:t>th</a:t>
            </a:r>
            <a:r>
              <a:rPr lang="en-US" sz="2800" b="1" u="sng" dirty="0">
                <a:solidFill>
                  <a:srgbClr val="00B0F0"/>
                </a:solidFill>
                <a:effectLst>
                  <a:outerShdw blurRad="38100" dist="38100" dir="2700000" algn="tl">
                    <a:srgbClr val="000000">
                      <a:alpha val="43137"/>
                    </a:srgbClr>
                  </a:outerShdw>
                </a:effectLst>
                <a:latin typeface="Century Gothic" panose="020B0502020202020204" pitchFamily="34" charset="0"/>
                <a:ea typeface="TITUS Cyberbit Basic" panose="02020603050405020304" pitchFamily="18" charset="0"/>
                <a:cs typeface="Georgia" panose="02040502050405020303" pitchFamily="18" charset="0"/>
              </a:rPr>
              <a:t> day</a:t>
            </a:r>
            <a:r>
              <a:rPr lang="en-US" sz="2800" b="1" dirty="0">
                <a:solidFill>
                  <a:srgbClr val="00B0F0"/>
                </a:solidFill>
                <a:effectLst>
                  <a:outerShdw blurRad="38100" dist="38100" dir="2700000" algn="tl">
                    <a:srgbClr val="000000">
                      <a:alpha val="43137"/>
                    </a:srgbClr>
                  </a:outerShdw>
                </a:effectLst>
                <a:latin typeface="Century Gothic" panose="020B0502020202020204" pitchFamily="34" charset="0"/>
                <a:ea typeface="TITUS Cyberbit Basic" panose="02020603050405020304" pitchFamily="18" charset="0"/>
                <a:cs typeface="Georgia" panose="02040502050405020303" pitchFamily="18" charset="0"/>
              </a:rPr>
              <a:t>, </a:t>
            </a:r>
            <a:r>
              <a:rPr lang="en-US" sz="2800" b="1" dirty="0">
                <a:solidFill>
                  <a:srgbClr val="FF9900"/>
                </a:solidFill>
                <a:effectLst>
                  <a:outerShdw blurRad="38100" dist="38100" dir="2700000" algn="tl">
                    <a:srgbClr val="000000">
                      <a:alpha val="43137"/>
                    </a:srgbClr>
                  </a:outerShdw>
                </a:effectLst>
                <a:latin typeface="Century Gothic" panose="020B0502020202020204" pitchFamily="34" charset="0"/>
                <a:ea typeface="TITUS Cyberbit Basic" panose="02020603050405020304" pitchFamily="18" charset="0"/>
                <a:cs typeface="Georgia" panose="02040502050405020303" pitchFamily="18" charset="0"/>
              </a:rPr>
              <a:t>2</a:t>
            </a:r>
            <a:r>
              <a:rPr lang="en-US" sz="2800" b="1" baseline="30000" dirty="0">
                <a:solidFill>
                  <a:srgbClr val="FF9900"/>
                </a:solidFill>
                <a:effectLst>
                  <a:outerShdw blurRad="38100" dist="38100" dir="2700000" algn="tl">
                    <a:srgbClr val="000000">
                      <a:alpha val="43137"/>
                    </a:srgbClr>
                  </a:outerShdw>
                </a:effectLst>
                <a:latin typeface="Century Gothic" panose="020B0502020202020204" pitchFamily="34" charset="0"/>
                <a:ea typeface="TITUS Cyberbit Basic" panose="02020603050405020304" pitchFamily="18" charset="0"/>
                <a:cs typeface="Georgia" panose="02040502050405020303" pitchFamily="18" charset="0"/>
              </a:rPr>
              <a:t>nd</a:t>
            </a:r>
            <a:r>
              <a:rPr lang="en-US" sz="2800" dirty="0">
                <a:solidFill>
                  <a:srgbClr val="FF9900"/>
                </a:solidFill>
                <a:effectLst>
                  <a:outerShdw blurRad="38100" dist="38100" dir="2700000" algn="tl">
                    <a:srgbClr val="000000">
                      <a:alpha val="43137"/>
                    </a:srgbClr>
                  </a:outerShdw>
                </a:effectLst>
                <a:latin typeface="Century Gothic" panose="020B0502020202020204" pitchFamily="34" charset="0"/>
                <a:ea typeface="TITUS Cyberbit Basic" panose="02020603050405020304" pitchFamily="18" charset="0"/>
                <a:cs typeface="Georgia" panose="02040502050405020303" pitchFamily="18" charset="0"/>
              </a:rPr>
              <a:t> </a:t>
            </a:r>
            <a:r>
              <a:rPr lang="en-US" sz="2800" dirty="0">
                <a:solidFill>
                  <a:srgbClr val="000000"/>
                </a:solidFill>
                <a:latin typeface="Century Gothic" panose="020B0502020202020204" pitchFamily="34" charset="0"/>
                <a:ea typeface="TITUS Cyberbit Basic" panose="02020603050405020304" pitchFamily="18" charset="0"/>
                <a:cs typeface="Georgia" panose="02040502050405020303" pitchFamily="18" charset="0"/>
              </a:rPr>
              <a:t>month.  </a:t>
            </a:r>
            <a:r>
              <a:rPr lang="en-US" sz="2800" dirty="0">
                <a:solidFill>
                  <a:srgbClr val="00B050"/>
                </a:solidFill>
                <a:latin typeface="Century Gothic" panose="020B0502020202020204" pitchFamily="34" charset="0"/>
                <a:ea typeface="TITUS Cyberbit Basic" panose="02020603050405020304" pitchFamily="18" charset="0"/>
                <a:cs typeface="Georgia" panose="02040502050405020303" pitchFamily="18" charset="0"/>
              </a:rPr>
              <a:t>Gen 7:11</a:t>
            </a:r>
          </a:p>
          <a:p>
            <a:pPr marL="0" lvl="0" indent="0">
              <a:buNone/>
            </a:pPr>
            <a:endParaRPr lang="en-US" sz="2800" dirty="0">
              <a:solidFill>
                <a:srgbClr val="00B050"/>
              </a:solidFill>
              <a:latin typeface="Century Gothic" panose="020B0502020202020204" pitchFamily="34" charset="0"/>
              <a:ea typeface="TITUS Cyberbit Basic" panose="02020603050405020304" pitchFamily="18" charset="0"/>
              <a:cs typeface="Georgia" panose="02040502050405020303" pitchFamily="18" charset="0"/>
            </a:endParaRPr>
          </a:p>
          <a:p>
            <a:pPr marL="0" lvl="0" indent="0">
              <a:buNone/>
            </a:pPr>
            <a:r>
              <a:rPr lang="en-US" sz="2800" dirty="0">
                <a:solidFill>
                  <a:srgbClr val="00B050"/>
                </a:solidFill>
                <a:latin typeface="Century Gothic" panose="020B0502020202020204" pitchFamily="34" charset="0"/>
                <a:ea typeface="TITUS Cyberbit Basic" panose="02020603050405020304" pitchFamily="18" charset="0"/>
                <a:cs typeface="Georgia" panose="02040502050405020303" pitchFamily="18" charset="0"/>
              </a:rPr>
              <a:t>    </a:t>
            </a:r>
            <a:r>
              <a:rPr lang="en-US" sz="2800" b="1" dirty="0">
                <a:solidFill>
                  <a:srgbClr val="FF9900"/>
                </a:solidFill>
                <a:effectLst>
                  <a:outerShdw blurRad="38100" dist="38100" dir="2700000" algn="tl">
                    <a:srgbClr val="000000">
                      <a:alpha val="43137"/>
                    </a:srgbClr>
                  </a:outerShdw>
                </a:effectLst>
                <a:latin typeface="Century Gothic" panose="020B0502020202020204" pitchFamily="34" charset="0"/>
                <a:ea typeface="TITUS Cyberbit Basic" panose="02020603050405020304" pitchFamily="18" charset="0"/>
                <a:cs typeface="Georgia" panose="02040502050405020303" pitchFamily="18" charset="0"/>
              </a:rPr>
              <a:t>1</a:t>
            </a:r>
            <a:r>
              <a:rPr lang="en-US" sz="2800" b="1" baseline="30000" dirty="0">
                <a:solidFill>
                  <a:srgbClr val="FF9900"/>
                </a:solidFill>
                <a:effectLst>
                  <a:outerShdw blurRad="38100" dist="38100" dir="2700000" algn="tl">
                    <a:srgbClr val="000000">
                      <a:alpha val="43137"/>
                    </a:srgbClr>
                  </a:outerShdw>
                </a:effectLst>
                <a:latin typeface="Century Gothic" panose="020B0502020202020204" pitchFamily="34" charset="0"/>
                <a:ea typeface="TITUS Cyberbit Basic" panose="02020603050405020304" pitchFamily="18" charset="0"/>
                <a:cs typeface="Georgia" panose="02040502050405020303" pitchFamily="18" charset="0"/>
              </a:rPr>
              <a:t>st</a:t>
            </a:r>
            <a:r>
              <a:rPr lang="en-US" sz="2800" b="1" dirty="0">
                <a:solidFill>
                  <a:srgbClr val="FF9900"/>
                </a:solidFill>
                <a:effectLst>
                  <a:outerShdw blurRad="38100" dist="38100" dir="2700000" algn="tl">
                    <a:srgbClr val="000000">
                      <a:alpha val="43137"/>
                    </a:srgbClr>
                  </a:outerShdw>
                </a:effectLst>
                <a:latin typeface="Century Gothic" panose="020B0502020202020204" pitchFamily="34" charset="0"/>
                <a:ea typeface="TITUS Cyberbit Basic" panose="02020603050405020304" pitchFamily="18" charset="0"/>
                <a:cs typeface="Georgia" panose="02040502050405020303" pitchFamily="18" charset="0"/>
              </a:rPr>
              <a:t> </a:t>
            </a:r>
            <a:r>
              <a:rPr lang="en-US" sz="2800" dirty="0">
                <a:solidFill>
                  <a:schemeClr val="bg1">
                    <a:lumMod val="95000"/>
                    <a:lumOff val="5000"/>
                  </a:schemeClr>
                </a:solidFill>
                <a:latin typeface="Century Gothic" panose="020B0502020202020204" pitchFamily="34" charset="0"/>
                <a:ea typeface="TITUS Cyberbit Basic" panose="02020603050405020304" pitchFamily="18" charset="0"/>
                <a:cs typeface="Georgia" panose="02040502050405020303" pitchFamily="18" charset="0"/>
              </a:rPr>
              <a:t>– 30</a:t>
            </a:r>
          </a:p>
          <a:p>
            <a:pPr marL="0" lvl="0" indent="0">
              <a:buNone/>
            </a:pPr>
            <a:r>
              <a:rPr lang="en-US" sz="2800" dirty="0">
                <a:solidFill>
                  <a:schemeClr val="bg1">
                    <a:lumMod val="95000"/>
                    <a:lumOff val="5000"/>
                  </a:schemeClr>
                </a:solidFill>
                <a:latin typeface="Century Gothic" panose="020B0502020202020204" pitchFamily="34" charset="0"/>
                <a:ea typeface="TITUS Cyberbit Basic" panose="02020603050405020304" pitchFamily="18" charset="0"/>
                <a:cs typeface="Georgia" panose="02040502050405020303" pitchFamily="18" charset="0"/>
              </a:rPr>
              <a:t>		     </a:t>
            </a:r>
            <a:r>
              <a:rPr lang="en-US" sz="2800" b="1" dirty="0">
                <a:solidFill>
                  <a:srgbClr val="FF9900"/>
                </a:solidFill>
                <a:effectLst>
                  <a:outerShdw blurRad="38100" dist="38100" dir="2700000" algn="tl">
                    <a:srgbClr val="000000">
                      <a:alpha val="43137"/>
                    </a:srgbClr>
                  </a:outerShdw>
                </a:effectLst>
                <a:latin typeface="Century Gothic" panose="020B0502020202020204" pitchFamily="34" charset="0"/>
                <a:ea typeface="TITUS Cyberbit Basic" panose="02020603050405020304" pitchFamily="18" charset="0"/>
                <a:cs typeface="Georgia" panose="02040502050405020303" pitchFamily="18" charset="0"/>
              </a:rPr>
              <a:t>2</a:t>
            </a:r>
            <a:r>
              <a:rPr lang="en-US" sz="2800" b="1" baseline="30000" dirty="0">
                <a:solidFill>
                  <a:srgbClr val="FF9900"/>
                </a:solidFill>
                <a:effectLst>
                  <a:outerShdw blurRad="38100" dist="38100" dir="2700000" algn="tl">
                    <a:srgbClr val="000000">
                      <a:alpha val="43137"/>
                    </a:srgbClr>
                  </a:outerShdw>
                </a:effectLst>
                <a:latin typeface="Century Gothic" panose="020B0502020202020204" pitchFamily="34" charset="0"/>
                <a:ea typeface="TITUS Cyberbit Basic" panose="02020603050405020304" pitchFamily="18" charset="0"/>
                <a:cs typeface="Georgia" panose="02040502050405020303" pitchFamily="18" charset="0"/>
              </a:rPr>
              <a:t>nd</a:t>
            </a:r>
            <a:r>
              <a:rPr lang="en-US" sz="2800" b="1" dirty="0">
                <a:solidFill>
                  <a:srgbClr val="FF9900"/>
                </a:solidFill>
                <a:effectLst>
                  <a:outerShdw blurRad="38100" dist="38100" dir="2700000" algn="tl">
                    <a:srgbClr val="000000">
                      <a:alpha val="43137"/>
                    </a:srgbClr>
                  </a:outerShdw>
                </a:effectLst>
                <a:latin typeface="Century Gothic" panose="020B0502020202020204" pitchFamily="34" charset="0"/>
                <a:ea typeface="TITUS Cyberbit Basic" panose="02020603050405020304" pitchFamily="18" charset="0"/>
                <a:cs typeface="Georgia" panose="02040502050405020303" pitchFamily="18" charset="0"/>
              </a:rPr>
              <a:t> </a:t>
            </a:r>
            <a:r>
              <a:rPr lang="en-US" sz="2800" dirty="0">
                <a:solidFill>
                  <a:schemeClr val="bg1">
                    <a:lumMod val="95000"/>
                    <a:lumOff val="5000"/>
                  </a:schemeClr>
                </a:solidFill>
                <a:latin typeface="Century Gothic" panose="020B0502020202020204" pitchFamily="34" charset="0"/>
                <a:ea typeface="TITUS Cyberbit Basic" panose="02020603050405020304" pitchFamily="18" charset="0"/>
                <a:cs typeface="Georgia" panose="02040502050405020303" pitchFamily="18" charset="0"/>
              </a:rPr>
              <a:t>- 30 </a:t>
            </a:r>
            <a:endParaRPr lang="en-US" sz="2800" dirty="0">
              <a:solidFill>
                <a:schemeClr val="bg1">
                  <a:lumMod val="95000"/>
                  <a:lumOff val="5000"/>
                </a:schemeClr>
              </a:solidFill>
              <a:latin typeface="Century Gothic" panose="020B0502020202020204" pitchFamily="34" charset="0"/>
            </a:endParaRPr>
          </a:p>
          <a:p>
            <a:r>
              <a:rPr lang="en-US" dirty="0">
                <a:solidFill>
                  <a:schemeClr val="bg1">
                    <a:lumMod val="95000"/>
                    <a:lumOff val="5000"/>
                  </a:schemeClr>
                </a:solidFill>
              </a:rPr>
              <a:t>Up to where the flood </a:t>
            </a:r>
            <a:r>
              <a:rPr lang="en-US" u="sng" dirty="0">
                <a:solidFill>
                  <a:schemeClr val="bg1">
                    <a:lumMod val="95000"/>
                    <a:lumOff val="5000"/>
                  </a:schemeClr>
                </a:solidFill>
              </a:rPr>
              <a:t>begins</a:t>
            </a:r>
            <a:r>
              <a:rPr lang="en-US" dirty="0">
                <a:solidFill>
                  <a:schemeClr val="bg1">
                    <a:lumMod val="95000"/>
                    <a:lumOff val="5000"/>
                  </a:schemeClr>
                </a:solidFill>
              </a:rPr>
              <a:t>, we see a total of 47 days in this year.</a:t>
            </a:r>
          </a:p>
        </p:txBody>
      </p:sp>
      <p:sp>
        <p:nvSpPr>
          <p:cNvPr id="4" name="Title 1"/>
          <p:cNvSpPr>
            <a:spLocks noGrp="1"/>
          </p:cNvSpPr>
          <p:nvPr>
            <p:ph type="title"/>
          </p:nvPr>
        </p:nvSpPr>
        <p:spPr>
          <a:xfrm>
            <a:off x="303212" y="228600"/>
            <a:ext cx="11582400" cy="762000"/>
          </a:xfrm>
          <a:gradFill>
            <a:gsLst>
              <a:gs pos="24000">
                <a:srgbClr val="CC0000"/>
              </a:gs>
              <a:gs pos="100000">
                <a:srgbClr val="134251"/>
              </a:gs>
              <a:gs pos="65000">
                <a:srgbClr val="134251"/>
              </a:gs>
            </a:gsLst>
            <a:lin ang="5400000" scaled="0"/>
          </a:gradFill>
          <a:ln w="57150">
            <a:solidFill>
              <a:srgbClr val="FF9900"/>
            </a:solidFill>
          </a:ln>
          <a:scene3d>
            <a:camera prst="orthographicFront"/>
            <a:lightRig rig="threePt" dir="t"/>
          </a:scene3d>
          <a:sp3d>
            <a:bevelT w="139700" h="139700" prst="divot"/>
          </a:sp3d>
        </p:spPr>
        <p:txBody>
          <a:bodyPr>
            <a:normAutofit fontScale="90000"/>
          </a:bodyPr>
          <a:lstStyle/>
          <a:p>
            <a:pPr lvl="0" algn="ctr" defTabSz="1218987">
              <a:lnSpc>
                <a:spcPct val="115000"/>
              </a:lnSpc>
              <a:spcBef>
                <a:spcPts val="0"/>
              </a:spcBef>
              <a:spcAft>
                <a:spcPts val="1000"/>
              </a:spcAft>
            </a:pPr>
            <a:r>
              <a:rPr lang="en-US" sz="4400" b="1" dirty="0">
                <a:solidFill>
                  <a:srgbClr val="FF00FF"/>
                </a:solidFill>
                <a:latin typeface="Kristen ITC" panose="03050502040202030202" pitchFamily="66" charset="0"/>
                <a:ea typeface="TITUS Cyberbit Basic" panose="02020603050405020304" pitchFamily="18" charset="0"/>
                <a:cs typeface="Georgia" panose="02040502050405020303" pitchFamily="18" charset="0"/>
              </a:rPr>
              <a:t>Noah’s </a:t>
            </a:r>
            <a:r>
              <a:rPr lang="en-US" sz="4400" b="1" u="dotted" dirty="0">
                <a:solidFill>
                  <a:srgbClr val="FFC000"/>
                </a:solidFill>
                <a:uFill>
                  <a:solidFill>
                    <a:srgbClr val="3333CC"/>
                  </a:solidFill>
                </a:uFill>
                <a:latin typeface="Kristen ITC" panose="03050502040202030202" pitchFamily="66" charset="0"/>
                <a:ea typeface="TITUS Cyberbit Basic" panose="02020603050405020304" pitchFamily="18" charset="0"/>
                <a:cs typeface="Georgia" panose="02040502050405020303" pitchFamily="18" charset="0"/>
              </a:rPr>
              <a:t>Solar Oriented</a:t>
            </a:r>
            <a:r>
              <a:rPr lang="en-US" sz="4400" b="1" dirty="0">
                <a:solidFill>
                  <a:srgbClr val="FF00FF"/>
                </a:solidFill>
                <a:latin typeface="Kristen ITC" panose="03050502040202030202" pitchFamily="66" charset="0"/>
                <a:ea typeface="TITUS Cyberbit Basic" panose="02020603050405020304" pitchFamily="18" charset="0"/>
                <a:cs typeface="Georgia" panose="02040502050405020303" pitchFamily="18" charset="0"/>
              </a:rPr>
              <a:t> Flood Experience – </a:t>
            </a:r>
            <a:r>
              <a:rPr lang="en-US" sz="2400" b="1" dirty="0">
                <a:solidFill>
                  <a:srgbClr val="FF00FF"/>
                </a:solidFill>
                <a:latin typeface="Kristen ITC" panose="03050502040202030202" pitchFamily="66" charset="0"/>
                <a:ea typeface="TITUS Cyberbit Basic" panose="02020603050405020304" pitchFamily="18" charset="0"/>
                <a:cs typeface="Georgia" panose="02040502050405020303" pitchFamily="18" charset="0"/>
              </a:rPr>
              <a:t>(# 1)</a:t>
            </a:r>
            <a:endParaRPr lang="en-US" dirty="0"/>
          </a:p>
        </p:txBody>
      </p:sp>
      <p:sp>
        <p:nvSpPr>
          <p:cNvPr id="5" name="Slide Number Placeholder 4"/>
          <p:cNvSpPr>
            <a:spLocks noGrp="1"/>
          </p:cNvSpPr>
          <p:nvPr>
            <p:ph type="sldNum" sz="quarter" idx="12"/>
          </p:nvPr>
        </p:nvSpPr>
        <p:spPr>
          <a:xfrm>
            <a:off x="10742610" y="6124572"/>
            <a:ext cx="1066802" cy="276228"/>
          </a:xfrm>
        </p:spPr>
        <p:txBody>
          <a:bodyPr/>
          <a:lstStyle/>
          <a:p>
            <a:fld id="{2A013F82-EE5E-44EE-A61D-E31C6657F26F}" type="slidenum">
              <a:rPr lang="en-US" b="1" smtClean="0">
                <a:solidFill>
                  <a:schemeClr val="bg1"/>
                </a:solidFill>
              </a:rPr>
              <a:t>6</a:t>
            </a:fld>
            <a:endParaRPr lang="en-US" b="1" dirty="0">
              <a:solidFill>
                <a:schemeClr val="bg1"/>
              </a:solidFill>
            </a:endParaRPr>
          </a:p>
        </p:txBody>
      </p:sp>
      <p:cxnSp>
        <p:nvCxnSpPr>
          <p:cNvPr id="7" name="Straight Arrow Connector 6"/>
          <p:cNvCxnSpPr/>
          <p:nvPr/>
        </p:nvCxnSpPr>
        <p:spPr>
          <a:xfrm flipH="1">
            <a:off x="493712" y="1600200"/>
            <a:ext cx="952500" cy="914400"/>
          </a:xfrm>
          <a:prstGeom prst="straightConnector1">
            <a:avLst/>
          </a:prstGeom>
          <a:ln w="38100">
            <a:solidFill>
              <a:srgbClr val="CC0099"/>
            </a:solidFill>
            <a:tailEnd type="triangle"/>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1522819" y="2286000"/>
            <a:ext cx="151993" cy="1905000"/>
          </a:xfrm>
          <a:prstGeom prst="straightConnector1">
            <a:avLst/>
          </a:prstGeom>
          <a:ln w="38100">
            <a:solidFill>
              <a:srgbClr val="4D4D4D"/>
            </a:solidFill>
            <a:tailEnd type="triangle"/>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493712" y="2583181"/>
            <a:ext cx="0" cy="2697480"/>
          </a:xfrm>
          <a:prstGeom prst="line">
            <a:avLst/>
          </a:prstGeom>
          <a:ln w="76200">
            <a:solidFill>
              <a:srgbClr val="CC0099"/>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flipV="1">
            <a:off x="2398712" y="4792981"/>
            <a:ext cx="1" cy="457200"/>
          </a:xfrm>
          <a:prstGeom prst="line">
            <a:avLst/>
          </a:prstGeom>
          <a:ln w="57150">
            <a:solidFill>
              <a:srgbClr val="009242"/>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932112" y="4792981"/>
            <a:ext cx="0" cy="457200"/>
          </a:xfrm>
          <a:prstGeom prst="line">
            <a:avLst/>
          </a:prstGeom>
          <a:ln w="57150">
            <a:solidFill>
              <a:srgbClr val="4D4D4D"/>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14" name="Curved Down Arrow 13"/>
          <p:cNvSpPr/>
          <p:nvPr/>
        </p:nvSpPr>
        <p:spPr>
          <a:xfrm>
            <a:off x="2363659" y="3200400"/>
            <a:ext cx="758953" cy="1535430"/>
          </a:xfrm>
          <a:prstGeom prst="curvedDownArrow">
            <a:avLst>
              <a:gd name="adj1" fmla="val 9984"/>
              <a:gd name="adj2" fmla="val 50000"/>
              <a:gd name="adj3" fmla="val 2500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5" name="Straight Connector 14"/>
          <p:cNvCxnSpPr/>
          <p:nvPr/>
        </p:nvCxnSpPr>
        <p:spPr>
          <a:xfrm flipV="1">
            <a:off x="3313112" y="4792980"/>
            <a:ext cx="0" cy="457201"/>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3389312" y="3931921"/>
            <a:ext cx="2324100" cy="982980"/>
          </a:xfrm>
          <a:prstGeom prst="straightConnector1">
            <a:avLst/>
          </a:prstGeom>
          <a:ln w="57150">
            <a:solidFill>
              <a:srgbClr val="00B0F0"/>
            </a:solidFill>
            <a:tailEnd type="triangle"/>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4341812" y="4792287"/>
            <a:ext cx="0" cy="457201"/>
          </a:xfrm>
          <a:prstGeom prst="line">
            <a:avLst/>
          </a:prstGeom>
          <a:ln w="57150">
            <a:solidFill>
              <a:srgbClr val="009242"/>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18" name="Curved Up Arrow 17"/>
          <p:cNvSpPr/>
          <p:nvPr/>
        </p:nvSpPr>
        <p:spPr>
          <a:xfrm>
            <a:off x="2325560" y="5334000"/>
            <a:ext cx="2244852" cy="586737"/>
          </a:xfrm>
          <a:prstGeom prst="curvedUpArrow">
            <a:avLst>
              <a:gd name="adj1" fmla="val 25000"/>
              <a:gd name="adj2" fmla="val 80143"/>
              <a:gd name="adj3" fmla="val 20283"/>
            </a:avLst>
          </a:prstGeom>
          <a:solidFill>
            <a:srgbClr val="00B0F0"/>
          </a:solidFill>
          <a:ln w="38100">
            <a:solidFill>
              <a:srgbClr val="FF5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urved Down Arrow 11"/>
          <p:cNvSpPr/>
          <p:nvPr/>
        </p:nvSpPr>
        <p:spPr>
          <a:xfrm>
            <a:off x="456427" y="4267200"/>
            <a:ext cx="2132785" cy="472439"/>
          </a:xfrm>
          <a:prstGeom prst="curvedDownArrow">
            <a:avLst>
              <a:gd name="adj1" fmla="val 25000"/>
              <a:gd name="adj2" fmla="val 75782"/>
              <a:gd name="adj3" fmla="val 35904"/>
            </a:avLst>
          </a:prstGeom>
          <a:solidFill>
            <a:srgbClr val="00B0F0"/>
          </a:solidFill>
          <a:ln w="38100">
            <a:solidFill>
              <a:srgbClr val="FF5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9" name="Straight Connector 8"/>
          <p:cNvCxnSpPr/>
          <p:nvPr/>
        </p:nvCxnSpPr>
        <p:spPr>
          <a:xfrm>
            <a:off x="531812" y="5250181"/>
            <a:ext cx="11277600" cy="0"/>
          </a:xfrm>
          <a:prstGeom prst="line">
            <a:avLst/>
          </a:prstGeom>
          <a:ln w="76200">
            <a:solidFill>
              <a:srgbClr val="0000CC"/>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0608028"/>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22" presetClass="entr" presetSubtype="1" repeatCount="4000" fill="hold" nodeType="withEffect">
                                  <p:stCondLst>
                                    <p:cond delay="100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22" presetClass="entr" presetSubtype="1" repeatCount="500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barn(inVertical)">
                                      <p:cBhvr>
                                        <p:cTn id="25" dur="500"/>
                                        <p:tgtEl>
                                          <p:spTgt spid="3">
                                            <p:txEl>
                                              <p:pRg st="2" end="2"/>
                                            </p:txEl>
                                          </p:spTgt>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3000" fill="hold"/>
                                        <p:tgtEl>
                                          <p:spTgt spid="14"/>
                                        </p:tgtEl>
                                        <p:attrNameLst>
                                          <p:attrName>ppt_w</p:attrName>
                                        </p:attrNameLst>
                                      </p:cBhvr>
                                      <p:tavLst>
                                        <p:tav tm="0">
                                          <p:val>
                                            <p:fltVal val="0"/>
                                          </p:val>
                                        </p:tav>
                                        <p:tav tm="100000">
                                          <p:val>
                                            <p:strVal val="#ppt_w"/>
                                          </p:val>
                                        </p:tav>
                                      </p:tavLst>
                                    </p:anim>
                                    <p:anim calcmode="lin" valueType="num">
                                      <p:cBhvr>
                                        <p:cTn id="29" dur="3000" fill="hold"/>
                                        <p:tgtEl>
                                          <p:spTgt spid="14"/>
                                        </p:tgtEl>
                                        <p:attrNameLst>
                                          <p:attrName>ppt_h</p:attrName>
                                        </p:attrNameLst>
                                      </p:cBhvr>
                                      <p:tavLst>
                                        <p:tav tm="0">
                                          <p:val>
                                            <p:fltVal val="0"/>
                                          </p:val>
                                        </p:tav>
                                        <p:tav tm="100000">
                                          <p:val>
                                            <p:strVal val="#ppt_h"/>
                                          </p:val>
                                        </p:tav>
                                      </p:tavLst>
                                    </p:anim>
                                    <p:anim calcmode="lin" valueType="num">
                                      <p:cBhvr>
                                        <p:cTn id="30" dur="3000" fill="hold"/>
                                        <p:tgtEl>
                                          <p:spTgt spid="14"/>
                                        </p:tgtEl>
                                        <p:attrNameLst>
                                          <p:attrName>style.rotation</p:attrName>
                                        </p:attrNameLst>
                                      </p:cBhvr>
                                      <p:tavLst>
                                        <p:tav tm="0">
                                          <p:val>
                                            <p:fltVal val="90"/>
                                          </p:val>
                                        </p:tav>
                                        <p:tav tm="100000">
                                          <p:val>
                                            <p:fltVal val="0"/>
                                          </p:val>
                                        </p:tav>
                                      </p:tavLst>
                                    </p:anim>
                                    <p:animEffect transition="in" filter="fade">
                                      <p:cBhvr>
                                        <p:cTn id="31" dur="30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wipe(right)">
                                      <p:cBhvr>
                                        <p:cTn id="36" dur="2000"/>
                                        <p:tgtEl>
                                          <p:spTgt spid="3">
                                            <p:txEl>
                                              <p:pRg st="3" end="3"/>
                                            </p:txEl>
                                          </p:spTgt>
                                        </p:tgtEl>
                                      </p:cBhvr>
                                    </p:animEffect>
                                  </p:childTnLst>
                                </p:cTn>
                              </p:par>
                              <p:par>
                                <p:cTn id="37" presetID="22" presetClass="entr" presetSubtype="1" repeatCount="4000" fill="hold" nodeType="withEffect">
                                  <p:stCondLst>
                                    <p:cond delay="50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2000"/>
                                        <p:tgtEl>
                                          <p:spTgt spid="16"/>
                                        </p:tgtEl>
                                      </p:cBhvr>
                                    </p:animEffect>
                                  </p:childTnLst>
                                </p:cTn>
                              </p:par>
                              <p:par>
                                <p:cTn id="40" presetID="26" presetClass="entr" presetSubtype="0" fill="hold" nodeType="withEffect">
                                  <p:stCondLst>
                                    <p:cond delay="450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80">
                                          <p:stCondLst>
                                            <p:cond delay="0"/>
                                          </p:stCondLst>
                                        </p:cTn>
                                        <p:tgtEl>
                                          <p:spTgt spid="3">
                                            <p:txEl>
                                              <p:pRg st="7" end="7"/>
                                            </p:txEl>
                                          </p:spTgt>
                                        </p:tgtEl>
                                      </p:cBhvr>
                                    </p:animEffect>
                                    <p:anim calcmode="lin" valueType="num">
                                      <p:cBhvr>
                                        <p:cTn id="43"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48" dur="26">
                                          <p:stCondLst>
                                            <p:cond delay="650"/>
                                          </p:stCondLst>
                                        </p:cTn>
                                        <p:tgtEl>
                                          <p:spTgt spid="3">
                                            <p:txEl>
                                              <p:pRg st="7" end="7"/>
                                            </p:txEl>
                                          </p:spTgt>
                                        </p:tgtEl>
                                      </p:cBhvr>
                                      <p:to x="100000" y="60000"/>
                                    </p:animScale>
                                    <p:animScale>
                                      <p:cBhvr>
                                        <p:cTn id="49" dur="166" decel="50000">
                                          <p:stCondLst>
                                            <p:cond delay="676"/>
                                          </p:stCondLst>
                                        </p:cTn>
                                        <p:tgtEl>
                                          <p:spTgt spid="3">
                                            <p:txEl>
                                              <p:pRg st="7" end="7"/>
                                            </p:txEl>
                                          </p:spTgt>
                                        </p:tgtEl>
                                      </p:cBhvr>
                                      <p:to x="100000" y="100000"/>
                                    </p:animScale>
                                    <p:animScale>
                                      <p:cBhvr>
                                        <p:cTn id="50" dur="26">
                                          <p:stCondLst>
                                            <p:cond delay="1312"/>
                                          </p:stCondLst>
                                        </p:cTn>
                                        <p:tgtEl>
                                          <p:spTgt spid="3">
                                            <p:txEl>
                                              <p:pRg st="7" end="7"/>
                                            </p:txEl>
                                          </p:spTgt>
                                        </p:tgtEl>
                                      </p:cBhvr>
                                      <p:to x="100000" y="80000"/>
                                    </p:animScale>
                                    <p:animScale>
                                      <p:cBhvr>
                                        <p:cTn id="51" dur="166" decel="50000">
                                          <p:stCondLst>
                                            <p:cond delay="1338"/>
                                          </p:stCondLst>
                                        </p:cTn>
                                        <p:tgtEl>
                                          <p:spTgt spid="3">
                                            <p:txEl>
                                              <p:pRg st="7" end="7"/>
                                            </p:txEl>
                                          </p:spTgt>
                                        </p:tgtEl>
                                      </p:cBhvr>
                                      <p:to x="100000" y="100000"/>
                                    </p:animScale>
                                    <p:animScale>
                                      <p:cBhvr>
                                        <p:cTn id="52" dur="26">
                                          <p:stCondLst>
                                            <p:cond delay="1642"/>
                                          </p:stCondLst>
                                        </p:cTn>
                                        <p:tgtEl>
                                          <p:spTgt spid="3">
                                            <p:txEl>
                                              <p:pRg st="7" end="7"/>
                                            </p:txEl>
                                          </p:spTgt>
                                        </p:tgtEl>
                                      </p:cBhvr>
                                      <p:to x="100000" y="90000"/>
                                    </p:animScale>
                                    <p:animScale>
                                      <p:cBhvr>
                                        <p:cTn id="53" dur="166" decel="50000">
                                          <p:stCondLst>
                                            <p:cond delay="1668"/>
                                          </p:stCondLst>
                                        </p:cTn>
                                        <p:tgtEl>
                                          <p:spTgt spid="3">
                                            <p:txEl>
                                              <p:pRg st="7" end="7"/>
                                            </p:txEl>
                                          </p:spTgt>
                                        </p:tgtEl>
                                      </p:cBhvr>
                                      <p:to x="100000" y="100000"/>
                                    </p:animScale>
                                    <p:animScale>
                                      <p:cBhvr>
                                        <p:cTn id="54" dur="26">
                                          <p:stCondLst>
                                            <p:cond delay="1808"/>
                                          </p:stCondLst>
                                        </p:cTn>
                                        <p:tgtEl>
                                          <p:spTgt spid="3">
                                            <p:txEl>
                                              <p:pRg st="7" end="7"/>
                                            </p:txEl>
                                          </p:spTgt>
                                        </p:tgtEl>
                                      </p:cBhvr>
                                      <p:to x="100000" y="95000"/>
                                    </p:animScale>
                                    <p:animScale>
                                      <p:cBhvr>
                                        <p:cTn id="55" dur="166" decel="50000">
                                          <p:stCondLst>
                                            <p:cond delay="1834"/>
                                          </p:stCondLst>
                                        </p:cTn>
                                        <p:tgtEl>
                                          <p:spTgt spid="3">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8612" y="304800"/>
            <a:ext cx="10058400" cy="6172200"/>
          </a:xfrm>
          <a:ln w="57150">
            <a:solidFill>
              <a:schemeClr val="accent3">
                <a:lumMod val="60000"/>
                <a:lumOff val="40000"/>
              </a:schemeClr>
            </a:solidFill>
          </a:ln>
          <a:effectLst>
            <a:glow rad="330200">
              <a:srgbClr val="FF53FF">
                <a:alpha val="60000"/>
              </a:srgbClr>
            </a:glow>
          </a:effectLst>
          <a:scene3d>
            <a:camera prst="orthographicFront"/>
            <a:lightRig rig="threePt" dir="t"/>
          </a:scene3d>
          <a:sp3d>
            <a:bevelT w="101600" prst="riblet"/>
          </a:sp3d>
        </p:spPr>
        <p:txBody>
          <a:bodyPr lIns="182880" tIns="182880">
            <a:normAutofit/>
            <a:sp3d extrusionH="57150">
              <a:bevelT w="38100" h="38100" prst="angle"/>
            </a:sp3d>
          </a:bodyPr>
          <a:lstStyle/>
          <a:p>
            <a:pPr marL="0" indent="0" algn="ctr">
              <a:spcBef>
                <a:spcPts val="0"/>
              </a:spcBef>
              <a:spcAft>
                <a:spcPts val="2400"/>
              </a:spcAft>
              <a:buNone/>
            </a:pPr>
            <a:r>
              <a:rPr lang="en-US" sz="3200" dirty="0"/>
              <a:t>For myself, I choose the </a:t>
            </a:r>
            <a:r>
              <a:rPr lang="en-US" sz="3200" b="1" dirty="0">
                <a:solidFill>
                  <a:srgbClr val="00B0F0"/>
                </a:solidFill>
                <a:effectLst>
                  <a:outerShdw blurRad="38100" dist="38100" dir="2700000" algn="tl">
                    <a:srgbClr val="000000">
                      <a:alpha val="43137"/>
                    </a:srgbClr>
                  </a:outerShdw>
                </a:effectLst>
              </a:rPr>
              <a:t>Covenant Calendar </a:t>
            </a:r>
            <a:br>
              <a:rPr lang="en-US" sz="3200" b="1" dirty="0">
                <a:solidFill>
                  <a:srgbClr val="00B0F0"/>
                </a:solidFill>
                <a:effectLst>
                  <a:outerShdw blurRad="38100" dist="38100" dir="2700000" algn="tl">
                    <a:srgbClr val="000000">
                      <a:alpha val="43137"/>
                    </a:srgbClr>
                  </a:outerShdw>
                </a:effectLst>
              </a:rPr>
            </a:br>
            <a:r>
              <a:rPr lang="en-US" sz="3200" dirty="0"/>
              <a:t>that aligns with the Scriptures starting with Genesis 1, through Noah,  Abraham, Isaac, Jacob, Joseph, Mosheh, Joshua, Samuel, </a:t>
            </a:r>
            <a:br>
              <a:rPr lang="en-US" sz="3200" dirty="0"/>
            </a:br>
            <a:r>
              <a:rPr lang="en-US" sz="3200" dirty="0"/>
              <a:t>Ezra, Nehemiah, and the list goes on. </a:t>
            </a:r>
          </a:p>
          <a:p>
            <a:pPr marL="0" indent="0" algn="ctr">
              <a:spcBef>
                <a:spcPts val="0"/>
              </a:spcBef>
              <a:spcAft>
                <a:spcPts val="2400"/>
              </a:spcAft>
              <a:buNone/>
            </a:pPr>
            <a:r>
              <a:rPr lang="en-US" sz="3200" dirty="0"/>
              <a:t>This Covenant Calendar exposes with </a:t>
            </a:r>
            <a:br>
              <a:rPr lang="en-US" sz="3200" dirty="0"/>
            </a:br>
            <a:r>
              <a:rPr lang="en-US" sz="3200" dirty="0"/>
              <a:t>brilliant clarity the details of </a:t>
            </a:r>
            <a:br>
              <a:rPr lang="en-US" sz="3200" dirty="0"/>
            </a:br>
            <a:r>
              <a:rPr lang="en-US" sz="3200" b="1" dirty="0" err="1">
                <a:solidFill>
                  <a:srgbClr val="00B0F0"/>
                </a:solidFill>
                <a:effectLst>
                  <a:glow rad="127000">
                    <a:srgbClr val="6AFAFA"/>
                  </a:glow>
                  <a:outerShdw blurRad="38100" dist="38100" dir="2700000" algn="tl">
                    <a:srgbClr val="000000">
                      <a:alpha val="43137"/>
                    </a:srgbClr>
                  </a:outerShdw>
                </a:effectLst>
              </a:rPr>
              <a:t>Yahusha</a:t>
            </a:r>
            <a:r>
              <a:rPr lang="en-US" sz="3200" dirty="0">
                <a:effectLst>
                  <a:outerShdw blurRad="38100" dist="38100" dir="2700000" algn="tl">
                    <a:srgbClr val="000000">
                      <a:alpha val="43137"/>
                    </a:srgbClr>
                  </a:outerShdw>
                </a:effectLst>
              </a:rPr>
              <a:t> </a:t>
            </a:r>
            <a:r>
              <a:rPr lang="en-US" sz="3200" b="1" dirty="0">
                <a:solidFill>
                  <a:srgbClr val="FF0000"/>
                </a:solidFill>
                <a:effectLst>
                  <a:glow rad="127000">
                    <a:srgbClr val="6AFAFA"/>
                  </a:glow>
                </a:effectLst>
              </a:rPr>
              <a:t>living out the Torah, </a:t>
            </a:r>
            <a:br>
              <a:rPr lang="en-US" sz="3200" dirty="0"/>
            </a:br>
            <a:r>
              <a:rPr lang="en-US" sz="3200" dirty="0"/>
              <a:t>word for word, no detail left untouched.</a:t>
            </a:r>
          </a:p>
          <a:p>
            <a:pPr marL="0" indent="0" algn="ctr">
              <a:spcBef>
                <a:spcPts val="0"/>
              </a:spcBef>
              <a:spcAft>
                <a:spcPts val="1800"/>
              </a:spcAft>
              <a:buNone/>
            </a:pPr>
            <a:r>
              <a:rPr lang="en-US" sz="4000" b="1" dirty="0">
                <a:solidFill>
                  <a:srgbClr val="21FB93"/>
                </a:solidFill>
                <a:effectLst>
                  <a:outerShdw blurRad="38100" dist="38100" dir="2700000" algn="tl">
                    <a:srgbClr val="000000">
                      <a:alpha val="43137"/>
                    </a:srgbClr>
                  </a:outerShdw>
                </a:effectLst>
              </a:rPr>
              <a:t>May </a:t>
            </a:r>
            <a:r>
              <a:rPr lang="en-US" sz="4000" b="1" dirty="0">
                <a:solidFill>
                  <a:srgbClr val="0000CC"/>
                </a:solidFill>
                <a:effectLst>
                  <a:glow rad="228600">
                    <a:schemeClr val="accent4">
                      <a:satMod val="175000"/>
                      <a:alpha val="40000"/>
                    </a:schemeClr>
                  </a:glow>
                  <a:outerShdw blurRad="38100" dist="38100" dir="2700000" algn="tl">
                    <a:srgbClr val="000000">
                      <a:alpha val="43137"/>
                    </a:srgbClr>
                  </a:outerShdw>
                </a:effectLst>
              </a:rPr>
              <a:t>Yahuah</a:t>
            </a:r>
            <a:r>
              <a:rPr lang="en-US" sz="4000" b="1" dirty="0">
                <a:solidFill>
                  <a:srgbClr val="21FB93"/>
                </a:solidFill>
                <a:effectLst>
                  <a:outerShdw blurRad="38100" dist="38100" dir="2700000" algn="tl">
                    <a:srgbClr val="000000">
                      <a:alpha val="43137"/>
                    </a:srgbClr>
                  </a:outerShdw>
                </a:effectLst>
              </a:rPr>
              <a:t>  bless you always, giving you wisdom overflowing.</a:t>
            </a:r>
            <a:endParaRPr lang="en-US" sz="4000" dirty="0"/>
          </a:p>
        </p:txBody>
      </p:sp>
      <p:sp>
        <p:nvSpPr>
          <p:cNvPr id="4" name="Slide Number Placeholder 3"/>
          <p:cNvSpPr>
            <a:spLocks noGrp="1"/>
          </p:cNvSpPr>
          <p:nvPr>
            <p:ph type="sldNum" sz="quarter" idx="12"/>
          </p:nvPr>
        </p:nvSpPr>
        <p:spPr>
          <a:xfrm>
            <a:off x="11047412" y="6477000"/>
            <a:ext cx="1066802" cy="276228"/>
          </a:xfrm>
        </p:spPr>
        <p:txBody>
          <a:bodyPr/>
          <a:lstStyle/>
          <a:p>
            <a:fld id="{2A013F82-EE5E-44EE-A61D-E31C6657F26F}" type="slidenum">
              <a:rPr lang="en-US" b="1" smtClean="0"/>
              <a:t>60</a:t>
            </a:fld>
            <a:endParaRPr lang="en-US" b="1" dirty="0"/>
          </a:p>
        </p:txBody>
      </p:sp>
    </p:spTree>
    <p:extLst>
      <p:ext uri="{BB962C8B-B14F-4D97-AF65-F5344CB8AC3E}">
        <p14:creationId xmlns:p14="http://schemas.microsoft.com/office/powerpoint/2010/main" val="2584969652"/>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122023" y="6577059"/>
            <a:ext cx="1066802" cy="276228"/>
          </a:xfrm>
        </p:spPr>
        <p:txBody>
          <a:bodyPr/>
          <a:lstStyle/>
          <a:p>
            <a:fld id="{2A013F82-EE5E-44EE-A61D-E31C6657F26F}" type="slidenum">
              <a:rPr lang="en-US" smtClean="0"/>
              <a:t>61</a:t>
            </a:fld>
            <a:endParaRPr lang="en-US" dirty="0"/>
          </a:p>
        </p:txBody>
      </p:sp>
      <p:sp>
        <p:nvSpPr>
          <p:cNvPr id="3" name="Title 1"/>
          <p:cNvSpPr txBox="1">
            <a:spLocks/>
          </p:cNvSpPr>
          <p:nvPr/>
        </p:nvSpPr>
        <p:spPr>
          <a:xfrm>
            <a:off x="0" y="152400"/>
            <a:ext cx="9640112" cy="3733800"/>
          </a:xfrm>
          <a:prstGeom prst="rect">
            <a:avLst/>
          </a:prstGeom>
        </p:spPr>
        <p:txBody>
          <a:bodyPr>
            <a:normAutofit fontScale="97500"/>
            <a:scene3d>
              <a:camera prst="orthographicFront"/>
              <a:lightRig rig="flat" dir="tl">
                <a:rot lat="0" lon="0" rev="6600000"/>
              </a:lightRig>
            </a:scene3d>
            <a:sp3d extrusionH="25400" contourW="8890">
              <a:bevelT w="38100" h="31750"/>
              <a:contourClr>
                <a:schemeClr val="accent2">
                  <a:shade val="75000"/>
                </a:schemeClr>
              </a:contour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n w="11430">
                  <a:solidFill>
                    <a:srgbClr val="00206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rPr>
              <a:t>If you need assistance with this information, please send your </a:t>
            </a:r>
            <a:br>
              <a:rPr lang="en-US" b="1" dirty="0">
                <a:ln w="11430">
                  <a:solidFill>
                    <a:srgbClr val="00206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rPr>
            </a:br>
            <a:r>
              <a:rPr lang="en-US" b="1" dirty="0">
                <a:ln w="11430">
                  <a:solidFill>
                    <a:srgbClr val="00206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rPr>
              <a:t>questions to </a:t>
            </a:r>
            <a:r>
              <a:rPr lang="en-US" b="1" dirty="0">
                <a:ln w="11430">
                  <a:solidFill>
                    <a:srgbClr val="002060"/>
                  </a:solidFill>
                </a:ln>
                <a:solidFill>
                  <a:schemeClr val="accent5">
                    <a:lumMod val="75000"/>
                  </a:schemeClr>
                </a:solidFill>
                <a:effectLst>
                  <a:outerShdw blurRad="50800" dist="39000" dir="5460000" algn="tl">
                    <a:srgbClr val="000000">
                      <a:alpha val="38000"/>
                    </a:srgbClr>
                  </a:outerShdw>
                </a:effectLst>
                <a:latin typeface="Segoe Print" pitchFamily="2" charset="0"/>
              </a:rPr>
              <a:t>Timothy Astleford:</a:t>
            </a:r>
          </a:p>
        </p:txBody>
      </p:sp>
      <p:pic>
        <p:nvPicPr>
          <p:cNvPr id="4" name="Picture 3" descr="C:\Users\Rae\Desktop\email icon.png"/>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830776" y="2019300"/>
            <a:ext cx="1414657" cy="101946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38318" y="2311881"/>
            <a:ext cx="6443182" cy="584775"/>
          </a:xfrm>
          <a:prstGeom prst="rect">
            <a:avLst/>
          </a:prstGeom>
          <a:scene3d>
            <a:camera prst="orthographicFront"/>
            <a:lightRig rig="threePt" dir="t"/>
          </a:scene3d>
          <a:sp3d>
            <a:bevelT w="152400" h="50800" prst="softRound"/>
          </a:sp3d>
        </p:spPr>
        <p:style>
          <a:lnRef idx="1">
            <a:schemeClr val="accent5"/>
          </a:lnRef>
          <a:fillRef idx="2">
            <a:schemeClr val="accent5"/>
          </a:fillRef>
          <a:effectRef idx="1">
            <a:schemeClr val="accent5"/>
          </a:effectRef>
          <a:fontRef idx="minor">
            <a:schemeClr val="dk1"/>
          </a:fontRef>
        </p:style>
        <p:txBody>
          <a:bodyPr wrap="square" lIns="91440" tIns="45720" rIns="91440" bIns="45720">
            <a:spAutoFit/>
            <a:sp3d extrusionH="25400" contourW="8890">
              <a:bevelT w="38100" h="31750"/>
              <a:contourClr>
                <a:schemeClr val="accent2">
                  <a:shade val="75000"/>
                </a:schemeClr>
              </a:contourClr>
            </a:sp3d>
          </a:bodyPr>
          <a:lstStyle/>
          <a:p>
            <a:pPr algn="ctr"/>
            <a:r>
              <a:rPr lang="en-US" sz="3200" dirty="0">
                <a:latin typeface="Segoe Print" pitchFamily="2" charset="0"/>
                <a:hlinkClick r:id="rId5"/>
              </a:rPr>
              <a:t>tim</a:t>
            </a:r>
            <a:r>
              <a:rPr lang="en-US" sz="3200" dirty="0">
                <a:solidFill>
                  <a:srgbClr val="0037A4"/>
                </a:solidFill>
                <a:latin typeface="Segoe Print" pitchFamily="2" charset="0"/>
                <a:hlinkClick r:id="rId5"/>
              </a:rPr>
              <a:t>@studythecalendar.co</a:t>
            </a:r>
            <a:r>
              <a:rPr lang="en-US" sz="3200" dirty="0">
                <a:latin typeface="Segoe Print" pitchFamily="2" charset="0"/>
                <a:hlinkClick r:id="rId5"/>
              </a:rPr>
              <a:t>m</a:t>
            </a:r>
            <a:r>
              <a:rPr lang="en-US" sz="3200" b="1" cap="none" spc="0" dirty="0">
                <a:ln w="11430">
                  <a:solidFill>
                    <a:srgbClr val="0070C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228600">
                    <a:schemeClr val="accent5">
                      <a:satMod val="175000"/>
                      <a:alpha val="40000"/>
                    </a:schemeClr>
                  </a:glow>
                  <a:outerShdw blurRad="50800" dist="39000" dir="5460000" algn="tl">
                    <a:srgbClr val="000000">
                      <a:alpha val="38000"/>
                    </a:srgbClr>
                  </a:outerShdw>
                </a:effectLst>
                <a:latin typeface="Segoe Print" pitchFamily="2" charset="0"/>
              </a:rPr>
              <a:t> </a:t>
            </a:r>
            <a:r>
              <a:rPr lang="en-US" sz="2800" b="1" cap="none" spc="0" dirty="0">
                <a:ln w="11430">
                  <a:solidFill>
                    <a:srgbClr val="0070C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 </a:t>
            </a:r>
            <a:r>
              <a:rPr lang="en-US" sz="3200" b="1" cap="none" spc="0" dirty="0">
                <a:ln w="11430">
                  <a:solidFill>
                    <a:srgbClr val="0070C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 </a:t>
            </a:r>
            <a:endParaRPr lang="en-US" sz="3200" b="1" cap="none" spc="0" dirty="0">
              <a:ln w="11430">
                <a:solidFill>
                  <a:srgbClr val="0070C0"/>
                </a:solidFill>
              </a:ln>
              <a:solidFill>
                <a:srgbClr val="00B0F0"/>
              </a:solidFill>
              <a:effectLst>
                <a:outerShdw blurRad="50800" dist="39000" dir="5460000" algn="tl">
                  <a:srgbClr val="000000">
                    <a:alpha val="38000"/>
                  </a:srgbClr>
                </a:outerShdw>
              </a:effectLst>
              <a:latin typeface="Segoe Print" pitchFamily="2" charset="0"/>
            </a:endParaRPr>
          </a:p>
        </p:txBody>
      </p:sp>
      <p:sp>
        <p:nvSpPr>
          <p:cNvPr id="6" name="Rectangle 5"/>
          <p:cNvSpPr/>
          <p:nvPr/>
        </p:nvSpPr>
        <p:spPr>
          <a:xfrm>
            <a:off x="2047637" y="3129818"/>
            <a:ext cx="7424544" cy="523220"/>
          </a:xfrm>
          <a:prstGeom prst="rect">
            <a:avLst/>
          </a:prstGeom>
          <a:scene3d>
            <a:camera prst="orthographicFront"/>
            <a:lightRig rig="threePt" dir="t"/>
          </a:scene3d>
          <a:sp3d>
            <a:bevelT w="152400" h="50800" prst="softRound"/>
          </a:sp3d>
        </p:spPr>
        <p:style>
          <a:lnRef idx="1">
            <a:schemeClr val="accent5"/>
          </a:lnRef>
          <a:fillRef idx="2">
            <a:schemeClr val="accent5"/>
          </a:fillRef>
          <a:effectRef idx="1">
            <a:schemeClr val="accent5"/>
          </a:effectRef>
          <a:fontRef idx="minor">
            <a:schemeClr val="dk1"/>
          </a:fontRef>
        </p:style>
        <p:txBody>
          <a:bodyPr wrap="square" lIns="91440" tIns="45720" rIns="91440" bIns="45720">
            <a:spAutoFit/>
            <a:sp3d extrusionH="25400" contourW="8890">
              <a:bevelT w="38100" h="31750"/>
              <a:contourClr>
                <a:schemeClr val="accent2">
                  <a:shade val="75000"/>
                </a:schemeClr>
              </a:contourClr>
            </a:sp3d>
          </a:bodyPr>
          <a:lstStyle/>
          <a:p>
            <a:pPr algn="ctr"/>
            <a:r>
              <a:rPr lang="en-US" sz="2800" dirty="0">
                <a:latin typeface="Segoe Print" pitchFamily="2" charset="0"/>
                <a:hlinkClick r:id="rId6"/>
              </a:rPr>
              <a:t>questions@</a:t>
            </a:r>
            <a:r>
              <a:rPr lang="en-US" sz="2800" dirty="0">
                <a:solidFill>
                  <a:srgbClr val="0037A4"/>
                </a:solidFill>
                <a:latin typeface="Segoe Print" pitchFamily="2" charset="0"/>
                <a:hlinkClick r:id="rId6"/>
              </a:rPr>
              <a:t>studythecalendar.com</a:t>
            </a:r>
            <a:endParaRPr lang="en-US" b="1" cap="none" spc="0" dirty="0">
              <a:ln w="11430">
                <a:solidFill>
                  <a:srgbClr val="0070C0"/>
                </a:solidFill>
              </a:ln>
              <a:solidFill>
                <a:srgbClr val="00B0F0"/>
              </a:solidFill>
              <a:effectLst>
                <a:outerShdw blurRad="50800" dist="39000" dir="5460000" algn="tl">
                  <a:srgbClr val="000000">
                    <a:alpha val="38000"/>
                  </a:srgbClr>
                </a:outerShdw>
              </a:effectLst>
              <a:latin typeface="Segoe Print" pitchFamily="2" charset="0"/>
            </a:endParaRPr>
          </a:p>
        </p:txBody>
      </p:sp>
    </p:spTree>
    <p:extLst>
      <p:ext uri="{BB962C8B-B14F-4D97-AF65-F5344CB8AC3E}">
        <p14:creationId xmlns:p14="http://schemas.microsoft.com/office/powerpoint/2010/main" val="3422698101"/>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pattFill prst="openDmnd">
          <a:fgClr>
            <a:srgbClr val="FF53FF"/>
          </a:fgClr>
          <a:bgClr>
            <a:schemeClr val="bg1"/>
          </a:bgClr>
        </a:patt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05" y="1090207"/>
            <a:ext cx="12114213" cy="5534028"/>
          </a:xfrm>
          <a:solidFill>
            <a:schemeClr val="tx1"/>
          </a:solidFill>
          <a:ln w="38100">
            <a:solidFill>
              <a:srgbClr val="00B0F0"/>
            </a:solidFill>
          </a:ln>
          <a:scene3d>
            <a:camera prst="orthographicFront"/>
            <a:lightRig rig="threePt" dir="t"/>
          </a:scene3d>
          <a:sp3d>
            <a:bevelT w="114300" prst="artDeco"/>
          </a:sp3d>
        </p:spPr>
        <p:txBody>
          <a:bodyPr lIns="182880" tIns="91440">
            <a:normAutofit/>
          </a:bodyPr>
          <a:lstStyle/>
          <a:p>
            <a:pPr marL="0" indent="0">
              <a:buNone/>
            </a:pPr>
            <a:r>
              <a:rPr lang="en-US" sz="2800" dirty="0">
                <a:solidFill>
                  <a:schemeClr val="bg1">
                    <a:lumMod val="95000"/>
                    <a:lumOff val="5000"/>
                  </a:schemeClr>
                </a:solidFill>
              </a:rPr>
              <a:t>The flood has begun on the </a:t>
            </a:r>
            <a:r>
              <a:rPr lang="en-US" sz="2800" b="1" dirty="0">
                <a:solidFill>
                  <a:srgbClr val="00B0F0"/>
                </a:solidFill>
                <a:effectLst>
                  <a:outerShdw blurRad="38100" dist="38100" dir="2700000" algn="tl">
                    <a:srgbClr val="000000">
                      <a:alpha val="43137"/>
                    </a:srgbClr>
                  </a:outerShdw>
                </a:effectLst>
              </a:rPr>
              <a:t>17</a:t>
            </a:r>
            <a:r>
              <a:rPr lang="en-US" sz="2800" b="1" baseline="30000" dirty="0">
                <a:solidFill>
                  <a:srgbClr val="00B0F0"/>
                </a:solidFill>
                <a:effectLst>
                  <a:outerShdw blurRad="38100" dist="38100" dir="2700000" algn="tl">
                    <a:srgbClr val="000000">
                      <a:alpha val="43137"/>
                    </a:srgbClr>
                  </a:outerShdw>
                </a:effectLst>
              </a:rPr>
              <a:t>th</a:t>
            </a:r>
            <a:r>
              <a:rPr lang="en-US" sz="2800" dirty="0">
                <a:solidFill>
                  <a:schemeClr val="bg1">
                    <a:lumMod val="95000"/>
                    <a:lumOff val="5000"/>
                  </a:schemeClr>
                </a:solidFill>
                <a:effectLst>
                  <a:outerShdw blurRad="38100" dist="38100" dir="2700000" algn="tl">
                    <a:srgbClr val="000000">
                      <a:alpha val="43137"/>
                    </a:srgbClr>
                  </a:outerShdw>
                </a:effectLst>
              </a:rPr>
              <a:t> </a:t>
            </a:r>
            <a:r>
              <a:rPr lang="en-US" sz="2800" dirty="0">
                <a:solidFill>
                  <a:schemeClr val="bg1">
                    <a:lumMod val="95000"/>
                    <a:lumOff val="5000"/>
                  </a:schemeClr>
                </a:solidFill>
              </a:rPr>
              <a:t>day of the </a:t>
            </a:r>
            <a:r>
              <a:rPr lang="en-US" sz="2800" b="1" dirty="0">
                <a:solidFill>
                  <a:srgbClr val="FF9900"/>
                </a:solidFill>
                <a:effectLst>
                  <a:outerShdw blurRad="38100" dist="38100" dir="2700000" algn="tl">
                    <a:srgbClr val="000000">
                      <a:alpha val="43137"/>
                    </a:srgbClr>
                  </a:outerShdw>
                </a:effectLst>
              </a:rPr>
              <a:t>2</a:t>
            </a:r>
            <a:r>
              <a:rPr lang="en-US" sz="2800" b="1" baseline="30000" dirty="0">
                <a:solidFill>
                  <a:srgbClr val="FF9900"/>
                </a:solidFill>
                <a:effectLst>
                  <a:outerShdw blurRad="38100" dist="38100" dir="2700000" algn="tl">
                    <a:srgbClr val="000000">
                      <a:alpha val="43137"/>
                    </a:srgbClr>
                  </a:outerShdw>
                </a:effectLst>
              </a:rPr>
              <a:t>nd</a:t>
            </a:r>
            <a:r>
              <a:rPr lang="en-US" sz="2800" dirty="0">
                <a:solidFill>
                  <a:schemeClr val="bg1">
                    <a:lumMod val="95000"/>
                    <a:lumOff val="5000"/>
                  </a:schemeClr>
                </a:solidFill>
                <a:effectLst>
                  <a:outerShdw blurRad="38100" dist="38100" dir="2700000" algn="tl">
                    <a:srgbClr val="000000">
                      <a:alpha val="43137"/>
                    </a:srgbClr>
                  </a:outerShdw>
                </a:effectLst>
              </a:rPr>
              <a:t> </a:t>
            </a:r>
            <a:r>
              <a:rPr lang="en-US" sz="2800" dirty="0">
                <a:solidFill>
                  <a:schemeClr val="bg1">
                    <a:lumMod val="95000"/>
                    <a:lumOff val="5000"/>
                  </a:schemeClr>
                </a:solidFill>
              </a:rPr>
              <a:t>month.  </a:t>
            </a:r>
            <a:r>
              <a:rPr lang="en-US" sz="2800" dirty="0">
                <a:solidFill>
                  <a:srgbClr val="00B050"/>
                </a:solidFill>
              </a:rPr>
              <a:t>Gen 7:11</a:t>
            </a:r>
          </a:p>
          <a:p>
            <a:pPr marL="0" indent="0">
              <a:buNone/>
            </a:pPr>
            <a:r>
              <a:rPr lang="en-US" sz="2800" dirty="0">
                <a:solidFill>
                  <a:srgbClr val="C00000"/>
                </a:solidFill>
              </a:rPr>
              <a:t>There are </a:t>
            </a:r>
            <a:r>
              <a:rPr lang="en-US" sz="2800" u="sng" dirty="0">
                <a:solidFill>
                  <a:srgbClr val="C00000"/>
                </a:solidFill>
              </a:rPr>
              <a:t>14 Days of rain</a:t>
            </a:r>
            <a:r>
              <a:rPr lang="en-US" sz="2800" dirty="0">
                <a:solidFill>
                  <a:srgbClr val="C00000"/>
                </a:solidFill>
              </a:rPr>
              <a:t> </a:t>
            </a:r>
            <a:r>
              <a:rPr lang="en-US" sz="2000" dirty="0">
                <a:solidFill>
                  <a:schemeClr val="bg1">
                    <a:lumMod val="95000"/>
                    <a:lumOff val="5000"/>
                  </a:schemeClr>
                </a:solidFill>
              </a:rPr>
              <a:t>(including the </a:t>
            </a:r>
            <a:r>
              <a:rPr lang="en-US" sz="2000" b="1" dirty="0">
                <a:solidFill>
                  <a:srgbClr val="00B0F0"/>
                </a:solidFill>
                <a:effectLst>
                  <a:outerShdw blurRad="38100" dist="38100" dir="2700000" algn="tl">
                    <a:srgbClr val="000000">
                      <a:alpha val="43137"/>
                    </a:srgbClr>
                  </a:outerShdw>
                </a:effectLst>
              </a:rPr>
              <a:t>17</a:t>
            </a:r>
            <a:r>
              <a:rPr lang="en-US" sz="2000" b="1" baseline="30000" dirty="0">
                <a:solidFill>
                  <a:srgbClr val="00B0F0"/>
                </a:solidFill>
                <a:effectLst>
                  <a:outerShdw blurRad="38100" dist="38100" dir="2700000" algn="tl">
                    <a:srgbClr val="000000">
                      <a:alpha val="43137"/>
                    </a:srgbClr>
                  </a:outerShdw>
                </a:effectLst>
              </a:rPr>
              <a:t>th</a:t>
            </a:r>
            <a:r>
              <a:rPr lang="en-US" sz="2000" dirty="0">
                <a:solidFill>
                  <a:schemeClr val="bg1">
                    <a:lumMod val="95000"/>
                    <a:lumOff val="5000"/>
                  </a:schemeClr>
                </a:solidFill>
              </a:rPr>
              <a:t>) </a:t>
            </a:r>
            <a:r>
              <a:rPr lang="en-US" sz="2800" dirty="0">
                <a:solidFill>
                  <a:schemeClr val="bg1">
                    <a:lumMod val="95000"/>
                    <a:lumOff val="5000"/>
                  </a:schemeClr>
                </a:solidFill>
              </a:rPr>
              <a:t>to the end of the </a:t>
            </a:r>
            <a:r>
              <a:rPr lang="en-US" sz="2800" b="1" dirty="0">
                <a:solidFill>
                  <a:srgbClr val="FF9900"/>
                </a:solidFill>
              </a:rPr>
              <a:t>2</a:t>
            </a:r>
            <a:r>
              <a:rPr lang="en-US" sz="2800" b="1" baseline="30000" dirty="0">
                <a:solidFill>
                  <a:srgbClr val="FF9900"/>
                </a:solidFill>
              </a:rPr>
              <a:t>nd</a:t>
            </a:r>
            <a:r>
              <a:rPr lang="en-US" sz="2800" dirty="0">
                <a:solidFill>
                  <a:schemeClr val="bg1">
                    <a:lumMod val="95000"/>
                    <a:lumOff val="5000"/>
                  </a:schemeClr>
                </a:solidFill>
              </a:rPr>
              <a:t> month.</a:t>
            </a:r>
            <a:endParaRPr lang="en-US" sz="2800" b="1" dirty="0">
              <a:solidFill>
                <a:srgbClr val="FF9900"/>
              </a:solidFill>
              <a:effectLst>
                <a:outerShdw blurRad="38100" dist="38100" dir="2700000" algn="tl">
                  <a:srgbClr val="000000">
                    <a:alpha val="43137"/>
                  </a:srgbClr>
                </a:outerShdw>
              </a:effectLst>
            </a:endParaRPr>
          </a:p>
          <a:p>
            <a:pPr marL="0" indent="0">
              <a:buNone/>
            </a:pPr>
            <a:r>
              <a:rPr lang="en-US" sz="2800" dirty="0">
                <a:solidFill>
                  <a:schemeClr val="bg1">
                    <a:lumMod val="95000"/>
                    <a:lumOff val="5000"/>
                  </a:schemeClr>
                </a:solidFill>
              </a:rPr>
              <a:t>The rain </a:t>
            </a:r>
            <a:r>
              <a:rPr lang="en-US" sz="2800" b="1" dirty="0">
                <a:solidFill>
                  <a:schemeClr val="bg1">
                    <a:lumMod val="95000"/>
                    <a:lumOff val="5000"/>
                  </a:schemeClr>
                </a:solidFill>
                <a:effectLst>
                  <a:glow rad="228600">
                    <a:schemeClr val="accent2">
                      <a:satMod val="175000"/>
                      <a:alpha val="87000"/>
                    </a:schemeClr>
                  </a:glow>
                  <a:outerShdw blurRad="38100" dist="38100" dir="2700000" algn="tl">
                    <a:srgbClr val="000000">
                      <a:alpha val="43137"/>
                    </a:srgbClr>
                  </a:outerShdw>
                </a:effectLst>
              </a:rPr>
              <a:t>ends</a:t>
            </a:r>
            <a:r>
              <a:rPr lang="en-US" sz="2800" dirty="0">
                <a:solidFill>
                  <a:schemeClr val="bg1">
                    <a:lumMod val="95000"/>
                    <a:lumOff val="5000"/>
                  </a:schemeClr>
                </a:solidFill>
                <a:effectLst>
                  <a:outerShdw blurRad="38100" dist="38100" dir="2700000" algn="tl">
                    <a:srgbClr val="000000">
                      <a:alpha val="43137"/>
                    </a:srgbClr>
                  </a:outerShdw>
                </a:effectLst>
              </a:rPr>
              <a:t>       </a:t>
            </a:r>
            <a:r>
              <a:rPr lang="en-US" sz="2800" dirty="0">
                <a:solidFill>
                  <a:schemeClr val="bg1">
                    <a:lumMod val="95000"/>
                    <a:lumOff val="5000"/>
                  </a:schemeClr>
                </a:solidFill>
              </a:rPr>
              <a:t>after  </a:t>
            </a:r>
            <a:r>
              <a:rPr lang="en-US" sz="2800" b="1" u="sng" dirty="0">
                <a:solidFill>
                  <a:schemeClr val="accent6">
                    <a:lumMod val="75000"/>
                  </a:schemeClr>
                </a:solidFill>
                <a:effectLst>
                  <a:outerShdw blurRad="38100" dist="38100" dir="2700000" algn="tl">
                    <a:srgbClr val="000000">
                      <a:alpha val="43137"/>
                    </a:srgbClr>
                  </a:outerShdw>
                </a:effectLst>
              </a:rPr>
              <a:t>40 days &amp; 40 nights</a:t>
            </a:r>
            <a:r>
              <a:rPr lang="en-US" sz="2800" b="1" dirty="0">
                <a:solidFill>
                  <a:schemeClr val="accent6">
                    <a:lumMod val="75000"/>
                  </a:schemeClr>
                </a:solidFill>
                <a:effectLst>
                  <a:outerShdw blurRad="38100" dist="38100" dir="2700000" algn="tl">
                    <a:srgbClr val="000000">
                      <a:alpha val="43137"/>
                    </a:srgbClr>
                  </a:outerShdw>
                </a:effectLst>
              </a:rPr>
              <a:t>,</a:t>
            </a:r>
            <a:r>
              <a:rPr lang="en-US" sz="2800" dirty="0">
                <a:solidFill>
                  <a:srgbClr val="00B050"/>
                </a:solidFill>
                <a:effectLst>
                  <a:outerShdw blurRad="38100" dist="38100" dir="2700000" algn="tl">
                    <a:srgbClr val="000000">
                      <a:alpha val="43137"/>
                    </a:srgbClr>
                  </a:outerShdw>
                </a:effectLst>
              </a:rPr>
              <a:t> </a:t>
            </a:r>
            <a:r>
              <a:rPr lang="en-US" sz="2800" dirty="0">
                <a:solidFill>
                  <a:srgbClr val="00B050"/>
                </a:solidFill>
              </a:rPr>
              <a:t>(Gen 7:12), </a:t>
            </a:r>
            <a:r>
              <a:rPr lang="en-US" sz="2800" dirty="0">
                <a:solidFill>
                  <a:schemeClr val="bg1">
                    <a:lumMod val="95000"/>
                    <a:lumOff val="5000"/>
                  </a:schemeClr>
                </a:solidFill>
              </a:rPr>
              <a:t>on the </a:t>
            </a:r>
            <a:r>
              <a:rPr lang="en-US" sz="2800" b="1" u="sng" dirty="0">
                <a:solidFill>
                  <a:srgbClr val="00B0F0"/>
                </a:solidFill>
                <a:effectLst>
                  <a:outerShdw blurRad="38100" dist="38100" dir="2700000" algn="tl">
                    <a:srgbClr val="000000">
                      <a:alpha val="43137"/>
                    </a:srgbClr>
                  </a:outerShdw>
                </a:effectLst>
              </a:rPr>
              <a:t>26</a:t>
            </a:r>
            <a:r>
              <a:rPr lang="en-US" sz="2800" b="1" u="sng" baseline="30000" dirty="0">
                <a:solidFill>
                  <a:srgbClr val="00B0F0"/>
                </a:solidFill>
                <a:effectLst>
                  <a:outerShdw blurRad="38100" dist="38100" dir="2700000" algn="tl">
                    <a:srgbClr val="000000">
                      <a:alpha val="43137"/>
                    </a:srgbClr>
                  </a:outerShdw>
                </a:effectLst>
              </a:rPr>
              <a:t>th</a:t>
            </a:r>
            <a:r>
              <a:rPr lang="en-US" sz="2800" dirty="0">
                <a:solidFill>
                  <a:schemeClr val="bg1">
                    <a:lumMod val="95000"/>
                    <a:lumOff val="5000"/>
                  </a:schemeClr>
                </a:solidFill>
                <a:effectLst>
                  <a:outerShdw blurRad="38100" dist="38100" dir="2700000" algn="tl">
                    <a:srgbClr val="000000">
                      <a:alpha val="43137"/>
                    </a:srgbClr>
                  </a:outerShdw>
                </a:effectLst>
              </a:rPr>
              <a:t> </a:t>
            </a:r>
            <a:r>
              <a:rPr lang="en-US" sz="2800" dirty="0">
                <a:solidFill>
                  <a:schemeClr val="bg1">
                    <a:lumMod val="95000"/>
                    <a:lumOff val="5000"/>
                  </a:schemeClr>
                </a:solidFill>
              </a:rPr>
              <a:t>day of the </a:t>
            </a:r>
            <a:r>
              <a:rPr lang="en-US" sz="2800" b="1" dirty="0">
                <a:solidFill>
                  <a:srgbClr val="FF9900"/>
                </a:solidFill>
              </a:rPr>
              <a:t>3</a:t>
            </a:r>
            <a:r>
              <a:rPr lang="en-US" sz="2800" b="1" baseline="30000" dirty="0">
                <a:solidFill>
                  <a:srgbClr val="FF9900"/>
                </a:solidFill>
              </a:rPr>
              <a:t>rd</a:t>
            </a:r>
            <a:r>
              <a:rPr lang="en-US" sz="2800" dirty="0">
                <a:solidFill>
                  <a:schemeClr val="bg1">
                    <a:lumMod val="95000"/>
                    <a:lumOff val="5000"/>
                  </a:schemeClr>
                </a:solidFill>
              </a:rPr>
              <a:t> 	  month.</a:t>
            </a:r>
            <a:endParaRPr lang="en-US" sz="2800" dirty="0">
              <a:solidFill>
                <a:schemeClr val="bg1">
                  <a:lumMod val="95000"/>
                  <a:lumOff val="5000"/>
                </a:schemeClr>
              </a:solidFill>
              <a:effectLst>
                <a:outerShdw blurRad="38100" dist="38100" dir="2700000" algn="tl">
                  <a:srgbClr val="000000">
                    <a:alpha val="43137"/>
                  </a:srgbClr>
                </a:outerShdw>
              </a:effectLst>
            </a:endParaRPr>
          </a:p>
          <a:p>
            <a:pPr marL="0" indent="0">
              <a:buNone/>
            </a:pPr>
            <a:endParaRPr lang="en-US" sz="2800" dirty="0">
              <a:solidFill>
                <a:schemeClr val="bg1">
                  <a:lumMod val="95000"/>
                  <a:lumOff val="5000"/>
                </a:schemeClr>
              </a:solidFill>
            </a:endParaRPr>
          </a:p>
          <a:p>
            <a:pPr marL="0" indent="0">
              <a:buNone/>
            </a:pPr>
            <a:endParaRPr lang="en-US" sz="2800" dirty="0">
              <a:solidFill>
                <a:schemeClr val="bg1">
                  <a:lumMod val="95000"/>
                  <a:lumOff val="5000"/>
                </a:schemeClr>
              </a:solidFill>
            </a:endParaRPr>
          </a:p>
          <a:p>
            <a:pPr marL="0" indent="0">
              <a:buNone/>
            </a:pPr>
            <a:endParaRPr lang="en-US" sz="2800" dirty="0">
              <a:solidFill>
                <a:schemeClr val="bg1">
                  <a:lumMod val="95000"/>
                  <a:lumOff val="5000"/>
                </a:schemeClr>
              </a:solidFill>
            </a:endParaRPr>
          </a:p>
          <a:p>
            <a:pPr marL="0" indent="0">
              <a:buNone/>
            </a:pPr>
            <a:r>
              <a:rPr lang="en-US" sz="2800" dirty="0">
                <a:solidFill>
                  <a:schemeClr val="bg1">
                    <a:lumMod val="95000"/>
                    <a:lumOff val="5000"/>
                  </a:schemeClr>
                </a:solidFill>
              </a:rPr>
              <a:t>     </a:t>
            </a:r>
            <a:r>
              <a:rPr lang="en-US" sz="2800" b="1" dirty="0">
                <a:solidFill>
                  <a:srgbClr val="FF9900"/>
                </a:solidFill>
                <a:effectLst>
                  <a:outerShdw blurRad="38100" dist="38100" dir="2700000" algn="tl">
                    <a:srgbClr val="000000">
                      <a:alpha val="43137"/>
                    </a:srgbClr>
                  </a:outerShdw>
                </a:effectLst>
              </a:rPr>
              <a:t>1</a:t>
            </a:r>
            <a:r>
              <a:rPr lang="en-US" sz="2800" b="1" baseline="30000" dirty="0">
                <a:solidFill>
                  <a:srgbClr val="FF9900"/>
                </a:solidFill>
                <a:effectLst>
                  <a:outerShdw blurRad="38100" dist="38100" dir="2700000" algn="tl">
                    <a:srgbClr val="000000">
                      <a:alpha val="43137"/>
                    </a:srgbClr>
                  </a:outerShdw>
                </a:effectLst>
              </a:rPr>
              <a:t>st</a:t>
            </a:r>
            <a:r>
              <a:rPr lang="en-US" sz="2800" b="1" dirty="0">
                <a:solidFill>
                  <a:srgbClr val="FF9900"/>
                </a:solidFill>
                <a:effectLst>
                  <a:outerShdw blurRad="38100" dist="38100" dir="2700000" algn="tl">
                    <a:srgbClr val="000000">
                      <a:alpha val="43137"/>
                    </a:srgbClr>
                  </a:outerShdw>
                </a:effectLst>
              </a:rPr>
              <a:t> </a:t>
            </a:r>
            <a:r>
              <a:rPr lang="en-US" sz="2800" dirty="0">
                <a:solidFill>
                  <a:schemeClr val="bg1">
                    <a:lumMod val="95000"/>
                    <a:lumOff val="5000"/>
                  </a:schemeClr>
                </a:solidFill>
              </a:rPr>
              <a:t>– 30</a:t>
            </a:r>
          </a:p>
          <a:p>
            <a:pPr marL="0" indent="0">
              <a:buNone/>
            </a:pPr>
            <a:r>
              <a:rPr lang="en-US" sz="2800" dirty="0">
                <a:solidFill>
                  <a:schemeClr val="bg1">
                    <a:lumMod val="95000"/>
                    <a:lumOff val="5000"/>
                  </a:schemeClr>
                </a:solidFill>
              </a:rPr>
              <a:t>		       </a:t>
            </a:r>
            <a:r>
              <a:rPr lang="en-US" sz="2800" b="1" dirty="0">
                <a:solidFill>
                  <a:srgbClr val="FF9900"/>
                </a:solidFill>
                <a:effectLst>
                  <a:outerShdw blurRad="38100" dist="38100" dir="2700000" algn="tl">
                    <a:srgbClr val="000000">
                      <a:alpha val="43137"/>
                    </a:srgbClr>
                  </a:outerShdw>
                </a:effectLst>
              </a:rPr>
              <a:t>2</a:t>
            </a:r>
            <a:r>
              <a:rPr lang="en-US" sz="2800" b="1" baseline="30000" dirty="0">
                <a:solidFill>
                  <a:srgbClr val="FF9900"/>
                </a:solidFill>
                <a:effectLst>
                  <a:outerShdw blurRad="38100" dist="38100" dir="2700000" algn="tl">
                    <a:srgbClr val="000000">
                      <a:alpha val="43137"/>
                    </a:srgbClr>
                  </a:outerShdw>
                </a:effectLst>
              </a:rPr>
              <a:t>nd</a:t>
            </a:r>
            <a:r>
              <a:rPr lang="en-US" sz="2800" dirty="0">
                <a:solidFill>
                  <a:schemeClr val="bg1">
                    <a:lumMod val="95000"/>
                    <a:lumOff val="5000"/>
                  </a:schemeClr>
                </a:solidFill>
                <a:effectLst>
                  <a:outerShdw blurRad="38100" dist="38100" dir="2700000" algn="tl">
                    <a:srgbClr val="000000">
                      <a:alpha val="43137"/>
                    </a:srgbClr>
                  </a:outerShdw>
                </a:effectLst>
              </a:rPr>
              <a:t> </a:t>
            </a:r>
            <a:r>
              <a:rPr lang="en-US" sz="2800" dirty="0">
                <a:solidFill>
                  <a:schemeClr val="bg1">
                    <a:lumMod val="95000"/>
                    <a:lumOff val="5000"/>
                  </a:schemeClr>
                </a:solidFill>
              </a:rPr>
              <a:t>– 30        </a:t>
            </a:r>
            <a:r>
              <a:rPr lang="en-US" sz="2800" b="1" dirty="0">
                <a:solidFill>
                  <a:srgbClr val="FF9900"/>
                </a:solidFill>
                <a:effectLst>
                  <a:outerShdw blurRad="38100" dist="38100" dir="2700000" algn="tl">
                    <a:srgbClr val="000000">
                      <a:alpha val="43137"/>
                    </a:srgbClr>
                  </a:outerShdw>
                </a:effectLst>
              </a:rPr>
              <a:t>3</a:t>
            </a:r>
            <a:r>
              <a:rPr lang="en-US" sz="2800" b="1" baseline="30000" dirty="0">
                <a:solidFill>
                  <a:srgbClr val="FF9900"/>
                </a:solidFill>
                <a:effectLst>
                  <a:outerShdw blurRad="38100" dist="38100" dir="2700000" algn="tl">
                    <a:srgbClr val="000000">
                      <a:alpha val="43137"/>
                    </a:srgbClr>
                  </a:outerShdw>
                </a:effectLst>
              </a:rPr>
              <a:t>rd</a:t>
            </a:r>
            <a:r>
              <a:rPr lang="en-US" sz="2800" b="1" dirty="0">
                <a:solidFill>
                  <a:srgbClr val="FF9900"/>
                </a:solidFill>
                <a:effectLst>
                  <a:outerShdw blurRad="38100" dist="38100" dir="2700000" algn="tl">
                    <a:srgbClr val="000000">
                      <a:alpha val="43137"/>
                    </a:srgbClr>
                  </a:outerShdw>
                </a:effectLst>
              </a:rPr>
              <a:t> </a:t>
            </a:r>
            <a:r>
              <a:rPr lang="en-US" sz="2800" dirty="0">
                <a:solidFill>
                  <a:schemeClr val="bg1">
                    <a:lumMod val="95000"/>
                    <a:lumOff val="5000"/>
                  </a:schemeClr>
                </a:solidFill>
              </a:rPr>
              <a:t>- 30  </a:t>
            </a:r>
          </a:p>
        </p:txBody>
      </p:sp>
      <p:sp>
        <p:nvSpPr>
          <p:cNvPr id="4" name="Slide Number Placeholder 3"/>
          <p:cNvSpPr>
            <a:spLocks noGrp="1"/>
          </p:cNvSpPr>
          <p:nvPr>
            <p:ph type="sldNum" sz="quarter" idx="12"/>
          </p:nvPr>
        </p:nvSpPr>
        <p:spPr>
          <a:xfrm>
            <a:off x="11047410" y="6305449"/>
            <a:ext cx="1066802" cy="276228"/>
          </a:xfrm>
        </p:spPr>
        <p:txBody>
          <a:bodyPr/>
          <a:lstStyle/>
          <a:p>
            <a:fld id="{2A013F82-EE5E-44EE-A61D-E31C6657F26F}" type="slidenum">
              <a:rPr lang="en-US" b="1" smtClean="0">
                <a:solidFill>
                  <a:schemeClr val="bg1"/>
                </a:solidFill>
              </a:rPr>
              <a:t>7</a:t>
            </a:fld>
            <a:endParaRPr lang="en-US" b="1" dirty="0">
              <a:solidFill>
                <a:schemeClr val="bg1"/>
              </a:solidFill>
            </a:endParaRPr>
          </a:p>
        </p:txBody>
      </p:sp>
      <p:sp>
        <p:nvSpPr>
          <p:cNvPr id="5" name="Title 1"/>
          <p:cNvSpPr>
            <a:spLocks noGrp="1"/>
          </p:cNvSpPr>
          <p:nvPr>
            <p:ph type="title"/>
          </p:nvPr>
        </p:nvSpPr>
        <p:spPr>
          <a:xfrm>
            <a:off x="1979612" y="152400"/>
            <a:ext cx="9144001" cy="762000"/>
          </a:xfrm>
          <a:gradFill>
            <a:gsLst>
              <a:gs pos="10000">
                <a:srgbClr val="FF0000"/>
              </a:gs>
              <a:gs pos="92000">
                <a:srgbClr val="134251"/>
              </a:gs>
              <a:gs pos="69000">
                <a:srgbClr val="134251"/>
              </a:gs>
            </a:gsLst>
            <a:lin ang="8100000" scaled="1"/>
          </a:gradFill>
          <a:ln w="57150">
            <a:solidFill>
              <a:srgbClr val="FF9900"/>
            </a:solidFill>
          </a:ln>
          <a:scene3d>
            <a:camera prst="orthographicFront"/>
            <a:lightRig rig="threePt" dir="t"/>
          </a:scene3d>
          <a:sp3d>
            <a:bevelT w="139700" h="139700" prst="divot"/>
          </a:sp3d>
        </p:spPr>
        <p:txBody>
          <a:bodyPr>
            <a:normAutofit fontScale="90000"/>
          </a:bodyPr>
          <a:lstStyle/>
          <a:p>
            <a:pPr lvl="0" algn="ctr" defTabSz="1218987">
              <a:lnSpc>
                <a:spcPct val="115000"/>
              </a:lnSpc>
              <a:spcBef>
                <a:spcPts val="0"/>
              </a:spcBef>
              <a:spcAft>
                <a:spcPts val="1000"/>
              </a:spcAft>
            </a:pPr>
            <a:r>
              <a:rPr lang="en-US" sz="4400" b="1" dirty="0">
                <a:solidFill>
                  <a:srgbClr val="FF00FF"/>
                </a:solidFill>
                <a:latin typeface="Kristen ITC" panose="03050502040202030202" pitchFamily="66" charset="0"/>
                <a:ea typeface="TITUS Cyberbit Basic" panose="02020603050405020304" pitchFamily="18" charset="0"/>
                <a:cs typeface="Georgia" panose="02040502050405020303" pitchFamily="18" charset="0"/>
              </a:rPr>
              <a:t>Noah’s </a:t>
            </a:r>
            <a:r>
              <a:rPr lang="en-US" sz="4400" b="1" u="dotted" dirty="0">
                <a:solidFill>
                  <a:srgbClr val="FFC000"/>
                </a:solidFill>
                <a:uFill>
                  <a:solidFill>
                    <a:srgbClr val="3333CC"/>
                  </a:solidFill>
                </a:uFill>
                <a:latin typeface="Kristen ITC" panose="03050502040202030202" pitchFamily="66" charset="0"/>
                <a:ea typeface="TITUS Cyberbit Basic" panose="02020603050405020304" pitchFamily="18" charset="0"/>
                <a:cs typeface="Georgia" panose="02040502050405020303" pitchFamily="18" charset="0"/>
              </a:rPr>
              <a:t>Solar</a:t>
            </a:r>
            <a:r>
              <a:rPr lang="en-US" sz="4400" b="1" dirty="0">
                <a:solidFill>
                  <a:srgbClr val="FF00FF"/>
                </a:solidFill>
                <a:latin typeface="Kristen ITC" panose="03050502040202030202" pitchFamily="66" charset="0"/>
                <a:ea typeface="TITUS Cyberbit Basic" panose="02020603050405020304" pitchFamily="18" charset="0"/>
                <a:cs typeface="Georgia" panose="02040502050405020303" pitchFamily="18" charset="0"/>
              </a:rPr>
              <a:t> Flood Experience </a:t>
            </a:r>
            <a:r>
              <a:rPr lang="en-US" sz="4400" b="1" dirty="0">
                <a:solidFill>
                  <a:schemeClr val="bg1"/>
                </a:solidFill>
                <a:latin typeface="Kristen ITC" panose="03050502040202030202" pitchFamily="66" charset="0"/>
                <a:ea typeface="TITUS Cyberbit Basic" panose="02020603050405020304" pitchFamily="18" charset="0"/>
                <a:cs typeface="Georgia" panose="02040502050405020303" pitchFamily="18" charset="0"/>
              </a:rPr>
              <a:t>– </a:t>
            </a:r>
            <a:r>
              <a:rPr lang="en-US" sz="2400" b="1" dirty="0">
                <a:solidFill>
                  <a:schemeClr val="bg1"/>
                </a:solidFill>
                <a:latin typeface="Kristen ITC" panose="03050502040202030202" pitchFamily="66" charset="0"/>
                <a:ea typeface="TITUS Cyberbit Basic" panose="02020603050405020304" pitchFamily="18" charset="0"/>
                <a:cs typeface="Georgia" panose="02040502050405020303" pitchFamily="18" charset="0"/>
              </a:rPr>
              <a:t>(# 2)</a:t>
            </a:r>
            <a:endParaRPr lang="en-US" dirty="0">
              <a:solidFill>
                <a:schemeClr val="bg1"/>
              </a:solidFill>
            </a:endParaRPr>
          </a:p>
        </p:txBody>
      </p:sp>
      <p:sp>
        <p:nvSpPr>
          <p:cNvPr id="23" name="Curved Down Arrow 22"/>
          <p:cNvSpPr/>
          <p:nvPr/>
        </p:nvSpPr>
        <p:spPr>
          <a:xfrm>
            <a:off x="3277560" y="4495800"/>
            <a:ext cx="1292852" cy="670823"/>
          </a:xfrm>
          <a:prstGeom prst="curvedDownArrow">
            <a:avLst>
              <a:gd name="adj1" fmla="val 11394"/>
              <a:gd name="adj2" fmla="val 67542"/>
              <a:gd name="adj3" fmla="val 28472"/>
            </a:avLst>
          </a:prstGeom>
          <a:solidFill>
            <a:srgbClr val="00B0F0"/>
          </a:solidFill>
          <a:ln w="38100">
            <a:solidFill>
              <a:srgbClr val="FF5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 name="Straight Arrow Connector 7"/>
          <p:cNvCxnSpPr/>
          <p:nvPr/>
        </p:nvCxnSpPr>
        <p:spPr>
          <a:xfrm>
            <a:off x="5443337" y="2819400"/>
            <a:ext cx="663371" cy="2075643"/>
          </a:xfrm>
          <a:prstGeom prst="straightConnector1">
            <a:avLst/>
          </a:prstGeom>
          <a:ln w="57150">
            <a:solidFill>
              <a:srgbClr val="4D4D4D"/>
            </a:solidFill>
            <a:tailEnd type="triangle"/>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648530" y="2209800"/>
            <a:ext cx="855082" cy="2286000"/>
          </a:xfrm>
          <a:prstGeom prst="straightConnector1">
            <a:avLst/>
          </a:prstGeom>
          <a:ln w="57150">
            <a:solidFill>
              <a:srgbClr val="C00000"/>
            </a:solidFill>
            <a:tailEnd type="triangle"/>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493304" y="3796530"/>
            <a:ext cx="0" cy="1903367"/>
          </a:xfrm>
          <a:prstGeom prst="line">
            <a:avLst/>
          </a:prstGeom>
          <a:ln w="76200">
            <a:solidFill>
              <a:srgbClr val="CC0099"/>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flipV="1">
            <a:off x="2398304" y="5222608"/>
            <a:ext cx="1" cy="457200"/>
          </a:xfrm>
          <a:prstGeom prst="line">
            <a:avLst/>
          </a:prstGeom>
          <a:ln w="57150">
            <a:solidFill>
              <a:srgbClr val="009242"/>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12" name="Curved Down Arrow 11"/>
          <p:cNvSpPr/>
          <p:nvPr/>
        </p:nvSpPr>
        <p:spPr>
          <a:xfrm>
            <a:off x="409404" y="4686168"/>
            <a:ext cx="2132785" cy="472439"/>
          </a:xfrm>
          <a:prstGeom prst="curvedDownArrow">
            <a:avLst>
              <a:gd name="adj1" fmla="val 25000"/>
              <a:gd name="adj2" fmla="val 75782"/>
              <a:gd name="adj3" fmla="val 35904"/>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3" name="Straight Connector 12"/>
          <p:cNvCxnSpPr/>
          <p:nvPr/>
        </p:nvCxnSpPr>
        <p:spPr>
          <a:xfrm flipV="1">
            <a:off x="2931704" y="5218762"/>
            <a:ext cx="0" cy="457200"/>
          </a:xfrm>
          <a:prstGeom prst="line">
            <a:avLst/>
          </a:prstGeom>
          <a:ln w="57150">
            <a:solidFill>
              <a:srgbClr val="4D4D4D"/>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14" name="Curved Down Arrow 13"/>
          <p:cNvSpPr/>
          <p:nvPr/>
        </p:nvSpPr>
        <p:spPr>
          <a:xfrm>
            <a:off x="2284412" y="4756368"/>
            <a:ext cx="757135" cy="417182"/>
          </a:xfrm>
          <a:prstGeom prst="curvedDownArrow">
            <a:avLst>
              <a:gd name="adj1" fmla="val 9984"/>
              <a:gd name="adj2" fmla="val 50000"/>
              <a:gd name="adj3" fmla="val 25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5" name="Straight Connector 14"/>
          <p:cNvCxnSpPr/>
          <p:nvPr/>
        </p:nvCxnSpPr>
        <p:spPr>
          <a:xfrm flipV="1">
            <a:off x="3312704" y="5212216"/>
            <a:ext cx="0" cy="457201"/>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6094412" y="2819400"/>
            <a:ext cx="4876800" cy="2102987"/>
          </a:xfrm>
          <a:prstGeom prst="straightConnector1">
            <a:avLst/>
          </a:prstGeom>
          <a:ln w="57150">
            <a:solidFill>
              <a:srgbClr val="00B0F0"/>
            </a:solidFill>
            <a:tailEnd type="triangle"/>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4341404" y="5221914"/>
            <a:ext cx="0" cy="457201"/>
          </a:xfrm>
          <a:prstGeom prst="line">
            <a:avLst/>
          </a:prstGeom>
          <a:ln w="57150">
            <a:solidFill>
              <a:srgbClr val="009242"/>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18" name="Curved Up Arrow 17"/>
          <p:cNvSpPr/>
          <p:nvPr/>
        </p:nvSpPr>
        <p:spPr>
          <a:xfrm>
            <a:off x="4289030" y="5740736"/>
            <a:ext cx="2244852" cy="662937"/>
          </a:xfrm>
          <a:prstGeom prst="curvedUpArrow">
            <a:avLst>
              <a:gd name="adj1" fmla="val 25000"/>
              <a:gd name="adj2" fmla="val 80143"/>
              <a:gd name="adj3" fmla="val 20283"/>
            </a:avLst>
          </a:prstGeom>
          <a:solidFill>
            <a:srgbClr val="00B0F0"/>
          </a:solidFill>
          <a:ln w="38100">
            <a:solidFill>
              <a:srgbClr val="FF5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9" name="Straight Connector 28"/>
          <p:cNvCxnSpPr/>
          <p:nvPr/>
        </p:nvCxnSpPr>
        <p:spPr>
          <a:xfrm>
            <a:off x="6247220" y="5223955"/>
            <a:ext cx="0" cy="426032"/>
          </a:xfrm>
          <a:prstGeom prst="line">
            <a:avLst/>
          </a:prstGeom>
          <a:ln w="57150">
            <a:solidFill>
              <a:srgbClr val="00B05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6094412" y="4946340"/>
            <a:ext cx="0" cy="753557"/>
          </a:xfrm>
          <a:prstGeom prst="line">
            <a:avLst/>
          </a:prstGeom>
          <a:ln w="57150">
            <a:solidFill>
              <a:srgbClr val="006666"/>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59075" y="5669417"/>
            <a:ext cx="11277600" cy="0"/>
          </a:xfrm>
          <a:prstGeom prst="line">
            <a:avLst/>
          </a:prstGeom>
          <a:ln w="76200">
            <a:solidFill>
              <a:srgbClr val="0000CC"/>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25" name="Curved Up Arrow 24"/>
          <p:cNvSpPr/>
          <p:nvPr/>
        </p:nvSpPr>
        <p:spPr>
          <a:xfrm>
            <a:off x="2269819" y="5724800"/>
            <a:ext cx="2148601" cy="662937"/>
          </a:xfrm>
          <a:prstGeom prst="curved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70849022"/>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3000"/>
                                        <p:tgtEl>
                                          <p:spTgt spid="3">
                                            <p:txEl>
                                              <p:pRg st="1" end="1"/>
                                            </p:txEl>
                                          </p:spTgt>
                                        </p:tgtEl>
                                      </p:cBhvr>
                                    </p:animEffect>
                                  </p:childTnLst>
                                </p:cTn>
                              </p:par>
                              <p:par>
                                <p:cTn id="8" presetID="22" presetClass="entr" presetSubtype="1" fill="hold" nodeType="withEffect">
                                  <p:stCondLst>
                                    <p:cond delay="150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2000"/>
                                        <p:tgtEl>
                                          <p:spTgt spid="7"/>
                                        </p:tgtEl>
                                      </p:cBhvr>
                                    </p:animEffect>
                                  </p:childTnLst>
                                </p:cTn>
                              </p:par>
                              <p:par>
                                <p:cTn id="11" presetID="22" presetClass="entr" presetSubtype="8" repeatCount="2000" fill="hold" grpId="0" nodeType="withEffect">
                                  <p:stCondLst>
                                    <p:cond delay="3000"/>
                                  </p:stCondLst>
                                  <p:childTnLst>
                                    <p:set>
                                      <p:cBhvr>
                                        <p:cTn id="12" dur="1" fill="hold">
                                          <p:stCondLst>
                                            <p:cond delay="0"/>
                                          </p:stCondLst>
                                        </p:cTn>
                                        <p:tgtEl>
                                          <p:spTgt spid="23"/>
                                        </p:tgtEl>
                                        <p:attrNameLst>
                                          <p:attrName>style.visibility</p:attrName>
                                        </p:attrNameLst>
                                      </p:cBhvr>
                                      <p:to>
                                        <p:strVal val="visible"/>
                                      </p:to>
                                    </p:set>
                                    <p:animEffect transition="in" filter="wipe(left)">
                                      <p:cBhvr>
                                        <p:cTn id="13" dur="175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1000"/>
                                        <p:tgtEl>
                                          <p:spTgt spid="3">
                                            <p:txEl>
                                              <p:pRg st="2" end="2"/>
                                            </p:txEl>
                                          </p:spTgt>
                                        </p:tgtEl>
                                      </p:cBhvr>
                                    </p:animEffect>
                                  </p:childTnLst>
                                </p:cTn>
                              </p:par>
                              <p:par>
                                <p:cTn id="19" presetID="22" presetClass="entr" presetSubtype="1" repeatCount="2000" fill="hold" nodeType="withEffect">
                                  <p:stCondLst>
                                    <p:cond delay="100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2000"/>
                                        <p:tgtEl>
                                          <p:spTgt spid="8"/>
                                        </p:tgtEl>
                                      </p:cBhvr>
                                    </p:animEffect>
                                  </p:childTnLst>
                                </p:cTn>
                              </p:par>
                              <p:par>
                                <p:cTn id="22" presetID="26" presetClass="entr" presetSubtype="0" fill="hold" nodeType="withEffect">
                                  <p:stCondLst>
                                    <p:cond delay="150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80">
                                          <p:stCondLst>
                                            <p:cond delay="0"/>
                                          </p:stCondLst>
                                        </p:cTn>
                                        <p:tgtEl>
                                          <p:spTgt spid="16"/>
                                        </p:tgtEl>
                                      </p:cBhvr>
                                    </p:animEffect>
                                    <p:anim calcmode="lin" valueType="num">
                                      <p:cBhvr>
                                        <p:cTn id="25"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0" dur="26">
                                          <p:stCondLst>
                                            <p:cond delay="650"/>
                                          </p:stCondLst>
                                        </p:cTn>
                                        <p:tgtEl>
                                          <p:spTgt spid="16"/>
                                        </p:tgtEl>
                                      </p:cBhvr>
                                      <p:to x="100000" y="60000"/>
                                    </p:animScale>
                                    <p:animScale>
                                      <p:cBhvr>
                                        <p:cTn id="31" dur="166" decel="50000">
                                          <p:stCondLst>
                                            <p:cond delay="676"/>
                                          </p:stCondLst>
                                        </p:cTn>
                                        <p:tgtEl>
                                          <p:spTgt spid="16"/>
                                        </p:tgtEl>
                                      </p:cBhvr>
                                      <p:to x="100000" y="100000"/>
                                    </p:animScale>
                                    <p:animScale>
                                      <p:cBhvr>
                                        <p:cTn id="32" dur="26">
                                          <p:stCondLst>
                                            <p:cond delay="1312"/>
                                          </p:stCondLst>
                                        </p:cTn>
                                        <p:tgtEl>
                                          <p:spTgt spid="16"/>
                                        </p:tgtEl>
                                      </p:cBhvr>
                                      <p:to x="100000" y="80000"/>
                                    </p:animScale>
                                    <p:animScale>
                                      <p:cBhvr>
                                        <p:cTn id="33" dur="166" decel="50000">
                                          <p:stCondLst>
                                            <p:cond delay="1338"/>
                                          </p:stCondLst>
                                        </p:cTn>
                                        <p:tgtEl>
                                          <p:spTgt spid="16"/>
                                        </p:tgtEl>
                                      </p:cBhvr>
                                      <p:to x="100000" y="100000"/>
                                    </p:animScale>
                                    <p:animScale>
                                      <p:cBhvr>
                                        <p:cTn id="34" dur="26">
                                          <p:stCondLst>
                                            <p:cond delay="1642"/>
                                          </p:stCondLst>
                                        </p:cTn>
                                        <p:tgtEl>
                                          <p:spTgt spid="16"/>
                                        </p:tgtEl>
                                      </p:cBhvr>
                                      <p:to x="100000" y="90000"/>
                                    </p:animScale>
                                    <p:animScale>
                                      <p:cBhvr>
                                        <p:cTn id="35" dur="166" decel="50000">
                                          <p:stCondLst>
                                            <p:cond delay="1668"/>
                                          </p:stCondLst>
                                        </p:cTn>
                                        <p:tgtEl>
                                          <p:spTgt spid="16"/>
                                        </p:tgtEl>
                                      </p:cBhvr>
                                      <p:to x="100000" y="100000"/>
                                    </p:animScale>
                                    <p:animScale>
                                      <p:cBhvr>
                                        <p:cTn id="36" dur="26">
                                          <p:stCondLst>
                                            <p:cond delay="1808"/>
                                          </p:stCondLst>
                                        </p:cTn>
                                        <p:tgtEl>
                                          <p:spTgt spid="16"/>
                                        </p:tgtEl>
                                      </p:cBhvr>
                                      <p:to x="100000" y="95000"/>
                                    </p:animScale>
                                    <p:animScale>
                                      <p:cBhvr>
                                        <p:cTn id="37" dur="166" decel="50000">
                                          <p:stCondLst>
                                            <p:cond delay="1834"/>
                                          </p:stCondLst>
                                        </p:cTn>
                                        <p:tgtEl>
                                          <p:spTgt spid="16"/>
                                        </p:tgtEl>
                                      </p:cBhvr>
                                      <p:to x="100000" y="100000"/>
                                    </p:animScale>
                                  </p:childTnLst>
                                </p:cTn>
                              </p:par>
                              <p:par>
                                <p:cTn id="38" presetID="21" presetClass="emph" presetSubtype="0" repeatCount="indefinite" fill="hold" nodeType="withEffect">
                                  <p:stCondLst>
                                    <p:cond delay="1000"/>
                                  </p:stCondLst>
                                  <p:childTnLst>
                                    <p:animClr clrSpc="hsl" dir="cw">
                                      <p:cBhvr override="childStyle">
                                        <p:cTn id="39" dur="2000" fill="hold"/>
                                        <p:tgtEl>
                                          <p:spTgt spid="16"/>
                                        </p:tgtEl>
                                        <p:attrNameLst>
                                          <p:attrName>style.color</p:attrName>
                                        </p:attrNameLst>
                                      </p:cBhvr>
                                      <p:by>
                                        <p:hsl h="7200000" s="0" l="0"/>
                                      </p:by>
                                    </p:animClr>
                                    <p:animClr clrSpc="hsl" dir="cw">
                                      <p:cBhvr>
                                        <p:cTn id="40" dur="2000" fill="hold"/>
                                        <p:tgtEl>
                                          <p:spTgt spid="16"/>
                                        </p:tgtEl>
                                        <p:attrNameLst>
                                          <p:attrName>fillcolor</p:attrName>
                                        </p:attrNameLst>
                                      </p:cBhvr>
                                      <p:by>
                                        <p:hsl h="7200000" s="0" l="0"/>
                                      </p:by>
                                    </p:animClr>
                                    <p:animClr clrSpc="hsl" dir="cw">
                                      <p:cBhvr>
                                        <p:cTn id="41" dur="2000" fill="hold"/>
                                        <p:tgtEl>
                                          <p:spTgt spid="16"/>
                                        </p:tgtEl>
                                        <p:attrNameLst>
                                          <p:attrName>stroke.color</p:attrName>
                                        </p:attrNameLst>
                                      </p:cBhvr>
                                      <p:by>
                                        <p:hsl h="7200000" s="0" l="0"/>
                                      </p:by>
                                    </p:animClr>
                                    <p:set>
                                      <p:cBhvr>
                                        <p:cTn id="42" dur="2000" fill="hold"/>
                                        <p:tgtEl>
                                          <p:spTgt spid="1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17000">
              <a:srgbClr val="21FB93"/>
            </a:gs>
            <a:gs pos="100000">
              <a:srgbClr val="134251"/>
            </a:gs>
            <a:gs pos="65000">
              <a:srgbClr val="134251"/>
            </a:gs>
          </a:gsLst>
          <a:lin ang="81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0812" y="990600"/>
            <a:ext cx="11811000" cy="5686428"/>
          </a:xfrm>
          <a:solidFill>
            <a:schemeClr val="tx1"/>
          </a:solidFill>
          <a:ln w="57150">
            <a:solidFill>
              <a:schemeClr val="accent4">
                <a:lumMod val="60000"/>
                <a:lumOff val="40000"/>
              </a:schemeClr>
            </a:solidFill>
          </a:ln>
          <a:scene3d>
            <a:camera prst="orthographicFront"/>
            <a:lightRig rig="threePt" dir="t"/>
          </a:scene3d>
          <a:sp3d>
            <a:bevelT w="114300" prst="hardEdge"/>
          </a:sp3d>
        </p:spPr>
        <p:txBody>
          <a:bodyPr lIns="182880" tIns="91440">
            <a:normAutofit/>
          </a:bodyPr>
          <a:lstStyle/>
          <a:p>
            <a:pPr marL="0" lvl="0" indent="0">
              <a:lnSpc>
                <a:spcPct val="100000"/>
              </a:lnSpc>
              <a:buNone/>
            </a:pPr>
            <a:r>
              <a:rPr lang="en-US" sz="2800" dirty="0">
                <a:solidFill>
                  <a:prstClr val="black">
                    <a:lumMod val="95000"/>
                    <a:lumOff val="5000"/>
                  </a:prstClr>
                </a:solidFill>
              </a:rPr>
              <a:t>We begin to look at the timeline of </a:t>
            </a:r>
            <a:r>
              <a:rPr lang="en-US" sz="2800" b="1" dirty="0">
                <a:solidFill>
                  <a:srgbClr val="FF9900"/>
                </a:solidFill>
                <a:effectLst>
                  <a:outerShdw blurRad="38100" dist="38100" dir="2700000" algn="tl">
                    <a:srgbClr val="000000">
                      <a:alpha val="43137"/>
                    </a:srgbClr>
                  </a:outerShdw>
                </a:effectLst>
              </a:rPr>
              <a:t>150 days </a:t>
            </a:r>
            <a:r>
              <a:rPr lang="en-US" sz="2800" dirty="0">
                <a:solidFill>
                  <a:prstClr val="black">
                    <a:lumMod val="95000"/>
                    <a:lumOff val="5000"/>
                  </a:prstClr>
                </a:solidFill>
              </a:rPr>
              <a:t>that the water was on the earth.</a:t>
            </a:r>
          </a:p>
          <a:p>
            <a:pPr marL="0" lvl="0" indent="0">
              <a:buNone/>
            </a:pPr>
            <a:r>
              <a:rPr lang="en-US" sz="2800" dirty="0">
                <a:solidFill>
                  <a:prstClr val="black">
                    <a:lumMod val="95000"/>
                    <a:lumOff val="5000"/>
                  </a:prstClr>
                </a:solidFill>
              </a:rPr>
              <a:t>Month #s  </a:t>
            </a:r>
            <a:r>
              <a:rPr lang="en-US" sz="2800" b="1" dirty="0">
                <a:solidFill>
                  <a:srgbClr val="FF9900"/>
                </a:solidFill>
                <a:effectLst>
                  <a:outerShdw blurRad="38100" dist="38100" dir="2700000" algn="tl">
                    <a:srgbClr val="000000">
                      <a:alpha val="43137"/>
                    </a:srgbClr>
                  </a:outerShdw>
                </a:effectLst>
              </a:rPr>
              <a:t>4,5</a:t>
            </a:r>
            <a:r>
              <a:rPr lang="en-US" sz="2800" dirty="0">
                <a:solidFill>
                  <a:prstClr val="black">
                    <a:lumMod val="95000"/>
                    <a:lumOff val="5000"/>
                  </a:prstClr>
                </a:solidFill>
              </a:rPr>
              <a:t> and </a:t>
            </a:r>
            <a:r>
              <a:rPr lang="en-US" sz="2800" b="1" dirty="0">
                <a:solidFill>
                  <a:srgbClr val="FF9900"/>
                </a:solidFill>
                <a:effectLst>
                  <a:outerShdw blurRad="38100" dist="38100" dir="2700000" algn="tl">
                    <a:srgbClr val="000000">
                      <a:alpha val="43137"/>
                    </a:srgbClr>
                  </a:outerShdw>
                </a:effectLst>
              </a:rPr>
              <a:t>6</a:t>
            </a:r>
            <a:r>
              <a:rPr lang="en-US" sz="2800" dirty="0">
                <a:solidFill>
                  <a:prstClr val="black">
                    <a:lumMod val="95000"/>
                    <a:lumOff val="5000"/>
                  </a:prstClr>
                </a:solidFill>
              </a:rPr>
              <a:t> occur. (30 days each) </a:t>
            </a:r>
          </a:p>
          <a:p>
            <a:pPr marL="0" lvl="0" indent="0">
              <a:buNone/>
            </a:pPr>
            <a:endParaRPr lang="en-US" sz="2800" dirty="0">
              <a:solidFill>
                <a:prstClr val="black">
                  <a:lumMod val="95000"/>
                  <a:lumOff val="5000"/>
                </a:prstClr>
              </a:solidFill>
            </a:endParaRPr>
          </a:p>
          <a:p>
            <a:pPr marL="0" lvl="0" indent="0">
              <a:buNone/>
            </a:pPr>
            <a:endParaRPr lang="en-US" sz="4800" dirty="0">
              <a:solidFill>
                <a:prstClr val="black">
                  <a:lumMod val="95000"/>
                  <a:lumOff val="5000"/>
                </a:prstClr>
              </a:solidFill>
            </a:endParaRPr>
          </a:p>
          <a:p>
            <a:pPr marL="0" lvl="0" indent="0">
              <a:buNone/>
            </a:pPr>
            <a:endParaRPr lang="en-US" sz="2800" dirty="0">
              <a:solidFill>
                <a:prstClr val="black">
                  <a:lumMod val="95000"/>
                  <a:lumOff val="5000"/>
                </a:prstClr>
              </a:solidFill>
            </a:endParaRPr>
          </a:p>
          <a:p>
            <a:pPr marL="0" lvl="0" indent="0">
              <a:buNone/>
            </a:pPr>
            <a:r>
              <a:rPr lang="en-US" sz="2800" dirty="0">
                <a:solidFill>
                  <a:prstClr val="black">
                    <a:lumMod val="95000"/>
                    <a:lumOff val="5000"/>
                  </a:prstClr>
                </a:solidFill>
              </a:rPr>
              <a:t>     </a:t>
            </a:r>
            <a:r>
              <a:rPr lang="en-US" sz="2800" b="1" dirty="0">
                <a:solidFill>
                  <a:srgbClr val="FF9900"/>
                </a:solidFill>
                <a:effectLst>
                  <a:outerShdw blurRad="38100" dist="38100" dir="2700000" algn="tl">
                    <a:srgbClr val="000000">
                      <a:alpha val="43137"/>
                    </a:srgbClr>
                  </a:outerShdw>
                </a:effectLst>
              </a:rPr>
              <a:t>1</a:t>
            </a:r>
            <a:r>
              <a:rPr lang="en-US" sz="2800" b="1" baseline="30000" dirty="0">
                <a:solidFill>
                  <a:srgbClr val="FF9900"/>
                </a:solidFill>
                <a:effectLst>
                  <a:outerShdw blurRad="38100" dist="38100" dir="2700000" algn="tl">
                    <a:srgbClr val="000000">
                      <a:alpha val="43137"/>
                    </a:srgbClr>
                  </a:outerShdw>
                </a:effectLst>
              </a:rPr>
              <a:t>st</a:t>
            </a:r>
            <a:r>
              <a:rPr lang="en-US" sz="2800" b="1" dirty="0">
                <a:solidFill>
                  <a:srgbClr val="FF9900"/>
                </a:solidFill>
                <a:effectLst>
                  <a:outerShdw blurRad="38100" dist="38100" dir="2700000" algn="tl">
                    <a:srgbClr val="000000">
                      <a:alpha val="43137"/>
                    </a:srgbClr>
                  </a:outerShdw>
                </a:effectLst>
              </a:rPr>
              <a:t> </a:t>
            </a:r>
            <a:r>
              <a:rPr lang="en-US" sz="2800" dirty="0">
                <a:solidFill>
                  <a:prstClr val="black">
                    <a:lumMod val="95000"/>
                    <a:lumOff val="5000"/>
                  </a:prstClr>
                </a:solidFill>
              </a:rPr>
              <a:t>– 30</a:t>
            </a:r>
          </a:p>
          <a:p>
            <a:pPr marL="0" lvl="0" indent="0">
              <a:buNone/>
            </a:pPr>
            <a:r>
              <a:rPr lang="en-US" sz="2800" dirty="0">
                <a:solidFill>
                  <a:prstClr val="black">
                    <a:lumMod val="95000"/>
                    <a:lumOff val="5000"/>
                  </a:prstClr>
                </a:solidFill>
              </a:rPr>
              <a:t>		   </a:t>
            </a:r>
            <a:r>
              <a:rPr lang="en-US" sz="2800" b="1" dirty="0">
                <a:solidFill>
                  <a:srgbClr val="FF9900"/>
                </a:solidFill>
                <a:effectLst>
                  <a:outerShdw blurRad="38100" dist="38100" dir="2700000" algn="tl">
                    <a:srgbClr val="000000">
                      <a:alpha val="43137"/>
                    </a:srgbClr>
                  </a:outerShdw>
                </a:effectLst>
              </a:rPr>
              <a:t>2</a:t>
            </a:r>
            <a:r>
              <a:rPr lang="en-US" sz="2800" b="1" baseline="30000" dirty="0">
                <a:solidFill>
                  <a:srgbClr val="FF9900"/>
                </a:solidFill>
                <a:effectLst>
                  <a:outerShdw blurRad="38100" dist="38100" dir="2700000" algn="tl">
                    <a:srgbClr val="000000">
                      <a:alpha val="43137"/>
                    </a:srgbClr>
                  </a:outerShdw>
                </a:effectLst>
              </a:rPr>
              <a:t>nd</a:t>
            </a:r>
            <a:r>
              <a:rPr lang="en-US" sz="2800" dirty="0">
                <a:solidFill>
                  <a:prstClr val="black">
                    <a:lumMod val="95000"/>
                    <a:lumOff val="5000"/>
                  </a:prstClr>
                </a:solidFill>
                <a:effectLst>
                  <a:outerShdw blurRad="38100" dist="38100" dir="2700000" algn="tl">
                    <a:srgbClr val="000000">
                      <a:alpha val="43137"/>
                    </a:srgbClr>
                  </a:outerShdw>
                </a:effectLst>
              </a:rPr>
              <a:t> </a:t>
            </a:r>
            <a:r>
              <a:rPr lang="en-US" sz="2800" dirty="0">
                <a:solidFill>
                  <a:prstClr val="black">
                    <a:lumMod val="95000"/>
                    <a:lumOff val="5000"/>
                  </a:prstClr>
                </a:solidFill>
              </a:rPr>
              <a:t>– 30       </a:t>
            </a:r>
            <a:r>
              <a:rPr lang="en-US" sz="2800" b="1" dirty="0">
                <a:solidFill>
                  <a:srgbClr val="FF9900"/>
                </a:solidFill>
                <a:effectLst>
                  <a:outerShdw blurRad="38100" dist="38100" dir="2700000" algn="tl">
                    <a:srgbClr val="000000">
                      <a:alpha val="43137"/>
                    </a:srgbClr>
                  </a:outerShdw>
                </a:effectLst>
              </a:rPr>
              <a:t>3</a:t>
            </a:r>
            <a:r>
              <a:rPr lang="en-US" sz="2800" b="1" baseline="30000" dirty="0">
                <a:solidFill>
                  <a:srgbClr val="FF9900"/>
                </a:solidFill>
                <a:effectLst>
                  <a:outerShdw blurRad="38100" dist="38100" dir="2700000" algn="tl">
                    <a:srgbClr val="000000">
                      <a:alpha val="43137"/>
                    </a:srgbClr>
                  </a:outerShdw>
                </a:effectLst>
              </a:rPr>
              <a:t>rd</a:t>
            </a:r>
            <a:r>
              <a:rPr lang="en-US" sz="2800" b="1" dirty="0">
                <a:solidFill>
                  <a:srgbClr val="FF9900"/>
                </a:solidFill>
                <a:effectLst>
                  <a:outerShdw blurRad="38100" dist="38100" dir="2700000" algn="tl">
                    <a:srgbClr val="000000">
                      <a:alpha val="43137"/>
                    </a:srgbClr>
                  </a:outerShdw>
                </a:effectLst>
              </a:rPr>
              <a:t> </a:t>
            </a:r>
            <a:r>
              <a:rPr lang="en-US" sz="2800" dirty="0">
                <a:solidFill>
                  <a:prstClr val="black">
                    <a:lumMod val="95000"/>
                    <a:lumOff val="5000"/>
                  </a:prstClr>
                </a:solidFill>
              </a:rPr>
              <a:t>– 30	</a:t>
            </a:r>
            <a:r>
              <a:rPr lang="en-US" sz="2800" dirty="0">
                <a:solidFill>
                  <a:prstClr val="black">
                    <a:lumMod val="95000"/>
                    <a:lumOff val="5000"/>
                  </a:prstClr>
                </a:solidFill>
                <a:effectLst>
                  <a:outerShdw blurRad="38100" dist="38100" dir="2700000" algn="tl">
                    <a:srgbClr val="000000">
                      <a:alpha val="43137"/>
                    </a:srgbClr>
                  </a:outerShdw>
                </a:effectLst>
              </a:rPr>
              <a:t>      </a:t>
            </a:r>
            <a:r>
              <a:rPr lang="en-US" sz="2800" b="1" dirty="0">
                <a:solidFill>
                  <a:srgbClr val="FF9900"/>
                </a:solidFill>
                <a:effectLst>
                  <a:outerShdw blurRad="38100" dist="38100" dir="2700000" algn="tl">
                    <a:srgbClr val="000000">
                      <a:alpha val="43137"/>
                    </a:srgbClr>
                  </a:outerShdw>
                </a:effectLst>
              </a:rPr>
              <a:t>4</a:t>
            </a:r>
            <a:r>
              <a:rPr lang="en-US" sz="2800" b="1" baseline="30000" dirty="0">
                <a:solidFill>
                  <a:srgbClr val="FF9900"/>
                </a:solidFill>
                <a:effectLst>
                  <a:outerShdw blurRad="38100" dist="38100" dir="2700000" algn="tl">
                    <a:srgbClr val="000000">
                      <a:alpha val="43137"/>
                    </a:srgbClr>
                  </a:outerShdw>
                </a:effectLst>
              </a:rPr>
              <a:t>th</a:t>
            </a:r>
            <a:r>
              <a:rPr lang="en-US" sz="2800" b="1" dirty="0">
                <a:solidFill>
                  <a:srgbClr val="FF9900"/>
                </a:solidFill>
                <a:effectLst>
                  <a:outerShdw blurRad="38100" dist="38100" dir="2700000" algn="tl">
                    <a:srgbClr val="000000">
                      <a:alpha val="43137"/>
                    </a:srgbClr>
                  </a:outerShdw>
                </a:effectLst>
              </a:rPr>
              <a:t> </a:t>
            </a:r>
            <a:r>
              <a:rPr lang="en-US" sz="2800" dirty="0">
                <a:solidFill>
                  <a:prstClr val="black">
                    <a:lumMod val="95000"/>
                    <a:lumOff val="5000"/>
                  </a:prstClr>
                </a:solidFill>
              </a:rPr>
              <a:t>– 30       </a:t>
            </a:r>
            <a:r>
              <a:rPr lang="en-US" sz="2800" b="1" dirty="0">
                <a:solidFill>
                  <a:srgbClr val="FF9900"/>
                </a:solidFill>
                <a:effectLst>
                  <a:outerShdw blurRad="38100" dist="38100" dir="2700000" algn="tl">
                    <a:srgbClr val="000000">
                      <a:alpha val="43137"/>
                    </a:srgbClr>
                  </a:outerShdw>
                </a:effectLst>
              </a:rPr>
              <a:t>5</a:t>
            </a:r>
            <a:r>
              <a:rPr lang="en-US" sz="2800" b="1" baseline="30000" dirty="0">
                <a:solidFill>
                  <a:srgbClr val="FF9900"/>
                </a:solidFill>
                <a:effectLst>
                  <a:outerShdw blurRad="38100" dist="38100" dir="2700000" algn="tl">
                    <a:srgbClr val="000000">
                      <a:alpha val="43137"/>
                    </a:srgbClr>
                  </a:outerShdw>
                </a:effectLst>
              </a:rPr>
              <a:t>th</a:t>
            </a:r>
            <a:r>
              <a:rPr lang="en-US" sz="2800" b="1" dirty="0">
                <a:solidFill>
                  <a:srgbClr val="FF9900"/>
                </a:solidFill>
                <a:effectLst>
                  <a:outerShdw blurRad="38100" dist="38100" dir="2700000" algn="tl">
                    <a:srgbClr val="000000">
                      <a:alpha val="43137"/>
                    </a:srgbClr>
                  </a:outerShdw>
                </a:effectLst>
              </a:rPr>
              <a:t> </a:t>
            </a:r>
            <a:r>
              <a:rPr lang="en-US" sz="2800" dirty="0">
                <a:solidFill>
                  <a:prstClr val="black">
                    <a:lumMod val="95000"/>
                    <a:lumOff val="5000"/>
                  </a:prstClr>
                </a:solidFill>
              </a:rPr>
              <a:t>– 30	        </a:t>
            </a:r>
            <a:r>
              <a:rPr lang="en-US" sz="2800" b="1" dirty="0">
                <a:solidFill>
                  <a:srgbClr val="FF9900"/>
                </a:solidFill>
                <a:effectLst>
                  <a:outerShdw blurRad="38100" dist="38100" dir="2700000" algn="tl">
                    <a:srgbClr val="000000">
                      <a:alpha val="43137"/>
                    </a:srgbClr>
                  </a:outerShdw>
                </a:effectLst>
              </a:rPr>
              <a:t>6</a:t>
            </a:r>
            <a:r>
              <a:rPr lang="en-US" sz="2800" b="1" baseline="30000" dirty="0">
                <a:solidFill>
                  <a:srgbClr val="FF9900"/>
                </a:solidFill>
                <a:effectLst>
                  <a:outerShdw blurRad="38100" dist="38100" dir="2700000" algn="tl">
                    <a:srgbClr val="000000">
                      <a:alpha val="43137"/>
                    </a:srgbClr>
                  </a:outerShdw>
                </a:effectLst>
              </a:rPr>
              <a:t>th</a:t>
            </a:r>
            <a:r>
              <a:rPr lang="en-US" sz="2800" b="1" dirty="0">
                <a:solidFill>
                  <a:srgbClr val="FF9900"/>
                </a:solidFill>
                <a:effectLst>
                  <a:outerShdw blurRad="38100" dist="38100" dir="2700000" algn="tl">
                    <a:srgbClr val="000000">
                      <a:alpha val="43137"/>
                    </a:srgbClr>
                  </a:outerShdw>
                </a:effectLst>
              </a:rPr>
              <a:t> </a:t>
            </a:r>
            <a:r>
              <a:rPr lang="en-US" sz="2800" dirty="0">
                <a:solidFill>
                  <a:prstClr val="black">
                    <a:lumMod val="95000"/>
                    <a:lumOff val="5000"/>
                  </a:prstClr>
                </a:solidFill>
              </a:rPr>
              <a:t>- 30  </a:t>
            </a:r>
          </a:p>
          <a:p>
            <a:endParaRPr lang="en-US" dirty="0"/>
          </a:p>
        </p:txBody>
      </p:sp>
      <p:sp>
        <p:nvSpPr>
          <p:cNvPr id="4" name="Slide Number Placeholder 3"/>
          <p:cNvSpPr>
            <a:spLocks noGrp="1"/>
          </p:cNvSpPr>
          <p:nvPr>
            <p:ph type="sldNum" sz="quarter" idx="12"/>
          </p:nvPr>
        </p:nvSpPr>
        <p:spPr>
          <a:xfrm>
            <a:off x="10818810" y="6324600"/>
            <a:ext cx="1066802" cy="276228"/>
          </a:xfrm>
        </p:spPr>
        <p:txBody>
          <a:bodyPr/>
          <a:lstStyle/>
          <a:p>
            <a:fld id="{2A013F82-EE5E-44EE-A61D-E31C6657F26F}" type="slidenum">
              <a:rPr lang="en-US" b="1" smtClean="0">
                <a:solidFill>
                  <a:schemeClr val="bg1"/>
                </a:solidFill>
              </a:rPr>
              <a:t>8</a:t>
            </a:fld>
            <a:endParaRPr lang="en-US" b="1" dirty="0">
              <a:solidFill>
                <a:schemeClr val="bg1"/>
              </a:solidFill>
            </a:endParaRPr>
          </a:p>
        </p:txBody>
      </p:sp>
      <p:sp>
        <p:nvSpPr>
          <p:cNvPr id="5" name="Title 1"/>
          <p:cNvSpPr>
            <a:spLocks noGrp="1"/>
          </p:cNvSpPr>
          <p:nvPr>
            <p:ph type="title"/>
          </p:nvPr>
        </p:nvSpPr>
        <p:spPr>
          <a:xfrm>
            <a:off x="1991086" y="76200"/>
            <a:ext cx="9144001" cy="762000"/>
          </a:xfrm>
          <a:gradFill>
            <a:gsLst>
              <a:gs pos="49000">
                <a:srgbClr val="CC0099"/>
              </a:gs>
              <a:gs pos="100000">
                <a:srgbClr val="134251"/>
              </a:gs>
              <a:gs pos="65000">
                <a:srgbClr val="134251"/>
              </a:gs>
            </a:gsLst>
            <a:lin ang="8100000" scaled="1"/>
          </a:gradFill>
          <a:ln w="57150">
            <a:solidFill>
              <a:srgbClr val="FF9900"/>
            </a:solidFill>
          </a:ln>
          <a:scene3d>
            <a:camera prst="orthographicFront"/>
            <a:lightRig rig="threePt" dir="t"/>
          </a:scene3d>
          <a:sp3d>
            <a:bevelT w="114300" prst="artDeco"/>
          </a:sp3d>
        </p:spPr>
        <p:txBody>
          <a:bodyPr>
            <a:normAutofit fontScale="90000"/>
          </a:bodyPr>
          <a:lstStyle/>
          <a:p>
            <a:pPr lvl="0" algn="ctr" defTabSz="1218987">
              <a:lnSpc>
                <a:spcPct val="115000"/>
              </a:lnSpc>
              <a:spcBef>
                <a:spcPts val="0"/>
              </a:spcBef>
              <a:spcAft>
                <a:spcPts val="1000"/>
              </a:spcAft>
            </a:pPr>
            <a:r>
              <a:rPr lang="en-US" sz="4400" b="1" dirty="0">
                <a:ln>
                  <a:solidFill>
                    <a:sysClr val="windowText" lastClr="000000"/>
                  </a:solidFill>
                </a:ln>
                <a:solidFill>
                  <a:srgbClr val="FF00FF"/>
                </a:solidFill>
                <a:latin typeface="Kristen ITC" panose="03050502040202030202" pitchFamily="66" charset="0"/>
                <a:ea typeface="TITUS Cyberbit Basic" panose="02020603050405020304" pitchFamily="18" charset="0"/>
                <a:cs typeface="Georgia" panose="02040502050405020303" pitchFamily="18" charset="0"/>
              </a:rPr>
              <a:t>Noah’s </a:t>
            </a:r>
            <a:r>
              <a:rPr lang="en-US" sz="4400" b="1" u="dotted" dirty="0">
                <a:ln>
                  <a:solidFill>
                    <a:sysClr val="windowText" lastClr="000000"/>
                  </a:solidFill>
                </a:ln>
                <a:solidFill>
                  <a:srgbClr val="FFC000"/>
                </a:solidFill>
                <a:uFill>
                  <a:solidFill>
                    <a:srgbClr val="3333CC"/>
                  </a:solidFill>
                </a:uFill>
                <a:latin typeface="Kristen ITC" panose="03050502040202030202" pitchFamily="66" charset="0"/>
                <a:ea typeface="TITUS Cyberbit Basic" panose="02020603050405020304" pitchFamily="18" charset="0"/>
                <a:cs typeface="Georgia" panose="02040502050405020303" pitchFamily="18" charset="0"/>
              </a:rPr>
              <a:t>Solar</a:t>
            </a:r>
            <a:r>
              <a:rPr lang="en-US" sz="4400" b="1" dirty="0">
                <a:ln>
                  <a:solidFill>
                    <a:sysClr val="windowText" lastClr="000000"/>
                  </a:solidFill>
                </a:ln>
                <a:solidFill>
                  <a:srgbClr val="FF00FF"/>
                </a:solidFill>
                <a:latin typeface="Kristen ITC" panose="03050502040202030202" pitchFamily="66" charset="0"/>
                <a:ea typeface="TITUS Cyberbit Basic" panose="02020603050405020304" pitchFamily="18" charset="0"/>
                <a:cs typeface="Georgia" panose="02040502050405020303" pitchFamily="18" charset="0"/>
              </a:rPr>
              <a:t> Flood Experience </a:t>
            </a:r>
            <a:r>
              <a:rPr lang="en-US" sz="4400" b="1" dirty="0">
                <a:solidFill>
                  <a:schemeClr val="bg1"/>
                </a:solidFill>
                <a:latin typeface="Kristen ITC" panose="03050502040202030202" pitchFamily="66" charset="0"/>
                <a:ea typeface="TITUS Cyberbit Basic" panose="02020603050405020304" pitchFamily="18" charset="0"/>
                <a:cs typeface="Georgia" panose="02040502050405020303" pitchFamily="18" charset="0"/>
              </a:rPr>
              <a:t>– </a:t>
            </a:r>
            <a:r>
              <a:rPr lang="en-US" sz="2400" b="1" dirty="0">
                <a:solidFill>
                  <a:schemeClr val="bg1"/>
                </a:solidFill>
                <a:latin typeface="Kristen ITC" panose="03050502040202030202" pitchFamily="66" charset="0"/>
                <a:ea typeface="TITUS Cyberbit Basic" panose="02020603050405020304" pitchFamily="18" charset="0"/>
                <a:cs typeface="Georgia" panose="02040502050405020303" pitchFamily="18" charset="0"/>
              </a:rPr>
              <a:t>(# 3)</a:t>
            </a:r>
            <a:endParaRPr lang="en-US" dirty="0">
              <a:solidFill>
                <a:schemeClr val="bg1"/>
              </a:solidFill>
            </a:endParaRPr>
          </a:p>
        </p:txBody>
      </p:sp>
      <p:cxnSp>
        <p:nvCxnSpPr>
          <p:cNvPr id="25" name="Straight Connector 24"/>
          <p:cNvCxnSpPr/>
          <p:nvPr/>
        </p:nvCxnSpPr>
        <p:spPr>
          <a:xfrm flipV="1">
            <a:off x="7982638" y="4941869"/>
            <a:ext cx="0" cy="471688"/>
          </a:xfrm>
          <a:prstGeom prst="line">
            <a:avLst/>
          </a:prstGeom>
          <a:ln w="57150">
            <a:solidFill>
              <a:srgbClr val="00B05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9887637" y="4941869"/>
            <a:ext cx="0" cy="461511"/>
          </a:xfrm>
          <a:prstGeom prst="line">
            <a:avLst/>
          </a:prstGeom>
          <a:ln w="57150">
            <a:solidFill>
              <a:srgbClr val="00B05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11771183" y="4952259"/>
            <a:ext cx="0" cy="450907"/>
          </a:xfrm>
          <a:prstGeom prst="line">
            <a:avLst/>
          </a:prstGeom>
          <a:ln w="57150">
            <a:solidFill>
              <a:srgbClr val="00B05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094284" y="4937136"/>
            <a:ext cx="0" cy="487026"/>
          </a:xfrm>
          <a:prstGeom prst="line">
            <a:avLst/>
          </a:prstGeom>
          <a:ln w="57150">
            <a:solidFill>
              <a:srgbClr val="00B05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4074983" y="4942609"/>
            <a:ext cx="0" cy="457201"/>
          </a:xfrm>
          <a:prstGeom prst="line">
            <a:avLst/>
          </a:prstGeom>
          <a:ln w="57150">
            <a:solidFill>
              <a:srgbClr val="009242"/>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40368" y="4108151"/>
            <a:ext cx="0" cy="1346492"/>
          </a:xfrm>
          <a:prstGeom prst="line">
            <a:avLst/>
          </a:prstGeom>
          <a:ln w="76200">
            <a:solidFill>
              <a:srgbClr val="CC0099"/>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45368" y="4935789"/>
            <a:ext cx="1" cy="457200"/>
          </a:xfrm>
          <a:prstGeom prst="line">
            <a:avLst/>
          </a:prstGeom>
          <a:ln w="57150">
            <a:solidFill>
              <a:srgbClr val="009242"/>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16" name="Curved Down Arrow 15"/>
          <p:cNvSpPr/>
          <p:nvPr/>
        </p:nvSpPr>
        <p:spPr>
          <a:xfrm>
            <a:off x="304027" y="4419600"/>
            <a:ext cx="2132785" cy="472439"/>
          </a:xfrm>
          <a:prstGeom prst="curvedDownArrow">
            <a:avLst>
              <a:gd name="adj1" fmla="val 25000"/>
              <a:gd name="adj2" fmla="val 75782"/>
              <a:gd name="adj3" fmla="val 35904"/>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7" name="Straight Connector 16"/>
          <p:cNvCxnSpPr/>
          <p:nvPr/>
        </p:nvCxnSpPr>
        <p:spPr>
          <a:xfrm flipV="1">
            <a:off x="2778768" y="4935789"/>
            <a:ext cx="0" cy="457200"/>
          </a:xfrm>
          <a:prstGeom prst="line">
            <a:avLst/>
          </a:prstGeom>
          <a:ln w="57150">
            <a:solidFill>
              <a:srgbClr val="4D4D4D"/>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18" name="Curved Down Arrow 17"/>
          <p:cNvSpPr/>
          <p:nvPr/>
        </p:nvSpPr>
        <p:spPr>
          <a:xfrm>
            <a:off x="2245368" y="4495800"/>
            <a:ext cx="628650" cy="417182"/>
          </a:xfrm>
          <a:prstGeom prst="curvedDownArrow">
            <a:avLst>
              <a:gd name="adj1" fmla="val 9984"/>
              <a:gd name="adj2" fmla="val 50000"/>
              <a:gd name="adj3" fmla="val 25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9" name="Straight Connector 18"/>
          <p:cNvCxnSpPr/>
          <p:nvPr/>
        </p:nvCxnSpPr>
        <p:spPr>
          <a:xfrm flipV="1">
            <a:off x="3170159" y="4966961"/>
            <a:ext cx="0" cy="457201"/>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32" name="Curved Up Arrow 31"/>
          <p:cNvSpPr/>
          <p:nvPr/>
        </p:nvSpPr>
        <p:spPr>
          <a:xfrm>
            <a:off x="9812152" y="5487576"/>
            <a:ext cx="2158011" cy="634499"/>
          </a:xfrm>
          <a:prstGeom prst="curvedUpArrow">
            <a:avLst>
              <a:gd name="adj1" fmla="val 25000"/>
              <a:gd name="adj2" fmla="val 72828"/>
              <a:gd name="adj3" fmla="val 25000"/>
            </a:avLst>
          </a:prstGeom>
          <a:solidFill>
            <a:srgbClr val="00B0F0"/>
          </a:solidFill>
          <a:ln w="38100">
            <a:solidFill>
              <a:srgbClr val="FF5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urved Up Arrow 32"/>
          <p:cNvSpPr/>
          <p:nvPr/>
        </p:nvSpPr>
        <p:spPr>
          <a:xfrm>
            <a:off x="7950261" y="5486897"/>
            <a:ext cx="2128680" cy="668648"/>
          </a:xfrm>
          <a:prstGeom prst="curvedUpArrow">
            <a:avLst>
              <a:gd name="adj1" fmla="val 17968"/>
              <a:gd name="adj2" fmla="val 66200"/>
              <a:gd name="adj3" fmla="val 25000"/>
            </a:avLst>
          </a:prstGeom>
          <a:solidFill>
            <a:srgbClr val="00B0F0"/>
          </a:solidFill>
          <a:ln w="38100">
            <a:solidFill>
              <a:srgbClr val="FF5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Right Bracket 39"/>
          <p:cNvSpPr/>
          <p:nvPr/>
        </p:nvSpPr>
        <p:spPr>
          <a:xfrm rot="16200000">
            <a:off x="7352787" y="502617"/>
            <a:ext cx="250976" cy="8611416"/>
          </a:xfrm>
          <a:prstGeom prst="rightBracket">
            <a:avLst>
              <a:gd name="adj" fmla="val 206141"/>
            </a:avLst>
          </a:prstGeom>
          <a:solidFill>
            <a:schemeClr val="accent4">
              <a:lumMod val="40000"/>
              <a:lumOff val="60000"/>
            </a:schemeClr>
          </a:solidFill>
          <a:ln w="57150">
            <a:solidFill>
              <a:srgbClr val="21FB93"/>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 name="Straight Arrow Connector 5"/>
          <p:cNvCxnSpPr/>
          <p:nvPr/>
        </p:nvCxnSpPr>
        <p:spPr>
          <a:xfrm>
            <a:off x="2360612" y="2514600"/>
            <a:ext cx="4191000" cy="2743200"/>
          </a:xfrm>
          <a:prstGeom prst="straightConnector1">
            <a:avLst/>
          </a:prstGeom>
          <a:ln w="76200">
            <a:solidFill>
              <a:srgbClr val="CC0000"/>
            </a:solidFill>
            <a:headEnd type="none" w="med" len="med"/>
            <a:tailEnd type="arrow"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665412" y="2514600"/>
            <a:ext cx="5791200" cy="2743200"/>
          </a:xfrm>
          <a:prstGeom prst="straightConnector1">
            <a:avLst/>
          </a:prstGeom>
          <a:ln w="76200">
            <a:solidFill>
              <a:srgbClr val="CC0000"/>
            </a:solidFill>
            <a:headEnd type="none" w="med" len="med"/>
            <a:tailEnd type="arrow"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29977" y="5424162"/>
            <a:ext cx="11468508" cy="20076"/>
          </a:xfrm>
          <a:prstGeom prst="line">
            <a:avLst/>
          </a:prstGeom>
          <a:ln w="76200">
            <a:solidFill>
              <a:srgbClr val="0000CC"/>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22" name="Curved Up Arrow 21"/>
          <p:cNvSpPr/>
          <p:nvPr/>
        </p:nvSpPr>
        <p:spPr>
          <a:xfrm>
            <a:off x="5979983" y="5492608"/>
            <a:ext cx="2244852" cy="662937"/>
          </a:xfrm>
          <a:prstGeom prst="curvedUpArrow">
            <a:avLst>
              <a:gd name="adj1" fmla="val 25000"/>
              <a:gd name="adj2" fmla="val 80143"/>
              <a:gd name="adj3" fmla="val 20283"/>
            </a:avLst>
          </a:prstGeom>
          <a:solidFill>
            <a:srgbClr val="00B0F0"/>
          </a:solidFill>
          <a:ln w="38100">
            <a:solidFill>
              <a:srgbClr val="FF5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Curved Up Arrow 22"/>
          <p:cNvSpPr/>
          <p:nvPr/>
        </p:nvSpPr>
        <p:spPr>
          <a:xfrm>
            <a:off x="4037012" y="5486400"/>
            <a:ext cx="2227014" cy="656082"/>
          </a:xfrm>
          <a:prstGeom prst="curvedUpArrow">
            <a:avLst/>
          </a:prstGeom>
          <a:solidFill>
            <a:schemeClr val="bg1"/>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urved Up Arrow 6"/>
          <p:cNvSpPr/>
          <p:nvPr/>
        </p:nvSpPr>
        <p:spPr>
          <a:xfrm>
            <a:off x="2116883" y="5486897"/>
            <a:ext cx="2069353" cy="655585"/>
          </a:xfrm>
          <a:prstGeom prst="curved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0" name="Straight Arrow Connector 19"/>
          <p:cNvCxnSpPr/>
          <p:nvPr/>
        </p:nvCxnSpPr>
        <p:spPr>
          <a:xfrm>
            <a:off x="3808412" y="2514600"/>
            <a:ext cx="6400800" cy="2743200"/>
          </a:xfrm>
          <a:prstGeom prst="straightConnector1">
            <a:avLst/>
          </a:prstGeom>
          <a:ln w="76200">
            <a:solidFill>
              <a:srgbClr val="CC0000"/>
            </a:solidFill>
            <a:headEnd type="none" w="med" len="med"/>
            <a:tailEnd type="arrow"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0512479"/>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par>
                                <p:cTn id="11" presetID="22" presetClass="entr" presetSubtype="8" fill="hold" nodeType="withEffect">
                                  <p:stCondLst>
                                    <p:cond delay="150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1000"/>
                                        <p:tgtEl>
                                          <p:spTgt spid="6"/>
                                        </p:tgtEl>
                                      </p:cBhvr>
                                    </p:animEffect>
                                  </p:childTnLst>
                                </p:cTn>
                              </p:par>
                              <p:par>
                                <p:cTn id="14" presetID="22" presetClass="entr" presetSubtype="8" fill="hold" nodeType="withEffect">
                                  <p:stCondLst>
                                    <p:cond delay="150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1000"/>
                                        <p:tgtEl>
                                          <p:spTgt spid="10"/>
                                        </p:tgtEl>
                                      </p:cBhvr>
                                    </p:animEffect>
                                  </p:childTnLst>
                                </p:cTn>
                              </p:par>
                              <p:par>
                                <p:cTn id="17" presetID="22" presetClass="entr" presetSubtype="8" fill="hold" nodeType="withEffect">
                                  <p:stCondLst>
                                    <p:cond delay="150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17000">
              <a:srgbClr val="21FB93"/>
            </a:gs>
            <a:gs pos="100000">
              <a:srgbClr val="134251"/>
            </a:gs>
            <a:gs pos="65000">
              <a:srgbClr val="134251"/>
            </a:gs>
          </a:gsLst>
          <a:lin ang="81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0812" y="990600"/>
            <a:ext cx="11811000" cy="5686428"/>
          </a:xfrm>
          <a:solidFill>
            <a:schemeClr val="tx1"/>
          </a:solidFill>
          <a:ln w="57150">
            <a:solidFill>
              <a:schemeClr val="accent4">
                <a:lumMod val="60000"/>
                <a:lumOff val="40000"/>
              </a:schemeClr>
            </a:solidFill>
          </a:ln>
          <a:scene3d>
            <a:camera prst="orthographicFront"/>
            <a:lightRig rig="threePt" dir="t"/>
          </a:scene3d>
          <a:sp3d>
            <a:bevelT w="114300" prst="hardEdge"/>
          </a:sp3d>
        </p:spPr>
        <p:txBody>
          <a:bodyPr lIns="182880" tIns="91440">
            <a:normAutofit/>
          </a:bodyPr>
          <a:lstStyle/>
          <a:p>
            <a:pPr marL="0" lvl="0" indent="0">
              <a:lnSpc>
                <a:spcPct val="100000"/>
              </a:lnSpc>
              <a:buNone/>
            </a:pPr>
            <a:r>
              <a:rPr lang="en-US" sz="2800" dirty="0">
                <a:solidFill>
                  <a:prstClr val="black">
                    <a:lumMod val="95000"/>
                    <a:lumOff val="5000"/>
                  </a:prstClr>
                </a:solidFill>
              </a:rPr>
              <a:t>We begin to look at the timeline of </a:t>
            </a:r>
            <a:r>
              <a:rPr lang="en-US" sz="2800" b="1" dirty="0">
                <a:solidFill>
                  <a:srgbClr val="FF9900"/>
                </a:solidFill>
                <a:effectLst>
                  <a:outerShdw blurRad="38100" dist="38100" dir="2700000" algn="tl">
                    <a:srgbClr val="000000">
                      <a:alpha val="43137"/>
                    </a:srgbClr>
                  </a:outerShdw>
                </a:effectLst>
              </a:rPr>
              <a:t>150 days </a:t>
            </a:r>
            <a:r>
              <a:rPr lang="en-US" sz="2800" dirty="0">
                <a:solidFill>
                  <a:prstClr val="black">
                    <a:lumMod val="95000"/>
                    <a:lumOff val="5000"/>
                  </a:prstClr>
                </a:solidFill>
              </a:rPr>
              <a:t>that the water was on the earth.</a:t>
            </a:r>
          </a:p>
          <a:p>
            <a:pPr marL="0" lvl="0" indent="0">
              <a:buNone/>
            </a:pPr>
            <a:r>
              <a:rPr lang="en-US" sz="2800" dirty="0">
                <a:solidFill>
                  <a:prstClr val="black">
                    <a:lumMod val="95000"/>
                    <a:lumOff val="5000"/>
                  </a:prstClr>
                </a:solidFill>
              </a:rPr>
              <a:t>Month #s  </a:t>
            </a:r>
            <a:r>
              <a:rPr lang="en-US" sz="2800" b="1" dirty="0">
                <a:solidFill>
                  <a:srgbClr val="FF9900"/>
                </a:solidFill>
                <a:effectLst>
                  <a:outerShdw blurRad="38100" dist="38100" dir="2700000" algn="tl">
                    <a:srgbClr val="000000">
                      <a:alpha val="43137"/>
                    </a:srgbClr>
                  </a:outerShdw>
                </a:effectLst>
              </a:rPr>
              <a:t>4,5</a:t>
            </a:r>
            <a:r>
              <a:rPr lang="en-US" sz="2800" dirty="0">
                <a:solidFill>
                  <a:prstClr val="black">
                    <a:lumMod val="95000"/>
                    <a:lumOff val="5000"/>
                  </a:prstClr>
                </a:solidFill>
              </a:rPr>
              <a:t> and </a:t>
            </a:r>
            <a:r>
              <a:rPr lang="en-US" sz="2800" b="1" dirty="0">
                <a:solidFill>
                  <a:srgbClr val="FF9900"/>
                </a:solidFill>
                <a:effectLst>
                  <a:outerShdw blurRad="38100" dist="38100" dir="2700000" algn="tl">
                    <a:srgbClr val="000000">
                      <a:alpha val="43137"/>
                    </a:srgbClr>
                  </a:outerShdw>
                </a:effectLst>
              </a:rPr>
              <a:t>6</a:t>
            </a:r>
            <a:r>
              <a:rPr lang="en-US" sz="2800" dirty="0">
                <a:solidFill>
                  <a:prstClr val="black">
                    <a:lumMod val="95000"/>
                    <a:lumOff val="5000"/>
                  </a:prstClr>
                </a:solidFill>
              </a:rPr>
              <a:t> occur. (30 days each) </a:t>
            </a:r>
          </a:p>
          <a:p>
            <a:pPr marL="0" lvl="0" indent="0">
              <a:buNone/>
            </a:pPr>
            <a:r>
              <a:rPr lang="en-US" sz="2800" dirty="0">
                <a:solidFill>
                  <a:prstClr val="black">
                    <a:lumMod val="95000"/>
                    <a:lumOff val="5000"/>
                  </a:prstClr>
                </a:solidFill>
              </a:rPr>
              <a:t>There has now accumulated </a:t>
            </a:r>
            <a:r>
              <a:rPr lang="en-US" sz="2800" b="1" dirty="0">
                <a:solidFill>
                  <a:srgbClr val="FF9900"/>
                </a:solidFill>
                <a:effectLst>
                  <a:outerShdw blurRad="38100" dist="38100" dir="2700000" algn="tl">
                    <a:srgbClr val="000000">
                      <a:alpha val="43137"/>
                    </a:srgbClr>
                  </a:outerShdw>
                </a:effectLst>
              </a:rPr>
              <a:t>134 days </a:t>
            </a:r>
            <a:r>
              <a:rPr lang="en-US" sz="2800" dirty="0">
                <a:solidFill>
                  <a:prstClr val="black">
                    <a:lumMod val="95000"/>
                    <a:lumOff val="5000"/>
                  </a:prstClr>
                </a:solidFill>
              </a:rPr>
              <a:t>since the waters began on the earth = the </a:t>
            </a:r>
            <a:r>
              <a:rPr lang="en-US" sz="2800" b="1" dirty="0">
                <a:solidFill>
                  <a:srgbClr val="00B0F0"/>
                </a:solidFill>
                <a:effectLst>
                  <a:outerShdw blurRad="38100" dist="38100" dir="2700000" algn="tl">
                    <a:srgbClr val="000000">
                      <a:alpha val="43137"/>
                    </a:srgbClr>
                  </a:outerShdw>
                </a:effectLst>
              </a:rPr>
              <a:t>17</a:t>
            </a:r>
            <a:r>
              <a:rPr lang="en-US" sz="2800" b="1" baseline="30000" dirty="0">
                <a:solidFill>
                  <a:srgbClr val="00B0F0"/>
                </a:solidFill>
                <a:effectLst>
                  <a:outerShdw blurRad="38100" dist="38100" dir="2700000" algn="tl">
                    <a:srgbClr val="000000">
                      <a:alpha val="43137"/>
                    </a:srgbClr>
                  </a:outerShdw>
                </a:effectLst>
              </a:rPr>
              <a:t>th</a:t>
            </a:r>
            <a:r>
              <a:rPr lang="en-US" sz="2800" dirty="0">
                <a:solidFill>
                  <a:prstClr val="black">
                    <a:lumMod val="95000"/>
                    <a:lumOff val="5000"/>
                  </a:prstClr>
                </a:solidFill>
              </a:rPr>
              <a:t>  of the </a:t>
            </a:r>
            <a:r>
              <a:rPr lang="en-US" sz="2800" dirty="0">
                <a:solidFill>
                  <a:prstClr val="black">
                    <a:lumMod val="95000"/>
                    <a:lumOff val="5000"/>
                  </a:prstClr>
                </a:solidFill>
                <a:effectLst>
                  <a:outerShdw blurRad="38100" dist="38100" dir="2700000" algn="tl">
                    <a:srgbClr val="000000">
                      <a:alpha val="43137"/>
                    </a:srgbClr>
                  </a:outerShdw>
                </a:effectLst>
              </a:rPr>
              <a:t>2</a:t>
            </a:r>
            <a:r>
              <a:rPr lang="en-US" sz="2800" baseline="30000" dirty="0">
                <a:solidFill>
                  <a:prstClr val="black">
                    <a:lumMod val="95000"/>
                    <a:lumOff val="5000"/>
                  </a:prstClr>
                </a:solidFill>
                <a:effectLst>
                  <a:outerShdw blurRad="38100" dist="38100" dir="2700000" algn="tl">
                    <a:srgbClr val="000000">
                      <a:alpha val="43137"/>
                    </a:srgbClr>
                  </a:outerShdw>
                </a:effectLst>
              </a:rPr>
              <a:t>nd</a:t>
            </a:r>
            <a:r>
              <a:rPr lang="en-US" sz="2800" dirty="0">
                <a:solidFill>
                  <a:prstClr val="black">
                    <a:lumMod val="95000"/>
                    <a:lumOff val="5000"/>
                  </a:prstClr>
                </a:solidFill>
              </a:rPr>
              <a:t>   month, to the </a:t>
            </a:r>
            <a:r>
              <a:rPr lang="en-US" sz="2800" b="1" u="sng" dirty="0">
                <a:solidFill>
                  <a:srgbClr val="C00000"/>
                </a:solidFill>
                <a:effectLst>
                  <a:outerShdw blurRad="38100" dist="38100" dir="2700000" algn="tl">
                    <a:srgbClr val="000000">
                      <a:alpha val="43137"/>
                    </a:srgbClr>
                  </a:outerShdw>
                </a:effectLst>
              </a:rPr>
              <a:t>end of the 6</a:t>
            </a:r>
            <a:r>
              <a:rPr lang="en-US" sz="2800" b="1" u="sng" baseline="30000" dirty="0">
                <a:solidFill>
                  <a:srgbClr val="C00000"/>
                </a:solidFill>
                <a:effectLst>
                  <a:outerShdw blurRad="38100" dist="38100" dir="2700000" algn="tl">
                    <a:srgbClr val="000000">
                      <a:alpha val="43137"/>
                    </a:srgbClr>
                  </a:outerShdw>
                </a:effectLst>
              </a:rPr>
              <a:t>th</a:t>
            </a:r>
            <a:r>
              <a:rPr lang="en-US" sz="2800" b="1" u="sng" dirty="0">
                <a:solidFill>
                  <a:srgbClr val="C00000"/>
                </a:solidFill>
                <a:effectLst>
                  <a:outerShdw blurRad="38100" dist="38100" dir="2700000" algn="tl">
                    <a:srgbClr val="000000">
                      <a:alpha val="43137"/>
                    </a:srgbClr>
                  </a:outerShdw>
                </a:effectLst>
              </a:rPr>
              <a:t> month</a:t>
            </a:r>
            <a:r>
              <a:rPr lang="en-US" sz="2800" b="1" dirty="0">
                <a:solidFill>
                  <a:srgbClr val="C00000"/>
                </a:solidFill>
                <a:effectLst>
                  <a:outerShdw blurRad="38100" dist="38100" dir="2700000" algn="tl">
                    <a:srgbClr val="000000">
                      <a:alpha val="43137"/>
                    </a:srgbClr>
                  </a:outerShdw>
                </a:effectLst>
              </a:rPr>
              <a:t>.</a:t>
            </a:r>
          </a:p>
          <a:p>
            <a:pPr marL="0" lvl="0" indent="0">
              <a:buNone/>
            </a:pPr>
            <a:endParaRPr lang="en-US" sz="2800" dirty="0">
              <a:solidFill>
                <a:prstClr val="black">
                  <a:lumMod val="95000"/>
                  <a:lumOff val="5000"/>
                </a:prstClr>
              </a:solidFill>
            </a:endParaRPr>
          </a:p>
          <a:p>
            <a:pPr marL="0" lvl="0" indent="0">
              <a:buNone/>
            </a:pPr>
            <a:endParaRPr lang="en-US" sz="2800" dirty="0">
              <a:solidFill>
                <a:prstClr val="black">
                  <a:lumMod val="95000"/>
                  <a:lumOff val="5000"/>
                </a:prstClr>
              </a:solidFill>
            </a:endParaRPr>
          </a:p>
          <a:p>
            <a:pPr marL="0" lvl="0" indent="0">
              <a:buNone/>
            </a:pPr>
            <a:r>
              <a:rPr lang="en-US" sz="2800" dirty="0">
                <a:solidFill>
                  <a:prstClr val="black">
                    <a:lumMod val="95000"/>
                    <a:lumOff val="5000"/>
                  </a:prstClr>
                </a:solidFill>
              </a:rPr>
              <a:t>     </a:t>
            </a:r>
            <a:r>
              <a:rPr lang="en-US" sz="2800" b="1" dirty="0">
                <a:solidFill>
                  <a:srgbClr val="FF9900"/>
                </a:solidFill>
                <a:effectLst>
                  <a:outerShdw blurRad="38100" dist="38100" dir="2700000" algn="tl">
                    <a:srgbClr val="000000">
                      <a:alpha val="43137"/>
                    </a:srgbClr>
                  </a:outerShdw>
                </a:effectLst>
              </a:rPr>
              <a:t>1</a:t>
            </a:r>
            <a:r>
              <a:rPr lang="en-US" sz="2800" b="1" baseline="30000" dirty="0">
                <a:solidFill>
                  <a:srgbClr val="FF9900"/>
                </a:solidFill>
                <a:effectLst>
                  <a:outerShdw blurRad="38100" dist="38100" dir="2700000" algn="tl">
                    <a:srgbClr val="000000">
                      <a:alpha val="43137"/>
                    </a:srgbClr>
                  </a:outerShdw>
                </a:effectLst>
              </a:rPr>
              <a:t>st</a:t>
            </a:r>
            <a:r>
              <a:rPr lang="en-US" sz="2800" b="1" dirty="0">
                <a:solidFill>
                  <a:srgbClr val="FF9900"/>
                </a:solidFill>
                <a:effectLst>
                  <a:outerShdw blurRad="38100" dist="38100" dir="2700000" algn="tl">
                    <a:srgbClr val="000000">
                      <a:alpha val="43137"/>
                    </a:srgbClr>
                  </a:outerShdw>
                </a:effectLst>
              </a:rPr>
              <a:t> </a:t>
            </a:r>
            <a:r>
              <a:rPr lang="en-US" sz="2800" dirty="0">
                <a:solidFill>
                  <a:prstClr val="black">
                    <a:lumMod val="95000"/>
                    <a:lumOff val="5000"/>
                  </a:prstClr>
                </a:solidFill>
              </a:rPr>
              <a:t>– 30</a:t>
            </a:r>
          </a:p>
          <a:p>
            <a:pPr marL="0" lvl="0" indent="0">
              <a:buNone/>
            </a:pPr>
            <a:r>
              <a:rPr lang="en-US" sz="2800" dirty="0">
                <a:solidFill>
                  <a:prstClr val="black">
                    <a:lumMod val="95000"/>
                    <a:lumOff val="5000"/>
                  </a:prstClr>
                </a:solidFill>
              </a:rPr>
              <a:t>		   </a:t>
            </a:r>
            <a:r>
              <a:rPr lang="en-US" sz="2800" b="1" dirty="0">
                <a:solidFill>
                  <a:srgbClr val="FF9900"/>
                </a:solidFill>
                <a:effectLst>
                  <a:outerShdw blurRad="38100" dist="38100" dir="2700000" algn="tl">
                    <a:srgbClr val="000000">
                      <a:alpha val="43137"/>
                    </a:srgbClr>
                  </a:outerShdw>
                </a:effectLst>
              </a:rPr>
              <a:t>2</a:t>
            </a:r>
            <a:r>
              <a:rPr lang="en-US" sz="2800" b="1" baseline="30000" dirty="0">
                <a:solidFill>
                  <a:srgbClr val="FF9900"/>
                </a:solidFill>
                <a:effectLst>
                  <a:outerShdw blurRad="38100" dist="38100" dir="2700000" algn="tl">
                    <a:srgbClr val="000000">
                      <a:alpha val="43137"/>
                    </a:srgbClr>
                  </a:outerShdw>
                </a:effectLst>
              </a:rPr>
              <a:t>nd</a:t>
            </a:r>
            <a:r>
              <a:rPr lang="en-US" sz="2800" dirty="0">
                <a:solidFill>
                  <a:prstClr val="black">
                    <a:lumMod val="95000"/>
                    <a:lumOff val="5000"/>
                  </a:prstClr>
                </a:solidFill>
                <a:effectLst>
                  <a:outerShdw blurRad="38100" dist="38100" dir="2700000" algn="tl">
                    <a:srgbClr val="000000">
                      <a:alpha val="43137"/>
                    </a:srgbClr>
                  </a:outerShdw>
                </a:effectLst>
              </a:rPr>
              <a:t> </a:t>
            </a:r>
            <a:r>
              <a:rPr lang="en-US" sz="2800" dirty="0">
                <a:solidFill>
                  <a:prstClr val="black">
                    <a:lumMod val="95000"/>
                    <a:lumOff val="5000"/>
                  </a:prstClr>
                </a:solidFill>
              </a:rPr>
              <a:t>– 30       </a:t>
            </a:r>
            <a:r>
              <a:rPr lang="en-US" sz="2800" b="1" dirty="0">
                <a:solidFill>
                  <a:srgbClr val="FF9900"/>
                </a:solidFill>
                <a:effectLst>
                  <a:outerShdw blurRad="38100" dist="38100" dir="2700000" algn="tl">
                    <a:srgbClr val="000000">
                      <a:alpha val="43137"/>
                    </a:srgbClr>
                  </a:outerShdw>
                </a:effectLst>
              </a:rPr>
              <a:t>3</a:t>
            </a:r>
            <a:r>
              <a:rPr lang="en-US" sz="2800" b="1" baseline="30000" dirty="0">
                <a:solidFill>
                  <a:srgbClr val="FF9900"/>
                </a:solidFill>
                <a:effectLst>
                  <a:outerShdw blurRad="38100" dist="38100" dir="2700000" algn="tl">
                    <a:srgbClr val="000000">
                      <a:alpha val="43137"/>
                    </a:srgbClr>
                  </a:outerShdw>
                </a:effectLst>
              </a:rPr>
              <a:t>rd</a:t>
            </a:r>
            <a:r>
              <a:rPr lang="en-US" sz="2800" b="1" dirty="0">
                <a:solidFill>
                  <a:srgbClr val="FF9900"/>
                </a:solidFill>
                <a:effectLst>
                  <a:outerShdw blurRad="38100" dist="38100" dir="2700000" algn="tl">
                    <a:srgbClr val="000000">
                      <a:alpha val="43137"/>
                    </a:srgbClr>
                  </a:outerShdw>
                </a:effectLst>
              </a:rPr>
              <a:t> </a:t>
            </a:r>
            <a:r>
              <a:rPr lang="en-US" sz="2800" dirty="0">
                <a:solidFill>
                  <a:prstClr val="black">
                    <a:lumMod val="95000"/>
                    <a:lumOff val="5000"/>
                  </a:prstClr>
                </a:solidFill>
              </a:rPr>
              <a:t>– 30	</a:t>
            </a:r>
            <a:r>
              <a:rPr lang="en-US" sz="2800" dirty="0">
                <a:solidFill>
                  <a:prstClr val="black">
                    <a:lumMod val="95000"/>
                    <a:lumOff val="5000"/>
                  </a:prstClr>
                </a:solidFill>
                <a:effectLst>
                  <a:outerShdw blurRad="38100" dist="38100" dir="2700000" algn="tl">
                    <a:srgbClr val="000000">
                      <a:alpha val="43137"/>
                    </a:srgbClr>
                  </a:outerShdw>
                </a:effectLst>
              </a:rPr>
              <a:t>      </a:t>
            </a:r>
            <a:r>
              <a:rPr lang="en-US" sz="2800" b="1" dirty="0">
                <a:solidFill>
                  <a:srgbClr val="FF9900"/>
                </a:solidFill>
                <a:effectLst>
                  <a:outerShdw blurRad="38100" dist="38100" dir="2700000" algn="tl">
                    <a:srgbClr val="000000">
                      <a:alpha val="43137"/>
                    </a:srgbClr>
                  </a:outerShdw>
                </a:effectLst>
              </a:rPr>
              <a:t>4</a:t>
            </a:r>
            <a:r>
              <a:rPr lang="en-US" sz="2800" b="1" baseline="30000" dirty="0">
                <a:solidFill>
                  <a:srgbClr val="FF9900"/>
                </a:solidFill>
                <a:effectLst>
                  <a:outerShdw blurRad="38100" dist="38100" dir="2700000" algn="tl">
                    <a:srgbClr val="000000">
                      <a:alpha val="43137"/>
                    </a:srgbClr>
                  </a:outerShdw>
                </a:effectLst>
              </a:rPr>
              <a:t>th</a:t>
            </a:r>
            <a:r>
              <a:rPr lang="en-US" sz="2800" b="1" dirty="0">
                <a:solidFill>
                  <a:srgbClr val="FF9900"/>
                </a:solidFill>
                <a:effectLst>
                  <a:outerShdw blurRad="38100" dist="38100" dir="2700000" algn="tl">
                    <a:srgbClr val="000000">
                      <a:alpha val="43137"/>
                    </a:srgbClr>
                  </a:outerShdw>
                </a:effectLst>
              </a:rPr>
              <a:t> </a:t>
            </a:r>
            <a:r>
              <a:rPr lang="en-US" sz="2800" dirty="0">
                <a:solidFill>
                  <a:prstClr val="black">
                    <a:lumMod val="95000"/>
                    <a:lumOff val="5000"/>
                  </a:prstClr>
                </a:solidFill>
              </a:rPr>
              <a:t>– 30       </a:t>
            </a:r>
            <a:r>
              <a:rPr lang="en-US" sz="2800" b="1" dirty="0">
                <a:solidFill>
                  <a:srgbClr val="FF9900"/>
                </a:solidFill>
                <a:effectLst>
                  <a:outerShdw blurRad="38100" dist="38100" dir="2700000" algn="tl">
                    <a:srgbClr val="000000">
                      <a:alpha val="43137"/>
                    </a:srgbClr>
                  </a:outerShdw>
                </a:effectLst>
              </a:rPr>
              <a:t>5</a:t>
            </a:r>
            <a:r>
              <a:rPr lang="en-US" sz="2800" b="1" baseline="30000" dirty="0">
                <a:solidFill>
                  <a:srgbClr val="FF9900"/>
                </a:solidFill>
                <a:effectLst>
                  <a:outerShdw blurRad="38100" dist="38100" dir="2700000" algn="tl">
                    <a:srgbClr val="000000">
                      <a:alpha val="43137"/>
                    </a:srgbClr>
                  </a:outerShdw>
                </a:effectLst>
              </a:rPr>
              <a:t>th</a:t>
            </a:r>
            <a:r>
              <a:rPr lang="en-US" sz="2800" b="1" dirty="0">
                <a:solidFill>
                  <a:srgbClr val="FF9900"/>
                </a:solidFill>
                <a:effectLst>
                  <a:outerShdw blurRad="38100" dist="38100" dir="2700000" algn="tl">
                    <a:srgbClr val="000000">
                      <a:alpha val="43137"/>
                    </a:srgbClr>
                  </a:outerShdw>
                </a:effectLst>
              </a:rPr>
              <a:t> </a:t>
            </a:r>
            <a:r>
              <a:rPr lang="en-US" sz="2800" dirty="0">
                <a:solidFill>
                  <a:prstClr val="black">
                    <a:lumMod val="95000"/>
                    <a:lumOff val="5000"/>
                  </a:prstClr>
                </a:solidFill>
              </a:rPr>
              <a:t>– 30	        </a:t>
            </a:r>
            <a:r>
              <a:rPr lang="en-US" sz="2800" b="1" dirty="0">
                <a:solidFill>
                  <a:srgbClr val="FF9900"/>
                </a:solidFill>
                <a:effectLst>
                  <a:outerShdw blurRad="38100" dist="38100" dir="2700000" algn="tl">
                    <a:srgbClr val="000000">
                      <a:alpha val="43137"/>
                    </a:srgbClr>
                  </a:outerShdw>
                </a:effectLst>
              </a:rPr>
              <a:t>6</a:t>
            </a:r>
            <a:r>
              <a:rPr lang="en-US" sz="2800" b="1" baseline="30000" dirty="0">
                <a:solidFill>
                  <a:srgbClr val="FF9900"/>
                </a:solidFill>
                <a:effectLst>
                  <a:outerShdw blurRad="38100" dist="38100" dir="2700000" algn="tl">
                    <a:srgbClr val="000000">
                      <a:alpha val="43137"/>
                    </a:srgbClr>
                  </a:outerShdw>
                </a:effectLst>
              </a:rPr>
              <a:t>th</a:t>
            </a:r>
            <a:r>
              <a:rPr lang="en-US" sz="2800" b="1" dirty="0">
                <a:solidFill>
                  <a:srgbClr val="FF9900"/>
                </a:solidFill>
                <a:effectLst>
                  <a:outerShdw blurRad="38100" dist="38100" dir="2700000" algn="tl">
                    <a:srgbClr val="000000">
                      <a:alpha val="43137"/>
                    </a:srgbClr>
                  </a:outerShdw>
                </a:effectLst>
              </a:rPr>
              <a:t> </a:t>
            </a:r>
            <a:r>
              <a:rPr lang="en-US" sz="2800" dirty="0">
                <a:solidFill>
                  <a:prstClr val="black">
                    <a:lumMod val="95000"/>
                    <a:lumOff val="5000"/>
                  </a:prstClr>
                </a:solidFill>
              </a:rPr>
              <a:t>- 30  </a:t>
            </a:r>
          </a:p>
          <a:p>
            <a:endParaRPr lang="en-US" dirty="0"/>
          </a:p>
        </p:txBody>
      </p:sp>
      <p:sp>
        <p:nvSpPr>
          <p:cNvPr id="4" name="Slide Number Placeholder 3"/>
          <p:cNvSpPr>
            <a:spLocks noGrp="1"/>
          </p:cNvSpPr>
          <p:nvPr>
            <p:ph type="sldNum" sz="quarter" idx="12"/>
          </p:nvPr>
        </p:nvSpPr>
        <p:spPr>
          <a:xfrm>
            <a:off x="10818810" y="6324600"/>
            <a:ext cx="1066802" cy="276228"/>
          </a:xfrm>
        </p:spPr>
        <p:txBody>
          <a:bodyPr/>
          <a:lstStyle/>
          <a:p>
            <a:fld id="{2A013F82-EE5E-44EE-A61D-E31C6657F26F}" type="slidenum">
              <a:rPr lang="en-US" b="1" smtClean="0">
                <a:solidFill>
                  <a:schemeClr val="bg1"/>
                </a:solidFill>
              </a:rPr>
              <a:t>9</a:t>
            </a:fld>
            <a:endParaRPr lang="en-US" b="1" dirty="0">
              <a:solidFill>
                <a:schemeClr val="bg1"/>
              </a:solidFill>
            </a:endParaRPr>
          </a:p>
        </p:txBody>
      </p:sp>
      <p:sp>
        <p:nvSpPr>
          <p:cNvPr id="5" name="Title 1"/>
          <p:cNvSpPr>
            <a:spLocks noGrp="1"/>
          </p:cNvSpPr>
          <p:nvPr>
            <p:ph type="title"/>
          </p:nvPr>
        </p:nvSpPr>
        <p:spPr>
          <a:xfrm>
            <a:off x="1991086" y="76200"/>
            <a:ext cx="9144001" cy="762000"/>
          </a:xfrm>
          <a:gradFill>
            <a:gsLst>
              <a:gs pos="49000">
                <a:srgbClr val="CC0099"/>
              </a:gs>
              <a:gs pos="100000">
                <a:srgbClr val="134251"/>
              </a:gs>
              <a:gs pos="65000">
                <a:srgbClr val="134251"/>
              </a:gs>
            </a:gsLst>
            <a:lin ang="8100000" scaled="1"/>
          </a:gradFill>
          <a:ln w="57150">
            <a:solidFill>
              <a:srgbClr val="FF9900"/>
            </a:solidFill>
          </a:ln>
          <a:scene3d>
            <a:camera prst="orthographicFront"/>
            <a:lightRig rig="threePt" dir="t"/>
          </a:scene3d>
          <a:sp3d>
            <a:bevelT w="114300" prst="artDeco"/>
          </a:sp3d>
        </p:spPr>
        <p:txBody>
          <a:bodyPr>
            <a:normAutofit fontScale="90000"/>
          </a:bodyPr>
          <a:lstStyle/>
          <a:p>
            <a:pPr lvl="0" algn="ctr" defTabSz="1218987">
              <a:lnSpc>
                <a:spcPct val="115000"/>
              </a:lnSpc>
              <a:spcBef>
                <a:spcPts val="0"/>
              </a:spcBef>
              <a:spcAft>
                <a:spcPts val="1000"/>
              </a:spcAft>
            </a:pPr>
            <a:r>
              <a:rPr lang="en-US" sz="4400" b="1" dirty="0">
                <a:ln>
                  <a:solidFill>
                    <a:sysClr val="windowText" lastClr="000000"/>
                  </a:solidFill>
                </a:ln>
                <a:solidFill>
                  <a:srgbClr val="FF00FF"/>
                </a:solidFill>
                <a:latin typeface="Kristen ITC" panose="03050502040202030202" pitchFamily="66" charset="0"/>
                <a:ea typeface="TITUS Cyberbit Basic" panose="02020603050405020304" pitchFamily="18" charset="0"/>
                <a:cs typeface="Georgia" panose="02040502050405020303" pitchFamily="18" charset="0"/>
              </a:rPr>
              <a:t>Noah’s </a:t>
            </a:r>
            <a:r>
              <a:rPr lang="en-US" sz="4400" b="1" u="dotted" dirty="0">
                <a:ln>
                  <a:solidFill>
                    <a:sysClr val="windowText" lastClr="000000"/>
                  </a:solidFill>
                </a:ln>
                <a:solidFill>
                  <a:srgbClr val="FFC000"/>
                </a:solidFill>
                <a:uFill>
                  <a:solidFill>
                    <a:srgbClr val="3333CC"/>
                  </a:solidFill>
                </a:uFill>
                <a:latin typeface="Kristen ITC" panose="03050502040202030202" pitchFamily="66" charset="0"/>
                <a:ea typeface="TITUS Cyberbit Basic" panose="02020603050405020304" pitchFamily="18" charset="0"/>
                <a:cs typeface="Georgia" panose="02040502050405020303" pitchFamily="18" charset="0"/>
              </a:rPr>
              <a:t>Solar</a:t>
            </a:r>
            <a:r>
              <a:rPr lang="en-US" sz="4400" b="1" dirty="0">
                <a:ln>
                  <a:solidFill>
                    <a:sysClr val="windowText" lastClr="000000"/>
                  </a:solidFill>
                </a:ln>
                <a:solidFill>
                  <a:srgbClr val="FF00FF"/>
                </a:solidFill>
                <a:latin typeface="Kristen ITC" panose="03050502040202030202" pitchFamily="66" charset="0"/>
                <a:ea typeface="TITUS Cyberbit Basic" panose="02020603050405020304" pitchFamily="18" charset="0"/>
                <a:cs typeface="Georgia" panose="02040502050405020303" pitchFamily="18" charset="0"/>
              </a:rPr>
              <a:t> Flood Experience </a:t>
            </a:r>
            <a:r>
              <a:rPr lang="en-US" sz="4400" b="1" dirty="0">
                <a:solidFill>
                  <a:schemeClr val="bg1"/>
                </a:solidFill>
                <a:latin typeface="Kristen ITC" panose="03050502040202030202" pitchFamily="66" charset="0"/>
                <a:ea typeface="TITUS Cyberbit Basic" panose="02020603050405020304" pitchFamily="18" charset="0"/>
                <a:cs typeface="Georgia" panose="02040502050405020303" pitchFamily="18" charset="0"/>
              </a:rPr>
              <a:t>– </a:t>
            </a:r>
            <a:r>
              <a:rPr lang="en-US" sz="2400" b="1" dirty="0">
                <a:solidFill>
                  <a:schemeClr val="bg1"/>
                </a:solidFill>
                <a:latin typeface="Kristen ITC" panose="03050502040202030202" pitchFamily="66" charset="0"/>
                <a:ea typeface="TITUS Cyberbit Basic" panose="02020603050405020304" pitchFamily="18" charset="0"/>
                <a:cs typeface="Georgia" panose="02040502050405020303" pitchFamily="18" charset="0"/>
              </a:rPr>
              <a:t>(# 3)</a:t>
            </a:r>
            <a:endParaRPr lang="en-US" dirty="0">
              <a:solidFill>
                <a:schemeClr val="bg1"/>
              </a:solidFill>
            </a:endParaRPr>
          </a:p>
        </p:txBody>
      </p:sp>
      <p:cxnSp>
        <p:nvCxnSpPr>
          <p:cNvPr id="25" name="Straight Connector 24"/>
          <p:cNvCxnSpPr/>
          <p:nvPr/>
        </p:nvCxnSpPr>
        <p:spPr>
          <a:xfrm flipV="1">
            <a:off x="7982638" y="4941869"/>
            <a:ext cx="0" cy="471688"/>
          </a:xfrm>
          <a:prstGeom prst="line">
            <a:avLst/>
          </a:prstGeom>
          <a:ln w="57150">
            <a:solidFill>
              <a:srgbClr val="00B05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9887637" y="4941869"/>
            <a:ext cx="0" cy="461511"/>
          </a:xfrm>
          <a:prstGeom prst="line">
            <a:avLst/>
          </a:prstGeom>
          <a:ln w="57150">
            <a:solidFill>
              <a:srgbClr val="00B05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11771183" y="4952259"/>
            <a:ext cx="0" cy="450907"/>
          </a:xfrm>
          <a:prstGeom prst="line">
            <a:avLst/>
          </a:prstGeom>
          <a:ln w="57150">
            <a:solidFill>
              <a:srgbClr val="00B05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094284" y="4937136"/>
            <a:ext cx="0" cy="487026"/>
          </a:xfrm>
          <a:prstGeom prst="line">
            <a:avLst/>
          </a:prstGeom>
          <a:ln w="57150">
            <a:solidFill>
              <a:srgbClr val="00B05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4074983" y="4942609"/>
            <a:ext cx="0" cy="457201"/>
          </a:xfrm>
          <a:prstGeom prst="line">
            <a:avLst/>
          </a:prstGeom>
          <a:ln w="57150">
            <a:solidFill>
              <a:srgbClr val="009242"/>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40368" y="4108151"/>
            <a:ext cx="0" cy="1346492"/>
          </a:xfrm>
          <a:prstGeom prst="line">
            <a:avLst/>
          </a:prstGeom>
          <a:ln w="76200">
            <a:solidFill>
              <a:srgbClr val="CC0099"/>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45368" y="4935789"/>
            <a:ext cx="1" cy="457200"/>
          </a:xfrm>
          <a:prstGeom prst="line">
            <a:avLst/>
          </a:prstGeom>
          <a:ln w="57150">
            <a:solidFill>
              <a:srgbClr val="009242"/>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16" name="Curved Down Arrow 15"/>
          <p:cNvSpPr/>
          <p:nvPr/>
        </p:nvSpPr>
        <p:spPr>
          <a:xfrm>
            <a:off x="304027" y="4419600"/>
            <a:ext cx="2132785" cy="472439"/>
          </a:xfrm>
          <a:prstGeom prst="curvedDownArrow">
            <a:avLst>
              <a:gd name="adj1" fmla="val 25000"/>
              <a:gd name="adj2" fmla="val 75782"/>
              <a:gd name="adj3" fmla="val 35904"/>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7" name="Straight Connector 16"/>
          <p:cNvCxnSpPr/>
          <p:nvPr/>
        </p:nvCxnSpPr>
        <p:spPr>
          <a:xfrm flipV="1">
            <a:off x="2778768" y="4935789"/>
            <a:ext cx="0" cy="457200"/>
          </a:xfrm>
          <a:prstGeom prst="line">
            <a:avLst/>
          </a:prstGeom>
          <a:ln w="57150">
            <a:solidFill>
              <a:srgbClr val="4D4D4D"/>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18" name="Curved Down Arrow 17"/>
          <p:cNvSpPr/>
          <p:nvPr/>
        </p:nvSpPr>
        <p:spPr>
          <a:xfrm>
            <a:off x="2245368" y="4495800"/>
            <a:ext cx="628650" cy="417182"/>
          </a:xfrm>
          <a:prstGeom prst="curvedDownArrow">
            <a:avLst>
              <a:gd name="adj1" fmla="val 9984"/>
              <a:gd name="adj2" fmla="val 50000"/>
              <a:gd name="adj3" fmla="val 25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9" name="Straight Connector 18"/>
          <p:cNvCxnSpPr/>
          <p:nvPr/>
        </p:nvCxnSpPr>
        <p:spPr>
          <a:xfrm flipV="1">
            <a:off x="3170159" y="4966961"/>
            <a:ext cx="0" cy="457201"/>
          </a:xfrm>
          <a:prstGeom prst="line">
            <a:avLst/>
          </a:prstGeom>
          <a:ln w="57150">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32" name="Curved Up Arrow 31"/>
          <p:cNvSpPr/>
          <p:nvPr/>
        </p:nvSpPr>
        <p:spPr>
          <a:xfrm>
            <a:off x="9812152" y="5487576"/>
            <a:ext cx="2158011" cy="634499"/>
          </a:xfrm>
          <a:prstGeom prst="curvedUpArrow">
            <a:avLst>
              <a:gd name="adj1" fmla="val 25000"/>
              <a:gd name="adj2" fmla="val 72828"/>
              <a:gd name="adj3" fmla="val 25000"/>
            </a:avLst>
          </a:prstGeom>
          <a:solidFill>
            <a:srgbClr val="00B0F0"/>
          </a:solidFill>
          <a:ln w="38100">
            <a:solidFill>
              <a:srgbClr val="FF5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urved Up Arrow 32"/>
          <p:cNvSpPr/>
          <p:nvPr/>
        </p:nvSpPr>
        <p:spPr>
          <a:xfrm>
            <a:off x="7950261" y="5486897"/>
            <a:ext cx="2128680" cy="668648"/>
          </a:xfrm>
          <a:prstGeom prst="curvedUpArrow">
            <a:avLst>
              <a:gd name="adj1" fmla="val 17968"/>
              <a:gd name="adj2" fmla="val 66200"/>
              <a:gd name="adj3" fmla="val 25000"/>
            </a:avLst>
          </a:prstGeom>
          <a:solidFill>
            <a:srgbClr val="00B0F0"/>
          </a:solidFill>
          <a:ln w="38100">
            <a:solidFill>
              <a:srgbClr val="FF5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Right Bracket 39"/>
          <p:cNvSpPr/>
          <p:nvPr/>
        </p:nvSpPr>
        <p:spPr>
          <a:xfrm rot="16200000">
            <a:off x="7352787" y="502617"/>
            <a:ext cx="250976" cy="8611416"/>
          </a:xfrm>
          <a:prstGeom prst="rightBracket">
            <a:avLst>
              <a:gd name="adj" fmla="val 206141"/>
            </a:avLst>
          </a:prstGeom>
          <a:solidFill>
            <a:schemeClr val="accent4">
              <a:lumMod val="40000"/>
              <a:lumOff val="60000"/>
            </a:schemeClr>
          </a:solidFill>
          <a:ln w="57150">
            <a:solidFill>
              <a:srgbClr val="21FB93"/>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7" name="Straight Arrow Connector 46"/>
          <p:cNvCxnSpPr/>
          <p:nvPr/>
        </p:nvCxnSpPr>
        <p:spPr>
          <a:xfrm>
            <a:off x="10361612" y="3529588"/>
            <a:ext cx="1409571" cy="1423412"/>
          </a:xfrm>
          <a:prstGeom prst="straightConnector1">
            <a:avLst/>
          </a:prstGeom>
          <a:ln w="38100">
            <a:solidFill>
              <a:srgbClr val="C00000"/>
            </a:solidFill>
            <a:tailEnd type="triangle"/>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3180550" y="3529588"/>
            <a:ext cx="102977" cy="1271012"/>
          </a:xfrm>
          <a:prstGeom prst="straightConnector1">
            <a:avLst/>
          </a:prstGeom>
          <a:ln w="38100">
            <a:solidFill>
              <a:srgbClr val="00B0F0"/>
            </a:solidFill>
            <a:tailEnd type="triangle"/>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5637212" y="3124200"/>
            <a:ext cx="6096000" cy="1828800"/>
            <a:chOff x="5637212" y="3124200"/>
            <a:chExt cx="6096000" cy="1828800"/>
          </a:xfrm>
        </p:grpSpPr>
        <p:cxnSp>
          <p:nvCxnSpPr>
            <p:cNvPr id="12" name="Straight Arrow Connector 11"/>
            <p:cNvCxnSpPr/>
            <p:nvPr/>
          </p:nvCxnSpPr>
          <p:spPr>
            <a:xfrm>
              <a:off x="5637212" y="3581400"/>
              <a:ext cx="6096000" cy="1371600"/>
            </a:xfrm>
            <a:prstGeom prst="straightConnector1">
              <a:avLst/>
            </a:prstGeom>
            <a:ln w="57150">
              <a:solidFill>
                <a:srgbClr val="21FB93"/>
              </a:solidFill>
              <a:tailEnd type="triangle"/>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637212" y="3124200"/>
              <a:ext cx="0" cy="457200"/>
            </a:xfrm>
            <a:prstGeom prst="line">
              <a:avLst/>
            </a:prstGeom>
            <a:ln w="57150">
              <a:solidFill>
                <a:srgbClr val="21FB93"/>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p:nvPr/>
        </p:nvCxnSpPr>
        <p:spPr>
          <a:xfrm>
            <a:off x="329977" y="5424162"/>
            <a:ext cx="11468508" cy="20076"/>
          </a:xfrm>
          <a:prstGeom prst="line">
            <a:avLst/>
          </a:prstGeom>
          <a:ln w="76200">
            <a:solidFill>
              <a:srgbClr val="0000CC"/>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22" name="Curved Up Arrow 21"/>
          <p:cNvSpPr/>
          <p:nvPr/>
        </p:nvSpPr>
        <p:spPr>
          <a:xfrm>
            <a:off x="5979983" y="5492608"/>
            <a:ext cx="2244852" cy="662937"/>
          </a:xfrm>
          <a:prstGeom prst="curvedUpArrow">
            <a:avLst>
              <a:gd name="adj1" fmla="val 25000"/>
              <a:gd name="adj2" fmla="val 80143"/>
              <a:gd name="adj3" fmla="val 20283"/>
            </a:avLst>
          </a:prstGeom>
          <a:solidFill>
            <a:srgbClr val="00B0F0"/>
          </a:solidFill>
          <a:ln w="38100">
            <a:solidFill>
              <a:srgbClr val="FF5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Curved Up Arrow 22"/>
          <p:cNvSpPr/>
          <p:nvPr/>
        </p:nvSpPr>
        <p:spPr>
          <a:xfrm>
            <a:off x="4037012" y="5486400"/>
            <a:ext cx="2227014" cy="656082"/>
          </a:xfrm>
          <a:prstGeom prst="curvedUpArrow">
            <a:avLst/>
          </a:prstGeom>
          <a:solidFill>
            <a:schemeClr val="bg1"/>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urved Up Arrow 6"/>
          <p:cNvSpPr/>
          <p:nvPr/>
        </p:nvSpPr>
        <p:spPr>
          <a:xfrm>
            <a:off x="2116883" y="5486897"/>
            <a:ext cx="2069353" cy="655585"/>
          </a:xfrm>
          <a:prstGeom prst="curved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25896130"/>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80">
                                          <p:stCondLst>
                                            <p:cond delay="0"/>
                                          </p:stCondLst>
                                        </p:cTn>
                                        <p:tgtEl>
                                          <p:spTgt spid="3">
                                            <p:txEl>
                                              <p:pRg st="2" end="2"/>
                                            </p:txEl>
                                          </p:spTgt>
                                        </p:tgtEl>
                                      </p:cBhvr>
                                    </p:animEffect>
                                    <p:anim calcmode="lin" valueType="num">
                                      <p:cBhvr>
                                        <p:cTn id="8"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2" end="2"/>
                                            </p:txEl>
                                          </p:spTgt>
                                        </p:tgtEl>
                                      </p:cBhvr>
                                      <p:to x="100000" y="60000"/>
                                    </p:animScale>
                                    <p:animScale>
                                      <p:cBhvr>
                                        <p:cTn id="14" dur="166" decel="50000">
                                          <p:stCondLst>
                                            <p:cond delay="676"/>
                                          </p:stCondLst>
                                        </p:cTn>
                                        <p:tgtEl>
                                          <p:spTgt spid="3">
                                            <p:txEl>
                                              <p:pRg st="2" end="2"/>
                                            </p:txEl>
                                          </p:spTgt>
                                        </p:tgtEl>
                                      </p:cBhvr>
                                      <p:to x="100000" y="100000"/>
                                    </p:animScale>
                                    <p:animScale>
                                      <p:cBhvr>
                                        <p:cTn id="15" dur="26">
                                          <p:stCondLst>
                                            <p:cond delay="1312"/>
                                          </p:stCondLst>
                                        </p:cTn>
                                        <p:tgtEl>
                                          <p:spTgt spid="3">
                                            <p:txEl>
                                              <p:pRg st="2" end="2"/>
                                            </p:txEl>
                                          </p:spTgt>
                                        </p:tgtEl>
                                      </p:cBhvr>
                                      <p:to x="100000" y="80000"/>
                                    </p:animScale>
                                    <p:animScale>
                                      <p:cBhvr>
                                        <p:cTn id="16" dur="166" decel="50000">
                                          <p:stCondLst>
                                            <p:cond delay="1338"/>
                                          </p:stCondLst>
                                        </p:cTn>
                                        <p:tgtEl>
                                          <p:spTgt spid="3">
                                            <p:txEl>
                                              <p:pRg st="2" end="2"/>
                                            </p:txEl>
                                          </p:spTgt>
                                        </p:tgtEl>
                                      </p:cBhvr>
                                      <p:to x="100000" y="100000"/>
                                    </p:animScale>
                                    <p:animScale>
                                      <p:cBhvr>
                                        <p:cTn id="17" dur="26">
                                          <p:stCondLst>
                                            <p:cond delay="1642"/>
                                          </p:stCondLst>
                                        </p:cTn>
                                        <p:tgtEl>
                                          <p:spTgt spid="3">
                                            <p:txEl>
                                              <p:pRg st="2" end="2"/>
                                            </p:txEl>
                                          </p:spTgt>
                                        </p:tgtEl>
                                      </p:cBhvr>
                                      <p:to x="100000" y="90000"/>
                                    </p:animScale>
                                    <p:animScale>
                                      <p:cBhvr>
                                        <p:cTn id="18" dur="166" decel="50000">
                                          <p:stCondLst>
                                            <p:cond delay="1668"/>
                                          </p:stCondLst>
                                        </p:cTn>
                                        <p:tgtEl>
                                          <p:spTgt spid="3">
                                            <p:txEl>
                                              <p:pRg st="2" end="2"/>
                                            </p:txEl>
                                          </p:spTgt>
                                        </p:tgtEl>
                                      </p:cBhvr>
                                      <p:to x="100000" y="100000"/>
                                    </p:animScale>
                                    <p:animScale>
                                      <p:cBhvr>
                                        <p:cTn id="19" dur="26">
                                          <p:stCondLst>
                                            <p:cond delay="1808"/>
                                          </p:stCondLst>
                                        </p:cTn>
                                        <p:tgtEl>
                                          <p:spTgt spid="3">
                                            <p:txEl>
                                              <p:pRg st="2" end="2"/>
                                            </p:txEl>
                                          </p:spTgt>
                                        </p:tgtEl>
                                      </p:cBhvr>
                                      <p:to x="100000" y="95000"/>
                                    </p:animScale>
                                    <p:animScale>
                                      <p:cBhvr>
                                        <p:cTn id="20" dur="166" decel="50000">
                                          <p:stCondLst>
                                            <p:cond delay="1834"/>
                                          </p:stCondLst>
                                        </p:cTn>
                                        <p:tgtEl>
                                          <p:spTgt spid="3">
                                            <p:txEl>
                                              <p:pRg st="2" end="2"/>
                                            </p:txEl>
                                          </p:spTgt>
                                        </p:tgtEl>
                                      </p:cBhvr>
                                      <p:to x="100000" y="100000"/>
                                    </p:animScale>
                                  </p:childTnLst>
                                </p:cTn>
                              </p:par>
                              <p:par>
                                <p:cTn id="21" presetID="26" presetClass="entr" presetSubtype="0" fill="hold" nodeType="withEffect">
                                  <p:stCondLst>
                                    <p:cond delay="1500"/>
                                  </p:stCondLst>
                                  <p:childTnLst>
                                    <p:set>
                                      <p:cBhvr>
                                        <p:cTn id="22" dur="1" fill="hold">
                                          <p:stCondLst>
                                            <p:cond delay="0"/>
                                          </p:stCondLst>
                                        </p:cTn>
                                        <p:tgtEl>
                                          <p:spTgt spid="35"/>
                                        </p:tgtEl>
                                        <p:attrNameLst>
                                          <p:attrName>style.visibility</p:attrName>
                                        </p:attrNameLst>
                                      </p:cBhvr>
                                      <p:to>
                                        <p:strVal val="visible"/>
                                      </p:to>
                                    </p:set>
                                    <p:animEffect transition="in" filter="wipe(down)">
                                      <p:cBhvr>
                                        <p:cTn id="23" dur="580">
                                          <p:stCondLst>
                                            <p:cond delay="0"/>
                                          </p:stCondLst>
                                        </p:cTn>
                                        <p:tgtEl>
                                          <p:spTgt spid="35"/>
                                        </p:tgtEl>
                                      </p:cBhvr>
                                    </p:animEffect>
                                    <p:anim calcmode="lin" valueType="num">
                                      <p:cBhvr>
                                        <p:cTn id="24"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29" dur="26">
                                          <p:stCondLst>
                                            <p:cond delay="650"/>
                                          </p:stCondLst>
                                        </p:cTn>
                                        <p:tgtEl>
                                          <p:spTgt spid="35"/>
                                        </p:tgtEl>
                                      </p:cBhvr>
                                      <p:to x="100000" y="60000"/>
                                    </p:animScale>
                                    <p:animScale>
                                      <p:cBhvr>
                                        <p:cTn id="30" dur="166" decel="50000">
                                          <p:stCondLst>
                                            <p:cond delay="676"/>
                                          </p:stCondLst>
                                        </p:cTn>
                                        <p:tgtEl>
                                          <p:spTgt spid="35"/>
                                        </p:tgtEl>
                                      </p:cBhvr>
                                      <p:to x="100000" y="100000"/>
                                    </p:animScale>
                                    <p:animScale>
                                      <p:cBhvr>
                                        <p:cTn id="31" dur="26">
                                          <p:stCondLst>
                                            <p:cond delay="1312"/>
                                          </p:stCondLst>
                                        </p:cTn>
                                        <p:tgtEl>
                                          <p:spTgt spid="35"/>
                                        </p:tgtEl>
                                      </p:cBhvr>
                                      <p:to x="100000" y="80000"/>
                                    </p:animScale>
                                    <p:animScale>
                                      <p:cBhvr>
                                        <p:cTn id="32" dur="166" decel="50000">
                                          <p:stCondLst>
                                            <p:cond delay="1338"/>
                                          </p:stCondLst>
                                        </p:cTn>
                                        <p:tgtEl>
                                          <p:spTgt spid="35"/>
                                        </p:tgtEl>
                                      </p:cBhvr>
                                      <p:to x="100000" y="100000"/>
                                    </p:animScale>
                                    <p:animScale>
                                      <p:cBhvr>
                                        <p:cTn id="33" dur="26">
                                          <p:stCondLst>
                                            <p:cond delay="1642"/>
                                          </p:stCondLst>
                                        </p:cTn>
                                        <p:tgtEl>
                                          <p:spTgt spid="35"/>
                                        </p:tgtEl>
                                      </p:cBhvr>
                                      <p:to x="100000" y="90000"/>
                                    </p:animScale>
                                    <p:animScale>
                                      <p:cBhvr>
                                        <p:cTn id="34" dur="166" decel="50000">
                                          <p:stCondLst>
                                            <p:cond delay="1668"/>
                                          </p:stCondLst>
                                        </p:cTn>
                                        <p:tgtEl>
                                          <p:spTgt spid="35"/>
                                        </p:tgtEl>
                                      </p:cBhvr>
                                      <p:to x="100000" y="100000"/>
                                    </p:animScale>
                                    <p:animScale>
                                      <p:cBhvr>
                                        <p:cTn id="35" dur="26">
                                          <p:stCondLst>
                                            <p:cond delay="1808"/>
                                          </p:stCondLst>
                                        </p:cTn>
                                        <p:tgtEl>
                                          <p:spTgt spid="35"/>
                                        </p:tgtEl>
                                      </p:cBhvr>
                                      <p:to x="100000" y="95000"/>
                                    </p:animScale>
                                    <p:animScale>
                                      <p:cBhvr>
                                        <p:cTn id="36" dur="166" decel="50000">
                                          <p:stCondLst>
                                            <p:cond delay="1834"/>
                                          </p:stCondLst>
                                        </p:cTn>
                                        <p:tgtEl>
                                          <p:spTgt spid="35"/>
                                        </p:tgtEl>
                                      </p:cBhvr>
                                      <p:to x="100000" y="100000"/>
                                    </p:animScale>
                                  </p:childTnLst>
                                </p:cTn>
                              </p:par>
                              <p:par>
                                <p:cTn id="37" presetID="26" presetClass="entr" presetSubtype="0" fill="hold" nodeType="withEffect">
                                  <p:stCondLst>
                                    <p:cond delay="2500"/>
                                  </p:stCondLst>
                                  <p:childTnLst>
                                    <p:set>
                                      <p:cBhvr>
                                        <p:cTn id="38" dur="1" fill="hold">
                                          <p:stCondLst>
                                            <p:cond delay="0"/>
                                          </p:stCondLst>
                                        </p:cTn>
                                        <p:tgtEl>
                                          <p:spTgt spid="45"/>
                                        </p:tgtEl>
                                        <p:attrNameLst>
                                          <p:attrName>style.visibility</p:attrName>
                                        </p:attrNameLst>
                                      </p:cBhvr>
                                      <p:to>
                                        <p:strVal val="visible"/>
                                      </p:to>
                                    </p:set>
                                    <p:animEffect transition="in" filter="wipe(down)">
                                      <p:cBhvr>
                                        <p:cTn id="39" dur="580">
                                          <p:stCondLst>
                                            <p:cond delay="0"/>
                                          </p:stCondLst>
                                        </p:cTn>
                                        <p:tgtEl>
                                          <p:spTgt spid="45"/>
                                        </p:tgtEl>
                                      </p:cBhvr>
                                    </p:animEffect>
                                    <p:anim calcmode="lin" valueType="num">
                                      <p:cBhvr>
                                        <p:cTn id="4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45" dur="26">
                                          <p:stCondLst>
                                            <p:cond delay="650"/>
                                          </p:stCondLst>
                                        </p:cTn>
                                        <p:tgtEl>
                                          <p:spTgt spid="45"/>
                                        </p:tgtEl>
                                      </p:cBhvr>
                                      <p:to x="100000" y="60000"/>
                                    </p:animScale>
                                    <p:animScale>
                                      <p:cBhvr>
                                        <p:cTn id="46" dur="166" decel="50000">
                                          <p:stCondLst>
                                            <p:cond delay="676"/>
                                          </p:stCondLst>
                                        </p:cTn>
                                        <p:tgtEl>
                                          <p:spTgt spid="45"/>
                                        </p:tgtEl>
                                      </p:cBhvr>
                                      <p:to x="100000" y="100000"/>
                                    </p:animScale>
                                    <p:animScale>
                                      <p:cBhvr>
                                        <p:cTn id="47" dur="26">
                                          <p:stCondLst>
                                            <p:cond delay="1312"/>
                                          </p:stCondLst>
                                        </p:cTn>
                                        <p:tgtEl>
                                          <p:spTgt spid="45"/>
                                        </p:tgtEl>
                                      </p:cBhvr>
                                      <p:to x="100000" y="80000"/>
                                    </p:animScale>
                                    <p:animScale>
                                      <p:cBhvr>
                                        <p:cTn id="48" dur="166" decel="50000">
                                          <p:stCondLst>
                                            <p:cond delay="1338"/>
                                          </p:stCondLst>
                                        </p:cTn>
                                        <p:tgtEl>
                                          <p:spTgt spid="45"/>
                                        </p:tgtEl>
                                      </p:cBhvr>
                                      <p:to x="100000" y="100000"/>
                                    </p:animScale>
                                    <p:animScale>
                                      <p:cBhvr>
                                        <p:cTn id="49" dur="26">
                                          <p:stCondLst>
                                            <p:cond delay="1642"/>
                                          </p:stCondLst>
                                        </p:cTn>
                                        <p:tgtEl>
                                          <p:spTgt spid="45"/>
                                        </p:tgtEl>
                                      </p:cBhvr>
                                      <p:to x="100000" y="90000"/>
                                    </p:animScale>
                                    <p:animScale>
                                      <p:cBhvr>
                                        <p:cTn id="50" dur="166" decel="50000">
                                          <p:stCondLst>
                                            <p:cond delay="1668"/>
                                          </p:stCondLst>
                                        </p:cTn>
                                        <p:tgtEl>
                                          <p:spTgt spid="45"/>
                                        </p:tgtEl>
                                      </p:cBhvr>
                                      <p:to x="100000" y="100000"/>
                                    </p:animScale>
                                    <p:animScale>
                                      <p:cBhvr>
                                        <p:cTn id="51" dur="26">
                                          <p:stCondLst>
                                            <p:cond delay="1808"/>
                                          </p:stCondLst>
                                        </p:cTn>
                                        <p:tgtEl>
                                          <p:spTgt spid="45"/>
                                        </p:tgtEl>
                                      </p:cBhvr>
                                      <p:to x="100000" y="95000"/>
                                    </p:animScale>
                                    <p:animScale>
                                      <p:cBhvr>
                                        <p:cTn id="52" dur="166" decel="50000">
                                          <p:stCondLst>
                                            <p:cond delay="1834"/>
                                          </p:stCondLst>
                                        </p:cTn>
                                        <p:tgtEl>
                                          <p:spTgt spid="45"/>
                                        </p:tgtEl>
                                      </p:cBhvr>
                                      <p:to x="100000" y="100000"/>
                                    </p:animScale>
                                  </p:childTnLst>
                                </p:cTn>
                              </p:par>
                              <p:par>
                                <p:cTn id="53" presetID="31" presetClass="entr" presetSubtype="0" fill="hold" nodeType="withEffect">
                                  <p:stCondLst>
                                    <p:cond delay="3500"/>
                                  </p:stCondLst>
                                  <p:childTnLst>
                                    <p:set>
                                      <p:cBhvr>
                                        <p:cTn id="54" dur="1" fill="hold">
                                          <p:stCondLst>
                                            <p:cond delay="0"/>
                                          </p:stCondLst>
                                        </p:cTn>
                                        <p:tgtEl>
                                          <p:spTgt spid="47"/>
                                        </p:tgtEl>
                                        <p:attrNameLst>
                                          <p:attrName>style.visibility</p:attrName>
                                        </p:attrNameLst>
                                      </p:cBhvr>
                                      <p:to>
                                        <p:strVal val="visible"/>
                                      </p:to>
                                    </p:set>
                                    <p:anim calcmode="lin" valueType="num">
                                      <p:cBhvr>
                                        <p:cTn id="55" dur="1000" fill="hold"/>
                                        <p:tgtEl>
                                          <p:spTgt spid="47"/>
                                        </p:tgtEl>
                                        <p:attrNameLst>
                                          <p:attrName>ppt_w</p:attrName>
                                        </p:attrNameLst>
                                      </p:cBhvr>
                                      <p:tavLst>
                                        <p:tav tm="0">
                                          <p:val>
                                            <p:fltVal val="0"/>
                                          </p:val>
                                        </p:tav>
                                        <p:tav tm="100000">
                                          <p:val>
                                            <p:strVal val="#ppt_w"/>
                                          </p:val>
                                        </p:tav>
                                      </p:tavLst>
                                    </p:anim>
                                    <p:anim calcmode="lin" valueType="num">
                                      <p:cBhvr>
                                        <p:cTn id="56" dur="1000" fill="hold"/>
                                        <p:tgtEl>
                                          <p:spTgt spid="47"/>
                                        </p:tgtEl>
                                        <p:attrNameLst>
                                          <p:attrName>ppt_h</p:attrName>
                                        </p:attrNameLst>
                                      </p:cBhvr>
                                      <p:tavLst>
                                        <p:tav tm="0">
                                          <p:val>
                                            <p:fltVal val="0"/>
                                          </p:val>
                                        </p:tav>
                                        <p:tav tm="100000">
                                          <p:val>
                                            <p:strVal val="#ppt_h"/>
                                          </p:val>
                                        </p:tav>
                                      </p:tavLst>
                                    </p:anim>
                                    <p:anim calcmode="lin" valueType="num">
                                      <p:cBhvr>
                                        <p:cTn id="57" dur="1000" fill="hold"/>
                                        <p:tgtEl>
                                          <p:spTgt spid="47"/>
                                        </p:tgtEl>
                                        <p:attrNameLst>
                                          <p:attrName>style.rotation</p:attrName>
                                        </p:attrNameLst>
                                      </p:cBhvr>
                                      <p:tavLst>
                                        <p:tav tm="0">
                                          <p:val>
                                            <p:fltVal val="90"/>
                                          </p:val>
                                        </p:tav>
                                        <p:tav tm="100000">
                                          <p:val>
                                            <p:fltVal val="0"/>
                                          </p:val>
                                        </p:tav>
                                      </p:tavLst>
                                    </p:anim>
                                    <p:animEffect transition="in" filter="fade">
                                      <p:cBhvr>
                                        <p:cTn id="58"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cean Waves 16x9">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Office Theme">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C664D9D-6EFF-43CB-87EB-95CB91A04A2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Ocean waves nature presentation (widescreen)</Template>
  <TotalTime>0</TotalTime>
  <Words>4719</Words>
  <Application>Microsoft Office PowerPoint</Application>
  <PresentationFormat>Custom</PresentationFormat>
  <Paragraphs>511</Paragraphs>
  <Slides>61</Slides>
  <Notes>1</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61</vt:i4>
      </vt:variant>
    </vt:vector>
  </HeadingPairs>
  <TitlesOfParts>
    <vt:vector size="76" baseType="lpstr">
      <vt:lpstr>Arial</vt:lpstr>
      <vt:lpstr>Arial Black</vt:lpstr>
      <vt:lpstr>Calibri</vt:lpstr>
      <vt:lpstr>Calibri Light</vt:lpstr>
      <vt:lpstr>Century Gothic</vt:lpstr>
      <vt:lpstr>Colonna MT</vt:lpstr>
      <vt:lpstr>Comic Sans MS</vt:lpstr>
      <vt:lpstr>Cooper Black</vt:lpstr>
      <vt:lpstr>Georgia</vt:lpstr>
      <vt:lpstr>Kristen ITC</vt:lpstr>
      <vt:lpstr>Ravie</vt:lpstr>
      <vt:lpstr>Segoe Print</vt:lpstr>
      <vt:lpstr>Wingdings</vt:lpstr>
      <vt:lpstr>Ocean Waves 16x9</vt:lpstr>
      <vt:lpstr>Office Theme</vt:lpstr>
      <vt:lpstr>PowerPoint Presentation</vt:lpstr>
      <vt:lpstr>Why Did  Yahuah’s  Ark NOT need a Periscope?</vt:lpstr>
      <vt:lpstr>Which Calendar guided Noah’s Ark?</vt:lpstr>
      <vt:lpstr>Who was Guiding the Ark?</vt:lpstr>
      <vt:lpstr>A Solar Oriented Calendar?</vt:lpstr>
      <vt:lpstr>Noah’s Solar Oriented Flood Experience – (# 1)</vt:lpstr>
      <vt:lpstr>Noah’s Solar Flood Experience – (# 2)</vt:lpstr>
      <vt:lpstr>Noah’s Solar Flood Experience – (# 3)</vt:lpstr>
      <vt:lpstr>Noah’s Solar Flood Experience – (# 3)</vt:lpstr>
      <vt:lpstr>Noah’s Solar Oriented Flood Experience – (# 4)</vt:lpstr>
      <vt:lpstr>Noah’s Solar Oriented Flood Experience – (# 5)</vt:lpstr>
      <vt:lpstr>Noah’s Solar Oriented Flood Experience – (# 6)</vt:lpstr>
      <vt:lpstr>PowerPoint Presentation</vt:lpstr>
      <vt:lpstr>The 16th!  Really?</vt:lpstr>
      <vt:lpstr>PowerPoint Presentation</vt:lpstr>
      <vt:lpstr>Yahuah - the Ultimate Choreographer #1</vt:lpstr>
      <vt:lpstr>Yahuah - the Ultimate Choreographer #2</vt:lpstr>
      <vt:lpstr>Before we go further, there are some extremely pertinent questions to ask.   Please pay attention  to the very specific wording of each one.</vt:lpstr>
      <vt:lpstr>PowerPoint Presentation</vt:lpstr>
      <vt:lpstr>PowerPoint Presentation</vt:lpstr>
      <vt:lpstr>PowerPoint Presentation</vt:lpstr>
      <vt:lpstr>Noah’s Solar Flood Experience – (# 7)</vt:lpstr>
      <vt:lpstr>The Many Weeks of Shuwb!</vt:lpstr>
      <vt:lpstr>Yahuah’s Precision Examined</vt:lpstr>
      <vt:lpstr>Yahuah’s Concerted Effort –   </vt:lpstr>
      <vt:lpstr>PowerPoint Presentation</vt:lpstr>
      <vt:lpstr>Noah’s Flood Experience – (# 8)</vt:lpstr>
      <vt:lpstr>Water Levels on the Earth</vt:lpstr>
      <vt:lpstr>Yahuah actively withdraws the Water</vt:lpstr>
      <vt:lpstr>The Equation</vt:lpstr>
      <vt:lpstr>We will now view the  acclaimed “Hebrew Calendar.”</vt:lpstr>
      <vt:lpstr>The Lunar Based Hebrew Calendar</vt:lpstr>
      <vt:lpstr>The Ark - Lunar Drifting? #1</vt:lpstr>
      <vt:lpstr> Lunar Drifting RESTART! #2</vt:lpstr>
      <vt:lpstr> Lunar Drifting Continued #3</vt:lpstr>
      <vt:lpstr>Lunar Drifting? #4</vt:lpstr>
      <vt:lpstr>Lunar Drifting – 7th Month Alignment Problem! </vt:lpstr>
      <vt:lpstr>The “Lunar” Ark – Was It A Submarine?</vt:lpstr>
      <vt:lpstr>The “Lunar” Ark – With a Periscope?</vt:lpstr>
      <vt:lpstr>The “Lunar” Ark – A “Failure”?</vt:lpstr>
      <vt:lpstr>The Lunar Water “Diminishing”!</vt:lpstr>
      <vt:lpstr>Yahuah declares …</vt:lpstr>
      <vt:lpstr>PowerPoint Presentation</vt:lpstr>
      <vt:lpstr>PowerPoint Presentation</vt:lpstr>
      <vt:lpstr>PowerPoint Presentation</vt:lpstr>
      <vt:lpstr>7th Month Lunar Drifting </vt:lpstr>
      <vt:lpstr>Yahuah’s  Ark did not need a Periscope because Noah was on the Blood Ratified Covenant Calendar!</vt:lpstr>
      <vt:lpstr>Does the Enoch Calendar have a better solution?</vt:lpstr>
      <vt:lpstr>What about the “Quarterly Drifters”</vt:lpstr>
      <vt:lpstr>“More Per Quarter”???</vt:lpstr>
      <vt:lpstr>“More Per Quarter”???</vt:lpstr>
      <vt:lpstr>“More Per Quarter”???</vt:lpstr>
      <vt:lpstr>Testing Enoch’s “More Per Quarter” Theory</vt:lpstr>
      <vt:lpstr>Enoch’s “More Per Quarter” -  Crash!</vt:lpstr>
      <vt:lpstr>Quarterly Choices</vt:lpstr>
      <vt:lpstr>PowerPoint Presentation</vt:lpstr>
      <vt:lpstr>The Underachiever!</vt:lpstr>
      <vt:lpstr>PowerPoint Presentation</vt:lpstr>
      <vt:lpstr>Appeal</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2016-06-05T15:38:30Z</dcterms:created>
  <dcterms:modified xsi:type="dcterms:W3CDTF">2020-12-12T15:04:47Z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TC029010259991</vt:lpwstr>
  </property>
</Properties>
</file>