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9.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62" r:id="rId2"/>
    <p:sldMasterId id="2147483870" r:id="rId3"/>
    <p:sldMasterId id="2147483954" r:id="rId4"/>
    <p:sldMasterId id="2147483966" r:id="rId5"/>
    <p:sldMasterId id="2147483996" r:id="rId6"/>
    <p:sldMasterId id="2147484020" r:id="rId7"/>
    <p:sldMasterId id="2147484044" r:id="rId8"/>
    <p:sldMasterId id="2147484068" r:id="rId9"/>
    <p:sldMasterId id="2147484254" r:id="rId10"/>
    <p:sldMasterId id="2147484266" r:id="rId11"/>
    <p:sldMasterId id="2147484506" r:id="rId12"/>
  </p:sldMasterIdLst>
  <p:notesMasterIdLst>
    <p:notesMasterId r:id="rId90"/>
  </p:notesMasterIdLst>
  <p:handoutMasterIdLst>
    <p:handoutMasterId r:id="rId91"/>
  </p:handoutMasterIdLst>
  <p:sldIdLst>
    <p:sldId id="1323" r:id="rId13"/>
    <p:sldId id="1300" r:id="rId14"/>
    <p:sldId id="1297" r:id="rId15"/>
    <p:sldId id="1301" r:id="rId16"/>
    <p:sldId id="1244" r:id="rId17"/>
    <p:sldId id="1245" r:id="rId18"/>
    <p:sldId id="1179" r:id="rId19"/>
    <p:sldId id="1180" r:id="rId20"/>
    <p:sldId id="1184" r:id="rId21"/>
    <p:sldId id="1185" r:id="rId22"/>
    <p:sldId id="1298" r:id="rId23"/>
    <p:sldId id="1186" r:id="rId24"/>
    <p:sldId id="1313" r:id="rId25"/>
    <p:sldId id="1192" r:id="rId26"/>
    <p:sldId id="1187" r:id="rId27"/>
    <p:sldId id="1188" r:id="rId28"/>
    <p:sldId id="1189" r:id="rId29"/>
    <p:sldId id="1190" r:id="rId30"/>
    <p:sldId id="1191" r:id="rId31"/>
    <p:sldId id="1194" r:id="rId32"/>
    <p:sldId id="1197" r:id="rId33"/>
    <p:sldId id="1196" r:id="rId34"/>
    <p:sldId id="861" r:id="rId35"/>
    <p:sldId id="905" r:id="rId36"/>
    <p:sldId id="871" r:id="rId37"/>
    <p:sldId id="870" r:id="rId38"/>
    <p:sldId id="908" r:id="rId39"/>
    <p:sldId id="909" r:id="rId40"/>
    <p:sldId id="911" r:id="rId41"/>
    <p:sldId id="1319" r:id="rId42"/>
    <p:sldId id="1320" r:id="rId43"/>
    <p:sldId id="910" r:id="rId44"/>
    <p:sldId id="1321" r:id="rId45"/>
    <p:sldId id="1322" r:id="rId46"/>
    <p:sldId id="900" r:id="rId47"/>
    <p:sldId id="1057" r:id="rId48"/>
    <p:sldId id="1085" r:id="rId49"/>
    <p:sldId id="867" r:id="rId50"/>
    <p:sldId id="1018" r:id="rId51"/>
    <p:sldId id="1200" r:id="rId52"/>
    <p:sldId id="1052" r:id="rId53"/>
    <p:sldId id="1202" r:id="rId54"/>
    <p:sldId id="1203" r:id="rId55"/>
    <p:sldId id="1023" r:id="rId56"/>
    <p:sldId id="1205" r:id="rId57"/>
    <p:sldId id="1302" r:id="rId58"/>
    <p:sldId id="1207" r:id="rId59"/>
    <p:sldId id="1198" r:id="rId60"/>
    <p:sldId id="1208" r:id="rId61"/>
    <p:sldId id="1209" r:id="rId62"/>
    <p:sldId id="1211" r:id="rId63"/>
    <p:sldId id="1210" r:id="rId64"/>
    <p:sldId id="1181" r:id="rId65"/>
    <p:sldId id="1299" r:id="rId66"/>
    <p:sldId id="1028" r:id="rId67"/>
    <p:sldId id="1254" r:id="rId68"/>
    <p:sldId id="1212" r:id="rId69"/>
    <p:sldId id="1120" r:id="rId70"/>
    <p:sldId id="1223" r:id="rId71"/>
    <p:sldId id="1316" r:id="rId72"/>
    <p:sldId id="1195" r:id="rId73"/>
    <p:sldId id="1247" r:id="rId74"/>
    <p:sldId id="1249" r:id="rId75"/>
    <p:sldId id="1250" r:id="rId76"/>
    <p:sldId id="1251" r:id="rId77"/>
    <p:sldId id="1248" r:id="rId78"/>
    <p:sldId id="1317" r:id="rId79"/>
    <p:sldId id="1227" r:id="rId80"/>
    <p:sldId id="1228" r:id="rId81"/>
    <p:sldId id="1229" r:id="rId82"/>
    <p:sldId id="1314" r:id="rId83"/>
    <p:sldId id="1230" r:id="rId84"/>
    <p:sldId id="1231" r:id="rId85"/>
    <p:sldId id="1318" r:id="rId86"/>
    <p:sldId id="1315" r:id="rId87"/>
    <p:sldId id="1075" r:id="rId88"/>
    <p:sldId id="1273" r:id="rId89"/>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e" initials="R" lastIdx="16" clrIdx="0"/>
  <p:cmAuthor id="1" name="Timothy" initials="T"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002F"/>
    <a:srgbClr val="008080"/>
    <a:srgbClr val="ACDED8"/>
    <a:srgbClr val="FF9900"/>
    <a:srgbClr val="006600"/>
    <a:srgbClr val="B83D68"/>
    <a:srgbClr val="FFC9DB"/>
    <a:srgbClr val="F3872D"/>
    <a:srgbClr val="000000"/>
    <a:srgbClr val="0037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58" autoAdjust="0"/>
    <p:restoredTop sz="95256" autoAdjust="0"/>
  </p:normalViewPr>
  <p:slideViewPr>
    <p:cSldViewPr>
      <p:cViewPr varScale="1">
        <p:scale>
          <a:sx n="109" d="100"/>
          <a:sy n="109" d="100"/>
        </p:scale>
        <p:origin x="984" y="102"/>
      </p:cViewPr>
      <p:guideLst>
        <p:guide orient="horz" pos="2160"/>
        <p:guide pos="3840"/>
      </p:guideLst>
    </p:cSldViewPr>
  </p:slideViewPr>
  <p:outlineViewPr>
    <p:cViewPr>
      <p:scale>
        <a:sx n="33" d="100"/>
        <a:sy n="33" d="100"/>
      </p:scale>
      <p:origin x="0" y="864"/>
    </p:cViewPr>
  </p:outlineViewPr>
  <p:notesTextViewPr>
    <p:cViewPr>
      <p:scale>
        <a:sx n="100" d="100"/>
        <a:sy n="100" d="100"/>
      </p:scale>
      <p:origin x="0" y="0"/>
    </p:cViewPr>
  </p:notesTextViewPr>
  <p:sorterViewPr>
    <p:cViewPr>
      <p:scale>
        <a:sx n="125" d="100"/>
        <a:sy n="125" d="100"/>
      </p:scale>
      <p:origin x="0" y="172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0.xml"/><Relationship Id="rId27" Type="http://schemas.openxmlformats.org/officeDocument/2006/relationships/slide" Target="slides/slide15.xml"/><Relationship Id="rId43" Type="http://schemas.openxmlformats.org/officeDocument/2006/relationships/slide" Target="slides/slide31.xml"/><Relationship Id="rId48" Type="http://schemas.openxmlformats.org/officeDocument/2006/relationships/slide" Target="slides/slide36.xml"/><Relationship Id="rId64" Type="http://schemas.openxmlformats.org/officeDocument/2006/relationships/slide" Target="slides/slide52.xml"/><Relationship Id="rId69" Type="http://schemas.openxmlformats.org/officeDocument/2006/relationships/slide" Target="slides/slide57.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slide" Target="slides/slide75.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 Id="rId14" Type="http://schemas.openxmlformats.org/officeDocument/2006/relationships/slide" Target="slides/slide2.xml"/><Relationship Id="rId30" Type="http://schemas.openxmlformats.org/officeDocument/2006/relationships/slide" Target="slides/slide18.xml"/><Relationship Id="rId35" Type="http://schemas.openxmlformats.org/officeDocument/2006/relationships/slide" Target="slides/slide23.xml"/><Relationship Id="rId56" Type="http://schemas.openxmlformats.org/officeDocument/2006/relationships/slide" Target="slides/slide44.xml"/><Relationship Id="rId77"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78383" cy="469745"/>
          </a:xfrm>
          <a:prstGeom prst="rect">
            <a:avLst/>
          </a:prstGeom>
        </p:spPr>
        <p:txBody>
          <a:bodyPr vert="horz" lIns="92424" tIns="46211" rIns="92424" bIns="46211" rtlCol="0"/>
          <a:lstStyle>
            <a:lvl1pPr algn="l">
              <a:defRPr sz="1200"/>
            </a:lvl1pPr>
          </a:lstStyle>
          <a:p>
            <a:endParaRPr lang="en-US"/>
          </a:p>
        </p:txBody>
      </p:sp>
      <p:sp>
        <p:nvSpPr>
          <p:cNvPr id="3" name="Date Placeholder 2"/>
          <p:cNvSpPr>
            <a:spLocks noGrp="1"/>
          </p:cNvSpPr>
          <p:nvPr>
            <p:ph type="dt" sz="quarter" idx="1"/>
          </p:nvPr>
        </p:nvSpPr>
        <p:spPr>
          <a:xfrm>
            <a:off x="4022489" y="2"/>
            <a:ext cx="3078383" cy="469745"/>
          </a:xfrm>
          <a:prstGeom prst="rect">
            <a:avLst/>
          </a:prstGeom>
        </p:spPr>
        <p:txBody>
          <a:bodyPr vert="horz" lIns="92424" tIns="46211" rIns="92424" bIns="46211" rtlCol="0"/>
          <a:lstStyle>
            <a:lvl1pPr algn="r">
              <a:defRPr sz="1200"/>
            </a:lvl1pPr>
          </a:lstStyle>
          <a:p>
            <a:fld id="{E9EBAB40-F4A6-4117-BFA3-B941ED733B11}" type="datetimeFigureOut">
              <a:rPr lang="en-US" smtClean="0"/>
              <a:pPr/>
              <a:t>12/11/2020</a:t>
            </a:fld>
            <a:endParaRPr lang="en-US"/>
          </a:p>
        </p:txBody>
      </p:sp>
      <p:sp>
        <p:nvSpPr>
          <p:cNvPr id="4" name="Footer Placeholder 3"/>
          <p:cNvSpPr>
            <a:spLocks noGrp="1"/>
          </p:cNvSpPr>
          <p:nvPr>
            <p:ph type="ftr" sz="quarter" idx="2"/>
          </p:nvPr>
        </p:nvSpPr>
        <p:spPr>
          <a:xfrm>
            <a:off x="3" y="8917129"/>
            <a:ext cx="3078383" cy="469745"/>
          </a:xfrm>
          <a:prstGeom prst="rect">
            <a:avLst/>
          </a:prstGeom>
        </p:spPr>
        <p:txBody>
          <a:bodyPr vert="horz" lIns="92424" tIns="46211" rIns="92424" bIns="46211" rtlCol="0" anchor="b"/>
          <a:lstStyle>
            <a:lvl1pPr algn="l">
              <a:defRPr sz="1200"/>
            </a:lvl1pPr>
          </a:lstStyle>
          <a:p>
            <a:endParaRPr lang="en-US"/>
          </a:p>
        </p:txBody>
      </p:sp>
      <p:sp>
        <p:nvSpPr>
          <p:cNvPr id="5" name="Slide Number Placeholder 4"/>
          <p:cNvSpPr>
            <a:spLocks noGrp="1"/>
          </p:cNvSpPr>
          <p:nvPr>
            <p:ph type="sldNum" sz="quarter" idx="3"/>
          </p:nvPr>
        </p:nvSpPr>
        <p:spPr>
          <a:xfrm>
            <a:off x="4022489" y="8917129"/>
            <a:ext cx="3078383" cy="469745"/>
          </a:xfrm>
          <a:prstGeom prst="rect">
            <a:avLst/>
          </a:prstGeom>
        </p:spPr>
        <p:txBody>
          <a:bodyPr vert="horz" lIns="92424" tIns="46211" rIns="92424" bIns="46211" rtlCol="0" anchor="b"/>
          <a:lstStyle>
            <a:lvl1pPr algn="r">
              <a:defRPr sz="1200"/>
            </a:lvl1pPr>
          </a:lstStyle>
          <a:p>
            <a:fld id="{D0633F5D-5A8E-46F9-A509-FA79CE3BB845}" type="slidenum">
              <a:rPr lang="en-US" smtClean="0"/>
              <a:pPr/>
              <a:t>‹#›</a:t>
            </a:fld>
            <a:endParaRPr lang="en-US"/>
          </a:p>
        </p:txBody>
      </p:sp>
    </p:spTree>
    <p:extLst>
      <p:ext uri="{BB962C8B-B14F-4D97-AF65-F5344CB8AC3E}">
        <p14:creationId xmlns:p14="http://schemas.microsoft.com/office/powerpoint/2010/main" val="39366930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69424"/>
          </a:xfrm>
          <a:prstGeom prst="rect">
            <a:avLst/>
          </a:prstGeom>
        </p:spPr>
        <p:txBody>
          <a:bodyPr vert="horz" lIns="94179" tIns="47091" rIns="94179" bIns="47091" rtlCol="0"/>
          <a:lstStyle>
            <a:lvl1pPr algn="l">
              <a:defRPr sz="1200"/>
            </a:lvl1pPr>
          </a:lstStyle>
          <a:p>
            <a:endParaRPr lang="en-US"/>
          </a:p>
        </p:txBody>
      </p:sp>
      <p:sp>
        <p:nvSpPr>
          <p:cNvPr id="3" name="Date Placeholder 2"/>
          <p:cNvSpPr>
            <a:spLocks noGrp="1"/>
          </p:cNvSpPr>
          <p:nvPr>
            <p:ph type="dt" idx="1"/>
          </p:nvPr>
        </p:nvSpPr>
        <p:spPr>
          <a:xfrm>
            <a:off x="4023094" y="0"/>
            <a:ext cx="3077739" cy="469424"/>
          </a:xfrm>
          <a:prstGeom prst="rect">
            <a:avLst/>
          </a:prstGeom>
        </p:spPr>
        <p:txBody>
          <a:bodyPr vert="horz" lIns="94179" tIns="47091" rIns="94179" bIns="47091" rtlCol="0"/>
          <a:lstStyle>
            <a:lvl1pPr algn="r">
              <a:defRPr sz="1200"/>
            </a:lvl1pPr>
          </a:lstStyle>
          <a:p>
            <a:fld id="{11EDA49C-D616-4389-92D6-539FE563DE9A}" type="datetimeFigureOut">
              <a:rPr lang="en-US" smtClean="0"/>
              <a:pPr/>
              <a:t>12/11/2020</a:t>
            </a:fld>
            <a:endParaRPr lang="en-US"/>
          </a:p>
        </p:txBody>
      </p:sp>
      <p:sp>
        <p:nvSpPr>
          <p:cNvPr id="4" name="Slide Image Placeholder 3"/>
          <p:cNvSpPr>
            <a:spLocks noGrp="1" noRot="1" noChangeAspect="1"/>
          </p:cNvSpPr>
          <p:nvPr>
            <p:ph type="sldImg" idx="2"/>
          </p:nvPr>
        </p:nvSpPr>
        <p:spPr>
          <a:xfrm>
            <a:off x="422275" y="703263"/>
            <a:ext cx="6257925" cy="3521075"/>
          </a:xfrm>
          <a:prstGeom prst="rect">
            <a:avLst/>
          </a:prstGeom>
          <a:noFill/>
          <a:ln w="12700">
            <a:solidFill>
              <a:prstClr val="black"/>
            </a:solidFill>
          </a:ln>
        </p:spPr>
        <p:txBody>
          <a:bodyPr vert="horz" lIns="94179" tIns="47091" rIns="94179" bIns="47091"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179" tIns="47091" rIns="94179" bIns="4709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2"/>
            <a:ext cx="3077739" cy="469424"/>
          </a:xfrm>
          <a:prstGeom prst="rect">
            <a:avLst/>
          </a:prstGeom>
        </p:spPr>
        <p:txBody>
          <a:bodyPr vert="horz" lIns="94179" tIns="47091" rIns="94179" bIns="47091" rtlCol="0" anchor="b"/>
          <a:lstStyle>
            <a:lvl1pPr algn="l">
              <a:defRPr sz="1200"/>
            </a:lvl1pPr>
          </a:lstStyle>
          <a:p>
            <a:endParaRPr lang="en-US"/>
          </a:p>
        </p:txBody>
      </p:sp>
      <p:sp>
        <p:nvSpPr>
          <p:cNvPr id="7" name="Slide Number Placeholder 6"/>
          <p:cNvSpPr>
            <a:spLocks noGrp="1"/>
          </p:cNvSpPr>
          <p:nvPr>
            <p:ph type="sldNum" sz="quarter" idx="5"/>
          </p:nvPr>
        </p:nvSpPr>
        <p:spPr>
          <a:xfrm>
            <a:off x="4023094" y="8917422"/>
            <a:ext cx="3077739" cy="469424"/>
          </a:xfrm>
          <a:prstGeom prst="rect">
            <a:avLst/>
          </a:prstGeom>
        </p:spPr>
        <p:txBody>
          <a:bodyPr vert="horz" lIns="94179" tIns="47091" rIns="94179" bIns="47091" rtlCol="0" anchor="b"/>
          <a:lstStyle>
            <a:lvl1pPr algn="r">
              <a:defRPr sz="1200"/>
            </a:lvl1pPr>
          </a:lstStyle>
          <a:p>
            <a:fld id="{1E3BB627-F75A-47EE-93B6-91C05A5D7029}" type="slidenum">
              <a:rPr lang="en-US" smtClean="0"/>
              <a:pPr/>
              <a:t>‹#›</a:t>
            </a:fld>
            <a:endParaRPr lang="en-US"/>
          </a:p>
        </p:txBody>
      </p:sp>
    </p:spTree>
    <p:extLst>
      <p:ext uri="{BB962C8B-B14F-4D97-AF65-F5344CB8AC3E}">
        <p14:creationId xmlns:p14="http://schemas.microsoft.com/office/powerpoint/2010/main" val="147930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encyclopedia.com/religion/encyclopedias-almanacs-transcripts-and-maps/anan-ben-david#ixzz5H0s3BISp"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ritannica.com/biography/Hillel-II" TargetMode="External"/><Relationship Id="rId2" Type="http://schemas.openxmlformats.org/officeDocument/2006/relationships/slide" Target="../slides/slide30.xml"/><Relationship Id="rId1" Type="http://schemas.openxmlformats.org/officeDocument/2006/relationships/notesMaster" Target="../notesMasters/notesMaster1.xml"/><Relationship Id="rId5" Type="http://schemas.openxmlformats.org/officeDocument/2006/relationships/hyperlink" Target="https://www.britannica.com/topic/Samaritan" TargetMode="External"/><Relationship Id="rId4" Type="http://schemas.openxmlformats.org/officeDocument/2006/relationships/hyperlink" Target="https://www.britannica.com/topic/Karaism"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BB627-F75A-47EE-93B6-91C05A5D7029}" type="slidenum">
              <a:rPr lang="en-US" smtClean="0"/>
              <a:pPr/>
              <a:t>9</a:t>
            </a:fld>
            <a:endParaRPr lang="en-US"/>
          </a:p>
        </p:txBody>
      </p:sp>
    </p:spTree>
    <p:extLst>
      <p:ext uri="{BB962C8B-B14F-4D97-AF65-F5344CB8AC3E}">
        <p14:creationId xmlns:p14="http://schemas.microsoft.com/office/powerpoint/2010/main" val="10902593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Shiva is one of the major gods.</a:t>
            </a:r>
          </a:p>
        </p:txBody>
      </p:sp>
      <p:sp>
        <p:nvSpPr>
          <p:cNvPr id="4" name="Slide Number Placeholder 3"/>
          <p:cNvSpPr>
            <a:spLocks noGrp="1"/>
          </p:cNvSpPr>
          <p:nvPr>
            <p:ph type="sldNum" sz="quarter" idx="10"/>
          </p:nvPr>
        </p:nvSpPr>
        <p:spPr/>
        <p:txBody>
          <a:bodyPr/>
          <a:lstStyle/>
          <a:p>
            <a:fld id="{EE185770-DF94-4A23-A04F-4BECB2F753B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136302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Shiva is one of the major gods.</a:t>
            </a:r>
          </a:p>
        </p:txBody>
      </p:sp>
      <p:sp>
        <p:nvSpPr>
          <p:cNvPr id="4" name="Slide Number Placeholder 3"/>
          <p:cNvSpPr>
            <a:spLocks noGrp="1"/>
          </p:cNvSpPr>
          <p:nvPr>
            <p:ph type="sldNum" sz="quarter" idx="10"/>
          </p:nvPr>
        </p:nvSpPr>
        <p:spPr/>
        <p:txBody>
          <a:bodyPr/>
          <a:lstStyle/>
          <a:p>
            <a:fld id="{EE185770-DF94-4A23-A04F-4BECB2F753B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136302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185770-DF94-4A23-A04F-4BECB2F753B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140755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BB627-F75A-47EE-93B6-91C05A5D7029}"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2244365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703263"/>
            <a:ext cx="6257925" cy="3521075"/>
          </a:xfrm>
        </p:spPr>
      </p:sp>
      <p:sp>
        <p:nvSpPr>
          <p:cNvPr id="3" name="Notes Placeholder 2"/>
          <p:cNvSpPr>
            <a:spLocks noGrp="1"/>
          </p:cNvSpPr>
          <p:nvPr>
            <p:ph type="body" idx="1"/>
          </p:nvPr>
        </p:nvSpPr>
        <p:spPr/>
        <p:txBody>
          <a:bodyPr/>
          <a:lstStyle/>
          <a:p>
            <a:r>
              <a:rPr lang="en-US" dirty="0"/>
              <a:t>May 23/17 … new slide to make the transition to the 5 Hebrew words and their definitions.</a:t>
            </a:r>
          </a:p>
        </p:txBody>
      </p:sp>
      <p:sp>
        <p:nvSpPr>
          <p:cNvPr id="4" name="Slide Number Placeholder 3"/>
          <p:cNvSpPr>
            <a:spLocks noGrp="1"/>
          </p:cNvSpPr>
          <p:nvPr>
            <p:ph type="sldNum" sz="quarter" idx="10"/>
          </p:nvPr>
        </p:nvSpPr>
        <p:spPr/>
        <p:txBody>
          <a:bodyPr/>
          <a:lstStyle/>
          <a:p>
            <a:fld id="{1E3BB627-F75A-47EE-93B6-91C05A5D7029}"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22443652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BB627-F75A-47EE-93B6-91C05A5D7029}"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4237883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 15  1157</a:t>
            </a:r>
          </a:p>
        </p:txBody>
      </p:sp>
      <p:sp>
        <p:nvSpPr>
          <p:cNvPr id="4" name="Slide Number Placeholder 3"/>
          <p:cNvSpPr>
            <a:spLocks noGrp="1"/>
          </p:cNvSpPr>
          <p:nvPr>
            <p:ph type="sldNum" sz="quarter" idx="10"/>
          </p:nvPr>
        </p:nvSpPr>
        <p:spPr/>
        <p:txBody>
          <a:bodyPr/>
          <a:lstStyle/>
          <a:p>
            <a:fld id="{1E3BB627-F75A-47EE-93B6-91C05A5D7029}" type="slidenum">
              <a:rPr lang="en-US" smtClean="0"/>
              <a:pPr/>
              <a:t>40</a:t>
            </a:fld>
            <a:endParaRPr lang="en-US"/>
          </a:p>
        </p:txBody>
      </p:sp>
    </p:spTree>
    <p:extLst>
      <p:ext uri="{BB962C8B-B14F-4D97-AF65-F5344CB8AC3E}">
        <p14:creationId xmlns:p14="http://schemas.microsoft.com/office/powerpoint/2010/main" val="3376516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8/15  115</a:t>
            </a:r>
          </a:p>
          <a:p>
            <a:r>
              <a:rPr lang="en-US" dirty="0"/>
              <a:t>9/16:  changes to take out the 28-29.5 moon cycle change at Hezekiah.</a:t>
            </a:r>
          </a:p>
        </p:txBody>
      </p:sp>
      <p:sp>
        <p:nvSpPr>
          <p:cNvPr id="4" name="Slide Number Placeholder 3"/>
          <p:cNvSpPr>
            <a:spLocks noGrp="1"/>
          </p:cNvSpPr>
          <p:nvPr>
            <p:ph type="sldNum" sz="quarter" idx="10"/>
          </p:nvPr>
        </p:nvSpPr>
        <p:spPr/>
        <p:txBody>
          <a:bodyPr/>
          <a:lstStyle/>
          <a:p>
            <a:fld id="{1E3BB627-F75A-47EE-93B6-91C05A5D7029}" type="slidenum">
              <a:rPr lang="en-US" smtClean="0"/>
              <a:pPr/>
              <a:t>42</a:t>
            </a:fld>
            <a:endParaRPr lang="en-US"/>
          </a:p>
        </p:txBody>
      </p:sp>
    </p:spTree>
    <p:extLst>
      <p:ext uri="{BB962C8B-B14F-4D97-AF65-F5344CB8AC3E}">
        <p14:creationId xmlns:p14="http://schemas.microsoft.com/office/powerpoint/2010/main" val="2293063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 15</a:t>
            </a:r>
            <a:r>
              <a:rPr lang="en-US" baseline="30000" dirty="0"/>
              <a:t>th</a:t>
            </a:r>
            <a:r>
              <a:rPr lang="en-US" dirty="0"/>
              <a:t>  210 pm</a:t>
            </a:r>
          </a:p>
          <a:p>
            <a:r>
              <a:rPr lang="en-US" dirty="0"/>
              <a:t>Sept 16</a:t>
            </a:r>
            <a:r>
              <a:rPr lang="en-US" baseline="30000" dirty="0"/>
              <a:t>th</a:t>
            </a:r>
            <a:r>
              <a:rPr lang="en-US" dirty="0"/>
              <a:t> … grammar changes  600 pm</a:t>
            </a:r>
          </a:p>
        </p:txBody>
      </p:sp>
      <p:sp>
        <p:nvSpPr>
          <p:cNvPr id="4" name="Slide Number Placeholder 3"/>
          <p:cNvSpPr>
            <a:spLocks noGrp="1"/>
          </p:cNvSpPr>
          <p:nvPr>
            <p:ph type="sldNum" sz="quarter" idx="10"/>
          </p:nvPr>
        </p:nvSpPr>
        <p:spPr/>
        <p:txBody>
          <a:bodyPr/>
          <a:lstStyle/>
          <a:p>
            <a:fld id="{1E3BB627-F75A-47EE-93B6-91C05A5D7029}" type="slidenum">
              <a:rPr lang="en-US" smtClean="0"/>
              <a:pPr/>
              <a:t>43</a:t>
            </a:fld>
            <a:endParaRPr lang="en-US"/>
          </a:p>
        </p:txBody>
      </p:sp>
    </p:spTree>
    <p:extLst>
      <p:ext uri="{BB962C8B-B14F-4D97-AF65-F5344CB8AC3E}">
        <p14:creationId xmlns:p14="http://schemas.microsoft.com/office/powerpoint/2010/main" val="1637797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BB627-F75A-47EE-93B6-91C05A5D7029}"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2647450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BB627-F75A-47EE-93B6-91C05A5D7029}" type="slidenum">
              <a:rPr lang="en-US" smtClean="0"/>
              <a:pPr/>
              <a:t>13</a:t>
            </a:fld>
            <a:endParaRPr lang="en-US"/>
          </a:p>
        </p:txBody>
      </p:sp>
    </p:spTree>
    <p:extLst>
      <p:ext uri="{BB962C8B-B14F-4D97-AF65-F5344CB8AC3E}">
        <p14:creationId xmlns:p14="http://schemas.microsoft.com/office/powerpoint/2010/main" val="1090259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 15  235 pm</a:t>
            </a:r>
          </a:p>
        </p:txBody>
      </p:sp>
      <p:sp>
        <p:nvSpPr>
          <p:cNvPr id="4" name="Slide Number Placeholder 3"/>
          <p:cNvSpPr>
            <a:spLocks noGrp="1"/>
          </p:cNvSpPr>
          <p:nvPr>
            <p:ph type="sldNum" sz="quarter" idx="10"/>
          </p:nvPr>
        </p:nvSpPr>
        <p:spPr/>
        <p:txBody>
          <a:bodyPr/>
          <a:lstStyle/>
          <a:p>
            <a:fld id="{1E3BB627-F75A-47EE-93B6-91C05A5D7029}" type="slidenum">
              <a:rPr lang="en-US" smtClean="0"/>
              <a:pPr/>
              <a:t>45</a:t>
            </a:fld>
            <a:endParaRPr lang="en-US"/>
          </a:p>
        </p:txBody>
      </p:sp>
    </p:spTree>
    <p:extLst>
      <p:ext uri="{BB962C8B-B14F-4D97-AF65-F5344CB8AC3E}">
        <p14:creationId xmlns:p14="http://schemas.microsoft.com/office/powerpoint/2010/main" val="25954451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save these 2 slides for when I do the OT history of the pagan worship and the people.</a:t>
            </a:r>
          </a:p>
        </p:txBody>
      </p:sp>
      <p:sp>
        <p:nvSpPr>
          <p:cNvPr id="4" name="Slide Number Placeholder 3"/>
          <p:cNvSpPr>
            <a:spLocks noGrp="1"/>
          </p:cNvSpPr>
          <p:nvPr>
            <p:ph type="sldNum" sz="quarter" idx="10"/>
          </p:nvPr>
        </p:nvSpPr>
        <p:spPr/>
        <p:txBody>
          <a:bodyPr/>
          <a:lstStyle/>
          <a:p>
            <a:fld id="{1E3BB627-F75A-47EE-93B6-91C05A5D7029}" type="slidenum">
              <a:rPr lang="en-US" smtClean="0"/>
              <a:pPr/>
              <a:t>46</a:t>
            </a:fld>
            <a:endParaRPr lang="en-US"/>
          </a:p>
        </p:txBody>
      </p:sp>
    </p:spTree>
    <p:extLst>
      <p:ext uri="{BB962C8B-B14F-4D97-AF65-F5344CB8AC3E}">
        <p14:creationId xmlns:p14="http://schemas.microsoft.com/office/powerpoint/2010/main" val="11223681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 15 1145</a:t>
            </a:r>
          </a:p>
        </p:txBody>
      </p:sp>
      <p:sp>
        <p:nvSpPr>
          <p:cNvPr id="4" name="Slide Number Placeholder 3"/>
          <p:cNvSpPr>
            <a:spLocks noGrp="1"/>
          </p:cNvSpPr>
          <p:nvPr>
            <p:ph type="sldNum" sz="quarter" idx="10"/>
          </p:nvPr>
        </p:nvSpPr>
        <p:spPr/>
        <p:txBody>
          <a:bodyPr/>
          <a:lstStyle/>
          <a:p>
            <a:fld id="{1E3BB627-F75A-47EE-93B6-91C05A5D7029}" type="slidenum">
              <a:rPr lang="en-US" smtClean="0"/>
              <a:pPr/>
              <a:t>48</a:t>
            </a:fld>
            <a:endParaRPr lang="en-US"/>
          </a:p>
        </p:txBody>
      </p:sp>
    </p:spTree>
    <p:extLst>
      <p:ext uri="{BB962C8B-B14F-4D97-AF65-F5344CB8AC3E}">
        <p14:creationId xmlns:p14="http://schemas.microsoft.com/office/powerpoint/2010/main" val="351794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E-sword will be different than the bible program that I am using. </a:t>
            </a:r>
          </a:p>
          <a:p>
            <a:r>
              <a:rPr lang="en-US" dirty="0"/>
              <a:t>The literal </a:t>
            </a:r>
            <a:r>
              <a:rPr lang="en-US" dirty="0" err="1"/>
              <a:t>strong’s</a:t>
            </a:r>
            <a:r>
              <a:rPr lang="en-US" dirty="0"/>
              <a:t> books will be better than a computer program, because they will show the italicized words that have been added to the definitions!</a:t>
            </a:r>
          </a:p>
        </p:txBody>
      </p:sp>
      <p:sp>
        <p:nvSpPr>
          <p:cNvPr id="4" name="Slide Number Placeholder 3"/>
          <p:cNvSpPr>
            <a:spLocks noGrp="1"/>
          </p:cNvSpPr>
          <p:nvPr>
            <p:ph type="sldNum" sz="quarter" idx="10"/>
          </p:nvPr>
        </p:nvSpPr>
        <p:spPr/>
        <p:txBody>
          <a:bodyPr/>
          <a:lstStyle/>
          <a:p>
            <a:fld id="{1E3BB627-F75A-47EE-93B6-91C05A5D7029}" type="slidenum">
              <a:rPr lang="en-US" smtClean="0"/>
              <a:pPr/>
              <a:t>49</a:t>
            </a:fld>
            <a:endParaRPr lang="en-US"/>
          </a:p>
        </p:txBody>
      </p:sp>
    </p:spTree>
    <p:extLst>
      <p:ext uri="{BB962C8B-B14F-4D97-AF65-F5344CB8AC3E}">
        <p14:creationId xmlns:p14="http://schemas.microsoft.com/office/powerpoint/2010/main" val="2366567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8/15 250 pm</a:t>
            </a:r>
          </a:p>
        </p:txBody>
      </p:sp>
      <p:sp>
        <p:nvSpPr>
          <p:cNvPr id="4" name="Slide Number Placeholder 3"/>
          <p:cNvSpPr>
            <a:spLocks noGrp="1"/>
          </p:cNvSpPr>
          <p:nvPr>
            <p:ph type="sldNum" sz="quarter" idx="10"/>
          </p:nvPr>
        </p:nvSpPr>
        <p:spPr/>
        <p:txBody>
          <a:bodyPr/>
          <a:lstStyle/>
          <a:p>
            <a:fld id="{1E3BB627-F75A-47EE-93B6-91C05A5D7029}" type="slidenum">
              <a:rPr lang="en-US" smtClean="0"/>
              <a:pPr/>
              <a:t>50</a:t>
            </a:fld>
            <a:endParaRPr lang="en-US"/>
          </a:p>
        </p:txBody>
      </p:sp>
    </p:spTree>
    <p:extLst>
      <p:ext uri="{BB962C8B-B14F-4D97-AF65-F5344CB8AC3E}">
        <p14:creationId xmlns:p14="http://schemas.microsoft.com/office/powerpoint/2010/main" val="40255125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8/15  730 pm</a:t>
            </a:r>
          </a:p>
        </p:txBody>
      </p:sp>
      <p:sp>
        <p:nvSpPr>
          <p:cNvPr id="4" name="Slide Number Placeholder 3"/>
          <p:cNvSpPr>
            <a:spLocks noGrp="1"/>
          </p:cNvSpPr>
          <p:nvPr>
            <p:ph type="sldNum" sz="quarter" idx="10"/>
          </p:nvPr>
        </p:nvSpPr>
        <p:spPr/>
        <p:txBody>
          <a:bodyPr/>
          <a:lstStyle/>
          <a:p>
            <a:fld id="{1E3BB627-F75A-47EE-93B6-91C05A5D7029}" type="slidenum">
              <a:rPr lang="en-US" smtClean="0"/>
              <a:pPr/>
              <a:t>51</a:t>
            </a:fld>
            <a:endParaRPr lang="en-US"/>
          </a:p>
        </p:txBody>
      </p:sp>
    </p:spTree>
    <p:extLst>
      <p:ext uri="{BB962C8B-B14F-4D97-AF65-F5344CB8AC3E}">
        <p14:creationId xmlns:p14="http://schemas.microsoft.com/office/powerpoint/2010/main" val="23446766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8/15  725 pm</a:t>
            </a:r>
          </a:p>
        </p:txBody>
      </p:sp>
      <p:sp>
        <p:nvSpPr>
          <p:cNvPr id="4" name="Slide Number Placeholder 3"/>
          <p:cNvSpPr>
            <a:spLocks noGrp="1"/>
          </p:cNvSpPr>
          <p:nvPr>
            <p:ph type="sldNum" sz="quarter" idx="10"/>
          </p:nvPr>
        </p:nvSpPr>
        <p:spPr/>
        <p:txBody>
          <a:bodyPr/>
          <a:lstStyle/>
          <a:p>
            <a:fld id="{1E3BB627-F75A-47EE-93B6-91C05A5D7029}" type="slidenum">
              <a:rPr lang="en-US" smtClean="0"/>
              <a:pPr/>
              <a:t>52</a:t>
            </a:fld>
            <a:endParaRPr lang="en-US"/>
          </a:p>
        </p:txBody>
      </p:sp>
    </p:spTree>
    <p:extLst>
      <p:ext uri="{BB962C8B-B14F-4D97-AF65-F5344CB8AC3E}">
        <p14:creationId xmlns:p14="http://schemas.microsoft.com/office/powerpoint/2010/main" val="1277068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May 11</a:t>
            </a:r>
            <a:r>
              <a:rPr lang="en-US" baseline="30000" dirty="0"/>
              <a:t>th</a:t>
            </a:r>
            <a:r>
              <a:rPr lang="en-US" dirty="0"/>
              <a:t> </a:t>
            </a:r>
          </a:p>
        </p:txBody>
      </p:sp>
      <p:sp>
        <p:nvSpPr>
          <p:cNvPr id="4" name="Slide Number Placeholder 3"/>
          <p:cNvSpPr>
            <a:spLocks noGrp="1"/>
          </p:cNvSpPr>
          <p:nvPr>
            <p:ph type="sldNum" sz="quarter" idx="10"/>
          </p:nvPr>
        </p:nvSpPr>
        <p:spPr/>
        <p:txBody>
          <a:bodyPr/>
          <a:lstStyle/>
          <a:p>
            <a:fld id="{1E3BB627-F75A-47EE-93B6-91C05A5D7029}"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41696649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265">
              <a:defRPr/>
            </a:pPr>
            <a:r>
              <a:rPr lang="en-US" dirty="0"/>
              <a:t>29n – June 21</a:t>
            </a:r>
            <a:r>
              <a:rPr lang="en-US" baseline="30000" dirty="0"/>
              <a:t>st</a:t>
            </a:r>
            <a:r>
              <a:rPr lang="en-US" dirty="0"/>
              <a:t> … </a:t>
            </a:r>
            <a:r>
              <a:rPr lang="en-US" b="1" u="sng" dirty="0"/>
              <a:t>Walter</a:t>
            </a:r>
            <a:r>
              <a:rPr lang="en-US" dirty="0"/>
              <a:t>, I feel it is really important to have the Strong’s definitions for every word number, as this is the proof that not every word for “moon” is the same or used the same – neither do these definitions command the moon in charge of the Biblical month.  If people do not see these definitions, and they don’t go and look them up, they may not figure out the whole big problem.   The 5 moon definitions will only add 5 slides – something that should not be overlooked.</a:t>
            </a:r>
          </a:p>
          <a:p>
            <a:endParaRPr lang="en-US" dirty="0"/>
          </a:p>
        </p:txBody>
      </p:sp>
      <p:sp>
        <p:nvSpPr>
          <p:cNvPr id="4" name="Slide Number Placeholder 3"/>
          <p:cNvSpPr>
            <a:spLocks noGrp="1"/>
          </p:cNvSpPr>
          <p:nvPr>
            <p:ph type="sldNum" sz="quarter" idx="10"/>
          </p:nvPr>
        </p:nvSpPr>
        <p:spPr/>
        <p:txBody>
          <a:bodyPr/>
          <a:lstStyle/>
          <a:p>
            <a:fld id="{1E3BB627-F75A-47EE-93B6-91C05A5D7029}"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4274267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 16 7 am</a:t>
            </a:r>
          </a:p>
        </p:txBody>
      </p:sp>
      <p:sp>
        <p:nvSpPr>
          <p:cNvPr id="4" name="Slide Number Placeholder 3"/>
          <p:cNvSpPr>
            <a:spLocks noGrp="1"/>
          </p:cNvSpPr>
          <p:nvPr>
            <p:ph type="sldNum" sz="quarter" idx="10"/>
          </p:nvPr>
        </p:nvSpPr>
        <p:spPr/>
        <p:txBody>
          <a:bodyPr/>
          <a:lstStyle/>
          <a:p>
            <a:fld id="{1E3BB627-F75A-47EE-93B6-91C05A5D7029}" type="slidenum">
              <a:rPr lang="en-US" smtClean="0"/>
              <a:pPr/>
              <a:t>57</a:t>
            </a:fld>
            <a:endParaRPr lang="en-US"/>
          </a:p>
        </p:txBody>
      </p:sp>
    </p:spTree>
    <p:extLst>
      <p:ext uri="{BB962C8B-B14F-4D97-AF65-F5344CB8AC3E}">
        <p14:creationId xmlns:p14="http://schemas.microsoft.com/office/powerpoint/2010/main" val="248877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185770-DF94-4A23-A04F-4BECB2F753B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3672685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BB627-F75A-47EE-93B6-91C05A5D7029}"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42742673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 10</a:t>
            </a:r>
            <a:r>
              <a:rPr lang="en-US" baseline="30000" dirty="0"/>
              <a:t>th</a:t>
            </a:r>
            <a:r>
              <a:rPr lang="en-US" dirty="0"/>
              <a:t>  </a:t>
            </a:r>
            <a:r>
              <a:rPr lang="en-US" dirty="0" err="1"/>
              <a:t>pg</a:t>
            </a:r>
            <a:r>
              <a:rPr lang="en-US" baseline="0" dirty="0"/>
              <a:t> 10</a:t>
            </a:r>
            <a:endParaRPr lang="en-US" dirty="0"/>
          </a:p>
        </p:txBody>
      </p:sp>
      <p:sp>
        <p:nvSpPr>
          <p:cNvPr id="4" name="Slide Number Placeholder 3"/>
          <p:cNvSpPr>
            <a:spLocks noGrp="1"/>
          </p:cNvSpPr>
          <p:nvPr>
            <p:ph type="sldNum" sz="quarter" idx="10"/>
          </p:nvPr>
        </p:nvSpPr>
        <p:spPr/>
        <p:txBody>
          <a:bodyPr/>
          <a:lstStyle/>
          <a:p>
            <a:fld id="{1E3BB627-F75A-47EE-93B6-91C05A5D7029}" type="slidenum">
              <a:rPr lang="en-US" smtClean="0"/>
              <a:pPr/>
              <a:t>59</a:t>
            </a:fld>
            <a:endParaRPr lang="en-US"/>
          </a:p>
        </p:txBody>
      </p:sp>
    </p:spTree>
    <p:extLst>
      <p:ext uri="{BB962C8B-B14F-4D97-AF65-F5344CB8AC3E}">
        <p14:creationId xmlns:p14="http://schemas.microsoft.com/office/powerpoint/2010/main" val="2654439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 10</a:t>
            </a:r>
            <a:r>
              <a:rPr lang="en-US" baseline="30000" dirty="0"/>
              <a:t>th</a:t>
            </a:r>
            <a:r>
              <a:rPr lang="en-US" dirty="0"/>
              <a:t>  </a:t>
            </a:r>
            <a:r>
              <a:rPr lang="en-US" dirty="0" err="1"/>
              <a:t>pg</a:t>
            </a:r>
            <a:r>
              <a:rPr lang="en-US" baseline="0" dirty="0"/>
              <a:t> 11</a:t>
            </a:r>
          </a:p>
          <a:p>
            <a:r>
              <a:rPr lang="en-US" dirty="0"/>
              <a:t>Aug 16 am color </a:t>
            </a:r>
          </a:p>
        </p:txBody>
      </p:sp>
      <p:sp>
        <p:nvSpPr>
          <p:cNvPr id="4" name="Slide Number Placeholder 3"/>
          <p:cNvSpPr>
            <a:spLocks noGrp="1"/>
          </p:cNvSpPr>
          <p:nvPr>
            <p:ph type="sldNum" sz="quarter" idx="10"/>
          </p:nvPr>
        </p:nvSpPr>
        <p:spPr/>
        <p:txBody>
          <a:bodyPr/>
          <a:lstStyle/>
          <a:p>
            <a:fld id="{1E3BB627-F75A-47EE-93B6-91C05A5D7029}" type="slidenum">
              <a:rPr lang="en-US" smtClean="0"/>
              <a:pPr/>
              <a:t>68</a:t>
            </a:fld>
            <a:endParaRPr lang="en-US"/>
          </a:p>
        </p:txBody>
      </p:sp>
    </p:spTree>
    <p:extLst>
      <p:ext uri="{BB962C8B-B14F-4D97-AF65-F5344CB8AC3E}">
        <p14:creationId xmlns:p14="http://schemas.microsoft.com/office/powerpoint/2010/main" val="26544391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 10</a:t>
            </a:r>
            <a:r>
              <a:rPr lang="en-US" baseline="30000" dirty="0"/>
              <a:t>th</a:t>
            </a:r>
            <a:r>
              <a:rPr lang="en-US" dirty="0"/>
              <a:t>  </a:t>
            </a:r>
            <a:r>
              <a:rPr lang="en-US" dirty="0" err="1"/>
              <a:t>pg</a:t>
            </a:r>
            <a:r>
              <a:rPr lang="en-US" baseline="0" dirty="0"/>
              <a:t> 11</a:t>
            </a:r>
          </a:p>
          <a:p>
            <a:r>
              <a:rPr lang="en-US" dirty="0"/>
              <a:t>Aug 16 am color </a:t>
            </a:r>
          </a:p>
        </p:txBody>
      </p:sp>
      <p:sp>
        <p:nvSpPr>
          <p:cNvPr id="4" name="Slide Number Placeholder 3"/>
          <p:cNvSpPr>
            <a:spLocks noGrp="1"/>
          </p:cNvSpPr>
          <p:nvPr>
            <p:ph type="sldNum" sz="quarter" idx="10"/>
          </p:nvPr>
        </p:nvSpPr>
        <p:spPr/>
        <p:txBody>
          <a:bodyPr/>
          <a:lstStyle/>
          <a:p>
            <a:fld id="{1E3BB627-F75A-47EE-93B6-91C05A5D7029}" type="slidenum">
              <a:rPr lang="en-US" smtClean="0"/>
              <a:pPr/>
              <a:t>69</a:t>
            </a:fld>
            <a:endParaRPr lang="en-US"/>
          </a:p>
        </p:txBody>
      </p:sp>
    </p:spTree>
    <p:extLst>
      <p:ext uri="{BB962C8B-B14F-4D97-AF65-F5344CB8AC3E}">
        <p14:creationId xmlns:p14="http://schemas.microsoft.com/office/powerpoint/2010/main" val="26544391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 10</a:t>
            </a:r>
            <a:r>
              <a:rPr lang="en-US" baseline="30000" dirty="0"/>
              <a:t>th</a:t>
            </a:r>
            <a:r>
              <a:rPr lang="en-US" dirty="0"/>
              <a:t>  </a:t>
            </a:r>
            <a:r>
              <a:rPr lang="en-US" dirty="0" err="1"/>
              <a:t>pg</a:t>
            </a:r>
            <a:r>
              <a:rPr lang="en-US" baseline="0" dirty="0"/>
              <a:t> 11</a:t>
            </a:r>
          </a:p>
          <a:p>
            <a:r>
              <a:rPr lang="en-US" dirty="0"/>
              <a:t>Aug 16 am color </a:t>
            </a:r>
          </a:p>
        </p:txBody>
      </p:sp>
      <p:sp>
        <p:nvSpPr>
          <p:cNvPr id="4" name="Slide Number Placeholder 3"/>
          <p:cNvSpPr>
            <a:spLocks noGrp="1"/>
          </p:cNvSpPr>
          <p:nvPr>
            <p:ph type="sldNum" sz="quarter" idx="10"/>
          </p:nvPr>
        </p:nvSpPr>
        <p:spPr/>
        <p:txBody>
          <a:bodyPr/>
          <a:lstStyle/>
          <a:p>
            <a:fld id="{1E3BB627-F75A-47EE-93B6-91C05A5D7029}" type="slidenum">
              <a:rPr lang="en-US" smtClean="0"/>
              <a:pPr/>
              <a:t>70</a:t>
            </a:fld>
            <a:endParaRPr lang="en-US"/>
          </a:p>
        </p:txBody>
      </p:sp>
    </p:spTree>
    <p:extLst>
      <p:ext uri="{BB962C8B-B14F-4D97-AF65-F5344CB8AC3E}">
        <p14:creationId xmlns:p14="http://schemas.microsoft.com/office/powerpoint/2010/main" val="26544391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 10</a:t>
            </a:r>
            <a:r>
              <a:rPr lang="en-US" baseline="30000" dirty="0"/>
              <a:t>th</a:t>
            </a:r>
            <a:r>
              <a:rPr lang="en-US" dirty="0"/>
              <a:t>  </a:t>
            </a:r>
            <a:r>
              <a:rPr lang="en-US" dirty="0" err="1"/>
              <a:t>pg</a:t>
            </a:r>
            <a:r>
              <a:rPr lang="en-US" baseline="0" dirty="0"/>
              <a:t> 12</a:t>
            </a:r>
          </a:p>
          <a:p>
            <a:r>
              <a:rPr lang="en-US" dirty="0"/>
              <a:t>Aug 16 am color </a:t>
            </a:r>
          </a:p>
        </p:txBody>
      </p:sp>
      <p:sp>
        <p:nvSpPr>
          <p:cNvPr id="4" name="Slide Number Placeholder 3"/>
          <p:cNvSpPr>
            <a:spLocks noGrp="1"/>
          </p:cNvSpPr>
          <p:nvPr>
            <p:ph type="sldNum" sz="quarter" idx="10"/>
          </p:nvPr>
        </p:nvSpPr>
        <p:spPr/>
        <p:txBody>
          <a:bodyPr/>
          <a:lstStyle/>
          <a:p>
            <a:fld id="{1E3BB627-F75A-47EE-93B6-91C05A5D7029}" type="slidenum">
              <a:rPr lang="en-US" smtClean="0"/>
              <a:pPr/>
              <a:t>72</a:t>
            </a:fld>
            <a:endParaRPr lang="en-US"/>
          </a:p>
        </p:txBody>
      </p:sp>
    </p:spTree>
    <p:extLst>
      <p:ext uri="{BB962C8B-B14F-4D97-AF65-F5344CB8AC3E}">
        <p14:creationId xmlns:p14="http://schemas.microsoft.com/office/powerpoint/2010/main" val="26544391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Aug 10</a:t>
            </a:r>
            <a:r>
              <a:rPr lang="en-US" baseline="30000" dirty="0"/>
              <a:t>th</a:t>
            </a:r>
            <a:r>
              <a:rPr lang="en-US" dirty="0"/>
              <a:t>  </a:t>
            </a:r>
            <a:r>
              <a:rPr lang="en-US" dirty="0" err="1"/>
              <a:t>pg</a:t>
            </a:r>
            <a:r>
              <a:rPr lang="en-US" baseline="0" dirty="0"/>
              <a:t> 12</a:t>
            </a:r>
          </a:p>
          <a:p>
            <a:r>
              <a:rPr lang="en-US" dirty="0"/>
              <a:t>Aug 16 am color </a:t>
            </a:r>
          </a:p>
        </p:txBody>
      </p:sp>
      <p:sp>
        <p:nvSpPr>
          <p:cNvPr id="4" name="Slide Number Placeholder 3"/>
          <p:cNvSpPr>
            <a:spLocks noGrp="1"/>
          </p:cNvSpPr>
          <p:nvPr>
            <p:ph type="sldNum" sz="quarter" idx="10"/>
          </p:nvPr>
        </p:nvSpPr>
        <p:spPr/>
        <p:txBody>
          <a:bodyPr/>
          <a:lstStyle/>
          <a:p>
            <a:fld id="{1E3BB627-F75A-47EE-93B6-91C05A5D7029}" type="slidenum">
              <a:rPr lang="en-US" smtClean="0"/>
              <a:pPr/>
              <a:t>73</a:t>
            </a:fld>
            <a:endParaRPr lang="en-US"/>
          </a:p>
        </p:txBody>
      </p:sp>
    </p:spTree>
    <p:extLst>
      <p:ext uri="{BB962C8B-B14F-4D97-AF65-F5344CB8AC3E}">
        <p14:creationId xmlns:p14="http://schemas.microsoft.com/office/powerpoint/2010/main" val="26544391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BB627-F75A-47EE-93B6-91C05A5D7029}"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42742673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18</a:t>
            </a:r>
            <a:r>
              <a:rPr lang="en-US" baseline="30000" dirty="0"/>
              <a:t>th</a:t>
            </a:r>
            <a:r>
              <a:rPr lang="en-US" dirty="0"/>
              <a:t>:  new slide to show the ordinances of the moon are completely separate and different from the 2 LIGHT-givers</a:t>
            </a:r>
            <a:r>
              <a:rPr lang="en-US" baseline="0" dirty="0"/>
              <a:t> in the sky (sun and stars.)</a:t>
            </a:r>
            <a:endParaRPr lang="en-US" dirty="0"/>
          </a:p>
        </p:txBody>
      </p:sp>
      <p:sp>
        <p:nvSpPr>
          <p:cNvPr id="4" name="Slide Number Placeholder 3"/>
          <p:cNvSpPr>
            <a:spLocks noGrp="1"/>
          </p:cNvSpPr>
          <p:nvPr>
            <p:ph type="sldNum" sz="quarter" idx="10"/>
          </p:nvPr>
        </p:nvSpPr>
        <p:spPr/>
        <p:txBody>
          <a:bodyPr/>
          <a:lstStyle/>
          <a:p>
            <a:fld id="{1E3BB627-F75A-47EE-93B6-91C05A5D7029}"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332496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3BB627-F75A-47EE-93B6-91C05A5D7029}" type="slidenum">
              <a:rPr lang="en-US" smtClean="0"/>
              <a:pPr/>
              <a:t>25</a:t>
            </a:fld>
            <a:endParaRPr lang="en-US"/>
          </a:p>
        </p:txBody>
      </p:sp>
    </p:spTree>
    <p:extLst>
      <p:ext uri="{BB962C8B-B14F-4D97-AF65-F5344CB8AC3E}">
        <p14:creationId xmlns:p14="http://schemas.microsoft.com/office/powerpoint/2010/main" val="3878426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185770-DF94-4A23-A04F-4BECB2F753B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204882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1357">
              <a:defRPr/>
            </a:pPr>
            <a:r>
              <a:rPr lang="en-US" dirty="0" err="1"/>
              <a:t>Exilarch</a:t>
            </a:r>
            <a:r>
              <a:rPr lang="en-US" dirty="0"/>
              <a:t>  </a:t>
            </a:r>
            <a:r>
              <a:rPr lang="en-US" dirty="0" err="1"/>
              <a:t>eg-zuh-lahrk</a:t>
            </a:r>
            <a:r>
              <a:rPr lang="en-US" dirty="0"/>
              <a:t>:  one of a line of hereditary rulers of the Jewish community in Babylonia from about the 2nd century </a:t>
            </a:r>
            <a:r>
              <a:rPr lang="en-US" dirty="0" err="1"/>
              <a:t>a.d.</a:t>
            </a:r>
            <a:r>
              <a:rPr lang="en-US" dirty="0"/>
              <a:t> to the beginning of the 11th century.</a:t>
            </a:r>
          </a:p>
          <a:p>
            <a:pPr defTabSz="891357">
              <a:defRPr/>
            </a:pPr>
            <a:r>
              <a:rPr lang="en-US" dirty="0"/>
              <a:t>According to this version, Anan stressed before the caliph that in matters pertaining to calculation of the calendar his method was akin to the Muslim system, namely it was based on observation and not on perpetual calculation. He was thus released. </a:t>
            </a:r>
            <a:br>
              <a:rPr lang="en-US" dirty="0"/>
            </a:br>
            <a:r>
              <a:rPr lang="en-US" dirty="0">
                <a:hlinkClick r:id="rId3"/>
              </a:rPr>
              <a:t>Anan ben David - Dictionary definition of Anan ben David | Encyclopedia.com: FREE online dictionary</a:t>
            </a:r>
            <a:r>
              <a:rPr lang="en-US" dirty="0"/>
              <a:t> </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EE185770-DF94-4A23-A04F-4BECB2F753B5}" type="slidenum">
              <a:rPr lang="en-US" smtClean="0">
                <a:solidFill>
                  <a:prstClr val="black"/>
                </a:solidFill>
              </a:rPr>
              <a:pPr/>
              <a:t>28</a:t>
            </a:fld>
            <a:endParaRPr lang="en-US">
              <a:solidFill>
                <a:prstClr val="black"/>
              </a:solidFill>
            </a:endParaRPr>
          </a:p>
        </p:txBody>
      </p:sp>
    </p:spTree>
    <p:extLst>
      <p:ext uri="{BB962C8B-B14F-4D97-AF65-F5344CB8AC3E}">
        <p14:creationId xmlns:p14="http://schemas.microsoft.com/office/powerpoint/2010/main" val="1461492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Hindu's started 1500 </a:t>
            </a:r>
            <a:r>
              <a:rPr lang="en-US" baseline="0" dirty="0" err="1"/>
              <a:t>bc</a:t>
            </a:r>
            <a:r>
              <a:rPr lang="en-US" baseline="0" dirty="0"/>
              <a:t> – time of Moses.  3500 years ago</a:t>
            </a:r>
            <a:endParaRPr lang="en-US" dirty="0"/>
          </a:p>
        </p:txBody>
      </p:sp>
      <p:sp>
        <p:nvSpPr>
          <p:cNvPr id="4" name="Slide Number Placeholder 3"/>
          <p:cNvSpPr>
            <a:spLocks noGrp="1"/>
          </p:cNvSpPr>
          <p:nvPr>
            <p:ph type="sldNum" sz="quarter" idx="10"/>
          </p:nvPr>
        </p:nvSpPr>
        <p:spPr/>
        <p:txBody>
          <a:bodyPr/>
          <a:lstStyle/>
          <a:p>
            <a:fld id="{1E3BB627-F75A-47EE-93B6-91C05A5D7029}" type="slidenum">
              <a:rPr lang="en-US" smtClean="0"/>
              <a:pPr/>
              <a:t>29</a:t>
            </a:fld>
            <a:endParaRPr lang="en-US"/>
          </a:p>
        </p:txBody>
      </p:sp>
    </p:spTree>
    <p:extLst>
      <p:ext uri="{BB962C8B-B14F-4D97-AF65-F5344CB8AC3E}">
        <p14:creationId xmlns:p14="http://schemas.microsoft.com/office/powerpoint/2010/main" val="1089594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preserve the unity of Israel, the patriarch </a:t>
            </a:r>
            <a:r>
              <a:rPr lang="en-US" sz="1200" kern="1200" dirty="0">
                <a:solidFill>
                  <a:schemeClr val="tx1"/>
                </a:solidFill>
                <a:effectLst/>
                <a:latin typeface="+mn-lt"/>
                <a:ea typeface="+mn-ea"/>
                <a:cs typeface="+mn-cs"/>
                <a:hlinkClick r:id="rId3"/>
              </a:rPr>
              <a:t>Hillel II</a:t>
            </a:r>
            <a:r>
              <a:rPr lang="en-US" sz="1200" kern="1200" dirty="0">
                <a:solidFill>
                  <a:schemeClr val="tx1"/>
                </a:solidFill>
                <a:effectLst/>
                <a:latin typeface="+mn-lt"/>
                <a:ea typeface="+mn-ea"/>
                <a:cs typeface="+mn-cs"/>
              </a:rPr>
              <a:t>, in 358/359, published the “secret” of calendar making, which essentially consisted of the use of the Babylonian 19-year cycle with some modifications required by the Jewish ritual.</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application of these principles occasioned controversies as late as the 10th century </a:t>
            </a:r>
            <a:r>
              <a:rPr lang="en-US" sz="1200" kern="1200" dirty="0" err="1">
                <a:solidFill>
                  <a:schemeClr val="tx1"/>
                </a:solidFill>
                <a:effectLst/>
                <a:latin typeface="+mn-lt"/>
                <a:ea typeface="+mn-ea"/>
                <a:cs typeface="+mn-cs"/>
              </a:rPr>
              <a:t>ce</a:t>
            </a:r>
            <a:r>
              <a:rPr lang="en-US" sz="1200" kern="1200" dirty="0">
                <a:solidFill>
                  <a:schemeClr val="tx1"/>
                </a:solidFill>
                <a:effectLst/>
                <a:latin typeface="+mn-lt"/>
                <a:ea typeface="+mn-ea"/>
                <a:cs typeface="+mn-cs"/>
              </a:rPr>
              <a:t>. In the 8th century the </a:t>
            </a:r>
            <a:r>
              <a:rPr lang="en-US" sz="1200" kern="1200" dirty="0" err="1">
                <a:solidFill>
                  <a:schemeClr val="tx1"/>
                </a:solidFill>
                <a:effectLst/>
                <a:latin typeface="+mn-lt"/>
                <a:ea typeface="+mn-ea"/>
                <a:cs typeface="+mn-cs"/>
                <a:hlinkClick r:id="rId4"/>
              </a:rPr>
              <a:t>Karaites</a:t>
            </a:r>
            <a:r>
              <a:rPr lang="en-US" sz="1200" kern="1200" dirty="0">
                <a:solidFill>
                  <a:schemeClr val="tx1"/>
                </a:solidFill>
                <a:effectLst/>
                <a:latin typeface="+mn-lt"/>
                <a:ea typeface="+mn-ea"/>
                <a:cs typeface="+mn-cs"/>
              </a:rPr>
              <a:t>, following Muslim practice, returned to the actual observation of the crescent New Moon and of the stand of barley in Judaea. But some centuries later they also had to use a </a:t>
            </a:r>
            <a:r>
              <a:rPr lang="en-US" sz="1200" kern="1200" dirty="0" err="1">
                <a:solidFill>
                  <a:schemeClr val="tx1"/>
                </a:solidFill>
                <a:effectLst/>
                <a:latin typeface="+mn-lt"/>
                <a:ea typeface="+mn-ea"/>
                <a:cs typeface="+mn-cs"/>
              </a:rPr>
              <a:t>precalculated</a:t>
            </a:r>
            <a:r>
              <a:rPr lang="en-US" sz="1200" kern="1200" dirty="0">
                <a:solidFill>
                  <a:schemeClr val="tx1"/>
                </a:solidFill>
                <a:effectLst/>
                <a:latin typeface="+mn-lt"/>
                <a:ea typeface="+mn-ea"/>
                <a:cs typeface="+mn-cs"/>
              </a:rPr>
              <a:t> calendar. The </a:t>
            </a:r>
            <a:r>
              <a:rPr lang="en-US" sz="1200" kern="1200" dirty="0">
                <a:solidFill>
                  <a:schemeClr val="tx1"/>
                </a:solidFill>
                <a:effectLst/>
                <a:latin typeface="+mn-lt"/>
                <a:ea typeface="+mn-ea"/>
                <a:cs typeface="+mn-cs"/>
                <a:hlinkClick r:id="rId5"/>
              </a:rPr>
              <a:t>Samaritans</a:t>
            </a:r>
            <a:r>
              <a:rPr lang="en-US" sz="1200" kern="1200" dirty="0">
                <a:solidFill>
                  <a:schemeClr val="tx1"/>
                </a:solidFill>
                <a:effectLst/>
                <a:latin typeface="+mn-lt"/>
                <a:ea typeface="+mn-ea"/>
                <a:cs typeface="+mn-cs"/>
              </a:rPr>
              <a:t>, likewise, used a computed calendar.</a:t>
            </a:r>
          </a:p>
          <a:p>
            <a:endParaRPr lang="en-US" dirty="0"/>
          </a:p>
        </p:txBody>
      </p:sp>
      <p:sp>
        <p:nvSpPr>
          <p:cNvPr id="4" name="Slide Number Placeholder 3"/>
          <p:cNvSpPr>
            <a:spLocks noGrp="1"/>
          </p:cNvSpPr>
          <p:nvPr>
            <p:ph type="sldNum" sz="quarter" idx="10"/>
          </p:nvPr>
        </p:nvSpPr>
        <p:spPr/>
        <p:txBody>
          <a:bodyPr/>
          <a:lstStyle/>
          <a:p>
            <a:fld id="{1E3BB627-F75A-47EE-93B6-91C05A5D7029}" type="slidenum">
              <a:rPr lang="en-US" smtClean="0"/>
              <a:pPr/>
              <a:t>30</a:t>
            </a:fld>
            <a:endParaRPr lang="en-US"/>
          </a:p>
        </p:txBody>
      </p:sp>
    </p:spTree>
    <p:extLst>
      <p:ext uri="{BB962C8B-B14F-4D97-AF65-F5344CB8AC3E}">
        <p14:creationId xmlns:p14="http://schemas.microsoft.com/office/powerpoint/2010/main" val="2337104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Shiva is one of the major gods.</a:t>
            </a:r>
          </a:p>
        </p:txBody>
      </p:sp>
      <p:sp>
        <p:nvSpPr>
          <p:cNvPr id="4" name="Slide Number Placeholder 3"/>
          <p:cNvSpPr>
            <a:spLocks noGrp="1"/>
          </p:cNvSpPr>
          <p:nvPr>
            <p:ph type="sldNum" sz="quarter" idx="10"/>
          </p:nvPr>
        </p:nvSpPr>
        <p:spPr/>
        <p:txBody>
          <a:bodyPr/>
          <a:lstStyle/>
          <a:p>
            <a:fld id="{EE185770-DF94-4A23-A04F-4BECB2F753B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1136302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62F42F2B-AED1-4D8A-84DE-C49A7808E283}" type="datetime1">
              <a:rPr lang="en-US" smtClean="0"/>
              <a:pPr/>
              <a:t>12/11/2020</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AA4C6552-42F6-43F2-A3FB-E92E8C09004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7B2EADD-2D7A-4F74-9AFB-DF0A22682A1C}" type="datetime1">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C6552-42F6-43F2-A3FB-E92E8C09004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a:lstStyle/>
          <a:p>
            <a:fld id="{946467FA-9F49-4741-8645-A4655A6742EE}" type="slidenum">
              <a:rPr lang="en-US" smtClean="0">
                <a:solidFill>
                  <a:srgbClr val="464653"/>
                </a:solidFill>
              </a:rPr>
              <a:pPr/>
              <a:t>‹#›</a:t>
            </a:fld>
            <a:endParaRPr lang="en-US" dirty="0">
              <a:solidFill>
                <a:srgbClr val="464653"/>
              </a:solidFill>
            </a:endParaRPr>
          </a:p>
        </p:txBody>
      </p:sp>
      <p:sp>
        <p:nvSpPr>
          <p:cNvPr id="7" name="Footer Placeholder 6"/>
          <p:cNvSpPr>
            <a:spLocks noGrp="1"/>
          </p:cNvSpPr>
          <p:nvPr>
            <p:ph type="ftr" sz="quarter" idx="11"/>
          </p:nvPr>
        </p:nvSpPr>
        <p:spPr/>
        <p:txBody>
          <a:bodyPr/>
          <a:lstStyle/>
          <a:p>
            <a:endParaRPr lang="en-US">
              <a:solidFill>
                <a:srgbClr val="464653"/>
              </a:solidFill>
            </a:endParaRPr>
          </a:p>
        </p:txBody>
      </p:sp>
      <p:sp>
        <p:nvSpPr>
          <p:cNvPr id="8" name="Slide Number Placeholder 7"/>
          <p:cNvSpPr>
            <a:spLocks noGrp="1"/>
          </p:cNvSpPr>
          <p:nvPr>
            <p:ph type="sldNum" sz="quarter" idx="12"/>
          </p:nvPr>
        </p:nvSpPr>
        <p:spPr/>
        <p:txBody>
          <a:bodyPr/>
          <a:lstStyle/>
          <a:p>
            <a:fld id="{AA4C6552-42F6-43F2-A3FB-E92E8C09004E}" type="slidenum">
              <a:rPr lang="en-US" smtClean="0"/>
              <a:pPr/>
              <a:t>‹#›</a:t>
            </a:fld>
            <a:endParaRPr lang="en-US"/>
          </a:p>
        </p:txBody>
      </p:sp>
    </p:spTree>
    <p:extLst>
      <p:ext uri="{BB962C8B-B14F-4D97-AF65-F5344CB8AC3E}">
        <p14:creationId xmlns:p14="http://schemas.microsoft.com/office/powerpoint/2010/main" val="2586506549"/>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D669F-34D8-4AF6-9512-4AFD0D6A9AAC}" type="slidenum">
              <a:rPr lang="en-US" smtClean="0">
                <a:solidFill>
                  <a:srgbClr val="464653"/>
                </a:solidFill>
              </a:rPr>
              <a:pPr/>
              <a:t>‹#›</a:t>
            </a:fld>
            <a:endParaRPr lang="en-US" dirty="0">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AA4C6552-42F6-43F2-A3FB-E92E8C09004E}"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052302406"/>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06A2341E-A9D5-4793-9ED7-44DBBC03E021}" type="slidenum">
              <a:rPr lang="en-US" smtClean="0">
                <a:solidFill>
                  <a:srgbClr val="464653"/>
                </a:solidFill>
              </a:rPr>
              <a:pPr/>
              <a:t>‹#›</a:t>
            </a:fld>
            <a:endParaRPr lang="en-US" dirty="0">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A4C6552-42F6-43F2-A3FB-E92E8C09004E}"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Comic Sans MS" pitchFamily="66" charset="0"/>
              </a:defRPr>
            </a:lvl1pPr>
            <a:lvl2pPr>
              <a:buNone/>
              <a:defRPr sz="1200"/>
            </a:lvl2pPr>
            <a:lvl3pPr>
              <a:buNone/>
              <a:defRPr sz="1000"/>
            </a:lvl3pPr>
            <a:lvl4pPr>
              <a:buNone/>
              <a:defRPr sz="900"/>
            </a:lvl4pPr>
            <a:lvl5pPr>
              <a:buNone/>
              <a:defRPr sz="900"/>
            </a:lvl5pPr>
          </a:lstStyle>
          <a:p>
            <a:pPr lvl="0" eaLnBrk="1" latinLnBrk="0" hangingPunct="1"/>
            <a:r>
              <a:rPr kumimoji="0" lang="en-US" dirty="0"/>
              <a:t>Click to edit Master text styles</a:t>
            </a:r>
          </a:p>
        </p:txBody>
      </p:sp>
      <p:sp>
        <p:nvSpPr>
          <p:cNvPr id="9" name="Content Placeholder 8"/>
          <p:cNvSpPr>
            <a:spLocks noGrp="1"/>
          </p:cNvSpPr>
          <p:nvPr>
            <p:ph sz="quarter" idx="1"/>
          </p:nvPr>
        </p:nvSpPr>
        <p:spPr>
          <a:xfrm>
            <a:off x="3149600" y="1752600"/>
            <a:ext cx="8534400" cy="4419600"/>
          </a:xfrm>
        </p:spPr>
        <p:txBody>
          <a:bodyPr/>
          <a:lstStyle>
            <a:lvl1pPr marL="457200" indent="-457200">
              <a:buSzPct val="75000"/>
              <a:buFont typeface="Wingdings" pitchFamily="2" charset="2"/>
              <a:buChar char="q"/>
              <a:defRPr>
                <a:latin typeface="Comic Sans MS" pitchFamily="66" charset="0"/>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2419306718"/>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fld id="{96C6D17B-6B16-40EA-95E3-BF5439F15D23}" type="slidenum">
              <a:rPr lang="en-US" smtClean="0">
                <a:solidFill>
                  <a:srgbClr val="464653"/>
                </a:solidFill>
              </a:rPr>
              <a:pPr/>
              <a:t>‹#›</a:t>
            </a:fld>
            <a:endParaRPr lang="en-US" dirty="0">
              <a:solidFill>
                <a:srgbClr val="464653"/>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AA4C6552-42F6-43F2-A3FB-E92E8C09004E}"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solidFill>
                <a:srgbClr val="464653"/>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3026151815"/>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7B2EADD-2D7A-4F74-9AFB-DF0A22682A1C}" type="datetime1">
              <a:rPr lang="en-US" smtClean="0">
                <a:solidFill>
                  <a:srgbClr val="464653"/>
                </a:solidFill>
              </a:rPr>
              <a:pPr/>
              <a:t>12/11/2020</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AA4C6552-42F6-43F2-A3FB-E92E8C09004E}" type="slidenum">
              <a:rPr lang="en-US" smtClean="0"/>
              <a:pPr/>
              <a:t>‹#›</a:t>
            </a:fld>
            <a:endParaRPr lang="en-US"/>
          </a:p>
        </p:txBody>
      </p:sp>
    </p:spTree>
    <p:extLst>
      <p:ext uri="{BB962C8B-B14F-4D97-AF65-F5344CB8AC3E}">
        <p14:creationId xmlns:p14="http://schemas.microsoft.com/office/powerpoint/2010/main" val="49169054"/>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7C54DC9F-60EB-45E7-89E8-951AAA4B3BB6}" type="datetime1">
              <a:rPr lang="en-US" smtClean="0">
                <a:solidFill>
                  <a:srgbClr val="464653"/>
                </a:solidFill>
              </a:rPr>
              <a:pPr/>
              <a:t>12/11/2020</a:t>
            </a:fld>
            <a:endParaRPr lang="en-US">
              <a:solidFill>
                <a:srgbClr val="464653"/>
              </a:solidFill>
            </a:endParaRPr>
          </a:p>
        </p:txBody>
      </p:sp>
      <p:sp>
        <p:nvSpPr>
          <p:cNvPr id="5" name="Footer Placeholder 4"/>
          <p:cNvSpPr>
            <a:spLocks noGrp="1"/>
          </p:cNvSpPr>
          <p:nvPr>
            <p:ph type="ftr" sz="quarter" idx="11"/>
          </p:nvPr>
        </p:nvSpPr>
        <p:spPr>
          <a:xfrm>
            <a:off x="609602" y="6248208"/>
            <a:ext cx="7431311" cy="365125"/>
          </a:xfrm>
        </p:spPr>
        <p:txBody>
          <a:bodyPr/>
          <a:lstStyle/>
          <a:p>
            <a:endParaRPr lang="en-US">
              <a:solidFill>
                <a:srgbClr val="464653"/>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fld id="{AA4C6552-42F6-43F2-A3FB-E92E8C09004E}" type="slidenum">
              <a:rPr lang="en-US" smtClean="0"/>
              <a:pPr/>
              <a:t>‹#›</a:t>
            </a:fld>
            <a:endParaRPr lang="en-US"/>
          </a:p>
        </p:txBody>
      </p:sp>
    </p:spTree>
    <p:extLst>
      <p:ext uri="{BB962C8B-B14F-4D97-AF65-F5344CB8AC3E}">
        <p14:creationId xmlns:p14="http://schemas.microsoft.com/office/powerpoint/2010/main" val="1734971812"/>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62F42F2B-AED1-4D8A-84DE-C49A7808E283}" type="datetime1">
              <a:rPr lang="en-US" smtClean="0"/>
              <a:pPr/>
              <a:t>12/11/2020</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solidFill>
                <a:srgbClr val="464653"/>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AA4C6552-42F6-43F2-A3FB-E92E8C09004E}"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868241489"/>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E142F89-F1A1-4B0C-847A-EFCD9CB80DCE}" type="datetime1">
              <a:rPr lang="en-US" smtClean="0">
                <a:solidFill>
                  <a:srgbClr val="464653"/>
                </a:solidFill>
              </a:rPr>
              <a:pPr/>
              <a:t>12/11/2020</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A4C6552-42F6-43F2-A3FB-E92E8C09004E}"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lvl1pPr>
              <a:buSzPct val="75000"/>
              <a:defRPr b="0">
                <a:latin typeface="Comic Sans MS" pitchFamily="66" charset="0"/>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3950427200"/>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F75E8978-ED33-4ACB-8CC5-7CE0531DC42B}" type="datetime1">
              <a:rPr lang="en-US" smtClean="0">
                <a:solidFill>
                  <a:srgbClr val="464653"/>
                </a:solidFill>
              </a:rPr>
              <a:pPr/>
              <a:t>12/11/2020</a:t>
            </a:fld>
            <a:endParaRPr lang="en-US">
              <a:solidFill>
                <a:srgbClr val="464653"/>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AA4C6552-42F6-43F2-A3FB-E92E8C09004E}"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464653"/>
              </a:solidFill>
            </a:endParaRPr>
          </a:p>
        </p:txBody>
      </p:sp>
    </p:spTree>
    <p:extLst>
      <p:ext uri="{BB962C8B-B14F-4D97-AF65-F5344CB8AC3E}">
        <p14:creationId xmlns:p14="http://schemas.microsoft.com/office/powerpoint/2010/main" val="871963310"/>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lvl1pPr marL="514350" indent="-514350">
              <a:buClr>
                <a:schemeClr val="accent2">
                  <a:lumMod val="50000"/>
                </a:schemeClr>
              </a:buClr>
              <a:buSzPct val="80000"/>
              <a:buFont typeface="+mj-lt"/>
              <a:buAutoNum type="arabicPeriod"/>
              <a:defRPr>
                <a:latin typeface="Comic Sans MS" pitchFamily="66" charset="0"/>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6459868" y="1589567"/>
            <a:ext cx="5181600" cy="4572000"/>
          </a:xfrm>
        </p:spPr>
        <p:txBody>
          <a:bodyPr/>
          <a:lstStyle>
            <a:lvl1pPr>
              <a:buSzPct val="75000"/>
              <a:defRPr>
                <a:latin typeface="Comic Sans MS" pitchFamily="66" charset="0"/>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Date Placeholder 7"/>
          <p:cNvSpPr>
            <a:spLocks noGrp="1"/>
          </p:cNvSpPr>
          <p:nvPr>
            <p:ph type="dt" sz="half" idx="15"/>
          </p:nvPr>
        </p:nvSpPr>
        <p:spPr/>
        <p:txBody>
          <a:bodyPr rtlCol="0"/>
          <a:lstStyle/>
          <a:p>
            <a:fld id="{B5167192-48AF-48E0-98A1-8E9034283859}" type="slidenum">
              <a:rPr lang="en-US" smtClean="0">
                <a:solidFill>
                  <a:srgbClr val="464653"/>
                </a:solidFill>
              </a:rPr>
              <a:pPr/>
              <a:t>‹#›</a:t>
            </a:fld>
            <a:endParaRPr lang="en-US" dirty="0">
              <a:solidFill>
                <a:srgbClr val="464653"/>
              </a:solidFill>
            </a:endParaRPr>
          </a:p>
        </p:txBody>
      </p:sp>
      <p:sp>
        <p:nvSpPr>
          <p:cNvPr id="10" name="Slide Number Placeholder 9"/>
          <p:cNvSpPr>
            <a:spLocks noGrp="1"/>
          </p:cNvSpPr>
          <p:nvPr>
            <p:ph type="sldNum" sz="quarter" idx="16"/>
          </p:nvPr>
        </p:nvSpPr>
        <p:spPr/>
        <p:txBody>
          <a:bodyPr rtlCol="0"/>
          <a:lstStyle/>
          <a:p>
            <a:fld id="{AA4C6552-42F6-43F2-A3FB-E92E8C09004E}"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464653"/>
              </a:solidFill>
            </a:endParaRPr>
          </a:p>
        </p:txBody>
      </p:sp>
    </p:spTree>
    <p:extLst>
      <p:ext uri="{BB962C8B-B14F-4D97-AF65-F5344CB8AC3E}">
        <p14:creationId xmlns:p14="http://schemas.microsoft.com/office/powerpoint/2010/main" val="2822655413"/>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7C54DC9F-60EB-45E7-89E8-951AAA4B3BB6}" type="datetime1">
              <a:rPr lang="en-US" smtClean="0"/>
              <a:pPr/>
              <a:t>12/11/2020</a:t>
            </a:fld>
            <a:endParaRPr lang="en-US"/>
          </a:p>
        </p:txBody>
      </p:sp>
      <p:sp>
        <p:nvSpPr>
          <p:cNvPr id="5" name="Footer Placeholder 4"/>
          <p:cNvSpPr>
            <a:spLocks noGrp="1"/>
          </p:cNvSpPr>
          <p:nvPr>
            <p:ph type="ftr" sz="quarter" idx="11"/>
          </p:nvPr>
        </p:nvSpPr>
        <p:spPr>
          <a:xfrm>
            <a:off x="609602" y="6248208"/>
            <a:ext cx="7431311" cy="365125"/>
          </a:xfrm>
        </p:spPr>
        <p:txBody>
          <a:bodyPr/>
          <a:lstStyle/>
          <a:p>
            <a:endParaRPr lang="en-US"/>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Slide Number Placeholder 5"/>
          <p:cNvSpPr>
            <a:spLocks noGrp="1"/>
          </p:cNvSpPr>
          <p:nvPr>
            <p:ph type="sldNum" sz="quarter" idx="12"/>
          </p:nvPr>
        </p:nvSpPr>
        <p:spPr>
          <a:xfrm rot="5400000">
            <a:off x="8075084" y="103716"/>
            <a:ext cx="533400" cy="325968"/>
          </a:xfrm>
        </p:spPr>
        <p:txBody>
          <a:bodyPr/>
          <a:lstStyle/>
          <a:p>
            <a:fld id="{AA4C6552-42F6-43F2-A3FB-E92E8C09004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67924842-74D9-44E0-A927-F531F7FEAC29}" type="slidenum">
              <a:rPr lang="en-US" smtClean="0">
                <a:solidFill>
                  <a:srgbClr val="464653"/>
                </a:solidFill>
              </a:rPr>
              <a:pPr/>
              <a:t>‹#›</a:t>
            </a:fld>
            <a:endParaRPr lang="en-US" dirty="0">
              <a:solidFill>
                <a:srgbClr val="464653"/>
              </a:solidFill>
            </a:endParaRPr>
          </a:p>
        </p:txBody>
      </p:sp>
      <p:sp>
        <p:nvSpPr>
          <p:cNvPr id="12" name="Slide Number Placeholder 11"/>
          <p:cNvSpPr>
            <a:spLocks noGrp="1"/>
          </p:cNvSpPr>
          <p:nvPr>
            <p:ph type="sldNum" sz="quarter" idx="16"/>
          </p:nvPr>
        </p:nvSpPr>
        <p:spPr/>
        <p:txBody>
          <a:bodyPr rtlCol="0"/>
          <a:lstStyle/>
          <a:p>
            <a:fld id="{AA4C6552-42F6-43F2-A3FB-E92E8C09004E}"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464653"/>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809016783"/>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a:lstStyle/>
          <a:p>
            <a:fld id="{946467FA-9F49-4741-8645-A4655A6742EE}" type="slidenum">
              <a:rPr lang="en-US" smtClean="0">
                <a:solidFill>
                  <a:srgbClr val="464653"/>
                </a:solidFill>
              </a:rPr>
              <a:pPr/>
              <a:t>‹#›</a:t>
            </a:fld>
            <a:endParaRPr lang="en-US" dirty="0">
              <a:solidFill>
                <a:srgbClr val="464653"/>
              </a:solidFill>
            </a:endParaRPr>
          </a:p>
        </p:txBody>
      </p:sp>
      <p:sp>
        <p:nvSpPr>
          <p:cNvPr id="7" name="Footer Placeholder 6"/>
          <p:cNvSpPr>
            <a:spLocks noGrp="1"/>
          </p:cNvSpPr>
          <p:nvPr>
            <p:ph type="ftr" sz="quarter" idx="11"/>
          </p:nvPr>
        </p:nvSpPr>
        <p:spPr/>
        <p:txBody>
          <a:bodyPr/>
          <a:lstStyle/>
          <a:p>
            <a:endParaRPr lang="en-US">
              <a:solidFill>
                <a:srgbClr val="464653"/>
              </a:solidFill>
            </a:endParaRPr>
          </a:p>
        </p:txBody>
      </p:sp>
      <p:sp>
        <p:nvSpPr>
          <p:cNvPr id="8" name="Slide Number Placeholder 7"/>
          <p:cNvSpPr>
            <a:spLocks noGrp="1"/>
          </p:cNvSpPr>
          <p:nvPr>
            <p:ph type="sldNum" sz="quarter" idx="12"/>
          </p:nvPr>
        </p:nvSpPr>
        <p:spPr/>
        <p:txBody>
          <a:bodyPr/>
          <a:lstStyle/>
          <a:p>
            <a:fld id="{AA4C6552-42F6-43F2-A3FB-E92E8C09004E}" type="slidenum">
              <a:rPr lang="en-US" smtClean="0"/>
              <a:pPr/>
              <a:t>‹#›</a:t>
            </a:fld>
            <a:endParaRPr lang="en-US"/>
          </a:p>
        </p:txBody>
      </p:sp>
    </p:spTree>
    <p:extLst>
      <p:ext uri="{BB962C8B-B14F-4D97-AF65-F5344CB8AC3E}">
        <p14:creationId xmlns:p14="http://schemas.microsoft.com/office/powerpoint/2010/main" val="3798052327"/>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D669F-34D8-4AF6-9512-4AFD0D6A9AAC}" type="slidenum">
              <a:rPr lang="en-US" smtClean="0">
                <a:solidFill>
                  <a:srgbClr val="464653"/>
                </a:solidFill>
              </a:rPr>
              <a:pPr/>
              <a:t>‹#›</a:t>
            </a:fld>
            <a:endParaRPr lang="en-US" dirty="0">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AA4C6552-42F6-43F2-A3FB-E92E8C09004E}"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636113406"/>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06A2341E-A9D5-4793-9ED7-44DBBC03E021}" type="slidenum">
              <a:rPr lang="en-US" smtClean="0">
                <a:solidFill>
                  <a:srgbClr val="464653"/>
                </a:solidFill>
              </a:rPr>
              <a:pPr/>
              <a:t>‹#›</a:t>
            </a:fld>
            <a:endParaRPr lang="en-US" dirty="0">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A4C6552-42F6-43F2-A3FB-E92E8C09004E}"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Comic Sans MS" pitchFamily="66" charset="0"/>
              </a:defRPr>
            </a:lvl1pPr>
            <a:lvl2pPr>
              <a:buNone/>
              <a:defRPr sz="1200"/>
            </a:lvl2pPr>
            <a:lvl3pPr>
              <a:buNone/>
              <a:defRPr sz="1000"/>
            </a:lvl3pPr>
            <a:lvl4pPr>
              <a:buNone/>
              <a:defRPr sz="900"/>
            </a:lvl4pPr>
            <a:lvl5pPr>
              <a:buNone/>
              <a:defRPr sz="900"/>
            </a:lvl5pPr>
          </a:lstStyle>
          <a:p>
            <a:pPr lvl="0" eaLnBrk="1" latinLnBrk="0" hangingPunct="1"/>
            <a:r>
              <a:rPr kumimoji="0" lang="en-US" dirty="0"/>
              <a:t>Click to edit Master text styles</a:t>
            </a:r>
          </a:p>
        </p:txBody>
      </p:sp>
      <p:sp>
        <p:nvSpPr>
          <p:cNvPr id="9" name="Content Placeholder 8"/>
          <p:cNvSpPr>
            <a:spLocks noGrp="1"/>
          </p:cNvSpPr>
          <p:nvPr>
            <p:ph sz="quarter" idx="1"/>
          </p:nvPr>
        </p:nvSpPr>
        <p:spPr>
          <a:xfrm>
            <a:off x="3149600" y="1752600"/>
            <a:ext cx="8534400" cy="4419600"/>
          </a:xfrm>
        </p:spPr>
        <p:txBody>
          <a:bodyPr/>
          <a:lstStyle>
            <a:lvl1pPr marL="457200" indent="-457200">
              <a:buSzPct val="75000"/>
              <a:buFont typeface="Wingdings" pitchFamily="2" charset="2"/>
              <a:buChar char="q"/>
              <a:defRPr>
                <a:latin typeface="Comic Sans MS" pitchFamily="66" charset="0"/>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556388777"/>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fld id="{96C6D17B-6B16-40EA-95E3-BF5439F15D23}" type="slidenum">
              <a:rPr lang="en-US" smtClean="0">
                <a:solidFill>
                  <a:srgbClr val="464653"/>
                </a:solidFill>
              </a:rPr>
              <a:pPr/>
              <a:t>‹#›</a:t>
            </a:fld>
            <a:endParaRPr lang="en-US" dirty="0">
              <a:solidFill>
                <a:srgbClr val="464653"/>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AA4C6552-42F6-43F2-A3FB-E92E8C09004E}"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solidFill>
                <a:srgbClr val="464653"/>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1705871245"/>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7B2EADD-2D7A-4F74-9AFB-DF0A22682A1C}" type="datetime1">
              <a:rPr lang="en-US" smtClean="0">
                <a:solidFill>
                  <a:srgbClr val="464653"/>
                </a:solidFill>
              </a:rPr>
              <a:pPr/>
              <a:t>12/11/2020</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AA4C6552-42F6-43F2-A3FB-E92E8C09004E}" type="slidenum">
              <a:rPr lang="en-US" smtClean="0"/>
              <a:pPr/>
              <a:t>‹#›</a:t>
            </a:fld>
            <a:endParaRPr lang="en-US"/>
          </a:p>
        </p:txBody>
      </p:sp>
    </p:spTree>
    <p:extLst>
      <p:ext uri="{BB962C8B-B14F-4D97-AF65-F5344CB8AC3E}">
        <p14:creationId xmlns:p14="http://schemas.microsoft.com/office/powerpoint/2010/main" val="2099007562"/>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7C54DC9F-60EB-45E7-89E8-951AAA4B3BB6}" type="datetime1">
              <a:rPr lang="en-US" smtClean="0">
                <a:solidFill>
                  <a:srgbClr val="464653"/>
                </a:solidFill>
              </a:rPr>
              <a:pPr/>
              <a:t>12/11/2020</a:t>
            </a:fld>
            <a:endParaRPr lang="en-US">
              <a:solidFill>
                <a:srgbClr val="464653"/>
              </a:solidFill>
            </a:endParaRPr>
          </a:p>
        </p:txBody>
      </p:sp>
      <p:sp>
        <p:nvSpPr>
          <p:cNvPr id="5" name="Footer Placeholder 4"/>
          <p:cNvSpPr>
            <a:spLocks noGrp="1"/>
          </p:cNvSpPr>
          <p:nvPr>
            <p:ph type="ftr" sz="quarter" idx="11"/>
          </p:nvPr>
        </p:nvSpPr>
        <p:spPr>
          <a:xfrm>
            <a:off x="609602" y="6248208"/>
            <a:ext cx="7431311" cy="365125"/>
          </a:xfrm>
        </p:spPr>
        <p:txBody>
          <a:bodyPr/>
          <a:lstStyle/>
          <a:p>
            <a:endParaRPr lang="en-US">
              <a:solidFill>
                <a:srgbClr val="464653"/>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fld id="{AA4C6552-42F6-43F2-A3FB-E92E8C09004E}" type="slidenum">
              <a:rPr lang="en-US" smtClean="0"/>
              <a:pPr/>
              <a:t>‹#›</a:t>
            </a:fld>
            <a:endParaRPr lang="en-US"/>
          </a:p>
        </p:txBody>
      </p:sp>
    </p:spTree>
    <p:extLst>
      <p:ext uri="{BB962C8B-B14F-4D97-AF65-F5344CB8AC3E}">
        <p14:creationId xmlns:p14="http://schemas.microsoft.com/office/powerpoint/2010/main" val="3569723035"/>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62F42F2B-AED1-4D8A-84DE-C49A7808E283}" type="datetime1">
              <a:rPr lang="en-US" smtClean="0"/>
              <a:pPr/>
              <a:t>12/11/2020</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solidFill>
                <a:srgbClr val="464653"/>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AA4C6552-42F6-43F2-A3FB-E92E8C09004E}"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3577112356"/>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E142F89-F1A1-4B0C-847A-EFCD9CB80DCE}" type="datetime1">
              <a:rPr lang="en-US" smtClean="0">
                <a:solidFill>
                  <a:srgbClr val="464653"/>
                </a:solidFill>
              </a:rPr>
              <a:pPr/>
              <a:t>12/11/2020</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A4C6552-42F6-43F2-A3FB-E92E8C09004E}"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lvl1pPr>
              <a:buSzPct val="75000"/>
              <a:defRPr b="0">
                <a:latin typeface="Comic Sans MS" pitchFamily="66" charset="0"/>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463262098"/>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F75E8978-ED33-4ACB-8CC5-7CE0531DC42B}" type="datetime1">
              <a:rPr lang="en-US" smtClean="0">
                <a:solidFill>
                  <a:srgbClr val="464653"/>
                </a:solidFill>
              </a:rPr>
              <a:pPr/>
              <a:t>12/11/2020</a:t>
            </a:fld>
            <a:endParaRPr lang="en-US">
              <a:solidFill>
                <a:srgbClr val="464653"/>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AA4C6552-42F6-43F2-A3FB-E92E8C09004E}"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464653"/>
              </a:solidFill>
            </a:endParaRPr>
          </a:p>
        </p:txBody>
      </p:sp>
    </p:spTree>
    <p:extLst>
      <p:ext uri="{BB962C8B-B14F-4D97-AF65-F5344CB8AC3E}">
        <p14:creationId xmlns:p14="http://schemas.microsoft.com/office/powerpoint/2010/main" val="3903744632"/>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2F42F2B-AED1-4D8A-84DE-C49A7808E283}" type="datetime1">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C6552-42F6-43F2-A3FB-E92E8C09004E}" type="slidenum">
              <a:rPr lang="en-US" smtClean="0"/>
              <a:pPr/>
              <a:t>‹#›</a:t>
            </a:fld>
            <a:endParaRPr lang="en-US"/>
          </a:p>
        </p:txBody>
      </p:sp>
    </p:spTree>
    <p:extLst>
      <p:ext uri="{BB962C8B-B14F-4D97-AF65-F5344CB8AC3E}">
        <p14:creationId xmlns:p14="http://schemas.microsoft.com/office/powerpoint/2010/main" val="3654627599"/>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lvl1pPr marL="514350" indent="-514350">
              <a:buClr>
                <a:schemeClr val="accent2">
                  <a:lumMod val="50000"/>
                </a:schemeClr>
              </a:buClr>
              <a:buSzPct val="80000"/>
              <a:buFont typeface="+mj-lt"/>
              <a:buAutoNum type="arabicPeriod"/>
              <a:defRPr>
                <a:latin typeface="Comic Sans MS" pitchFamily="66" charset="0"/>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6459868" y="1589567"/>
            <a:ext cx="5181600" cy="4572000"/>
          </a:xfrm>
        </p:spPr>
        <p:txBody>
          <a:bodyPr/>
          <a:lstStyle>
            <a:lvl1pPr>
              <a:buSzPct val="75000"/>
              <a:defRPr>
                <a:latin typeface="Comic Sans MS" pitchFamily="66" charset="0"/>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Date Placeholder 7"/>
          <p:cNvSpPr>
            <a:spLocks noGrp="1"/>
          </p:cNvSpPr>
          <p:nvPr>
            <p:ph type="dt" sz="half" idx="15"/>
          </p:nvPr>
        </p:nvSpPr>
        <p:spPr/>
        <p:txBody>
          <a:bodyPr rtlCol="0"/>
          <a:lstStyle/>
          <a:p>
            <a:fld id="{B5167192-48AF-48E0-98A1-8E9034283859}" type="slidenum">
              <a:rPr lang="en-US" smtClean="0">
                <a:solidFill>
                  <a:srgbClr val="464653"/>
                </a:solidFill>
              </a:rPr>
              <a:pPr/>
              <a:t>‹#›</a:t>
            </a:fld>
            <a:endParaRPr lang="en-US" dirty="0">
              <a:solidFill>
                <a:srgbClr val="464653"/>
              </a:solidFill>
            </a:endParaRPr>
          </a:p>
        </p:txBody>
      </p:sp>
      <p:sp>
        <p:nvSpPr>
          <p:cNvPr id="10" name="Slide Number Placeholder 9"/>
          <p:cNvSpPr>
            <a:spLocks noGrp="1"/>
          </p:cNvSpPr>
          <p:nvPr>
            <p:ph type="sldNum" sz="quarter" idx="16"/>
          </p:nvPr>
        </p:nvSpPr>
        <p:spPr/>
        <p:txBody>
          <a:bodyPr rtlCol="0"/>
          <a:lstStyle/>
          <a:p>
            <a:fld id="{AA4C6552-42F6-43F2-A3FB-E92E8C09004E}"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464653"/>
              </a:solidFill>
            </a:endParaRPr>
          </a:p>
        </p:txBody>
      </p:sp>
    </p:spTree>
    <p:extLst>
      <p:ext uri="{BB962C8B-B14F-4D97-AF65-F5344CB8AC3E}">
        <p14:creationId xmlns:p14="http://schemas.microsoft.com/office/powerpoint/2010/main" val="3110890345"/>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67924842-74D9-44E0-A927-F531F7FEAC29}" type="slidenum">
              <a:rPr lang="en-US" smtClean="0">
                <a:solidFill>
                  <a:srgbClr val="464653"/>
                </a:solidFill>
              </a:rPr>
              <a:pPr/>
              <a:t>‹#›</a:t>
            </a:fld>
            <a:endParaRPr lang="en-US" dirty="0">
              <a:solidFill>
                <a:srgbClr val="464653"/>
              </a:solidFill>
            </a:endParaRPr>
          </a:p>
        </p:txBody>
      </p:sp>
      <p:sp>
        <p:nvSpPr>
          <p:cNvPr id="12" name="Slide Number Placeholder 11"/>
          <p:cNvSpPr>
            <a:spLocks noGrp="1"/>
          </p:cNvSpPr>
          <p:nvPr>
            <p:ph type="sldNum" sz="quarter" idx="16"/>
          </p:nvPr>
        </p:nvSpPr>
        <p:spPr/>
        <p:txBody>
          <a:bodyPr rtlCol="0"/>
          <a:lstStyle/>
          <a:p>
            <a:fld id="{AA4C6552-42F6-43F2-A3FB-E92E8C09004E}"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464653"/>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726884053"/>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a:lstStyle/>
          <a:p>
            <a:fld id="{946467FA-9F49-4741-8645-A4655A6742EE}" type="slidenum">
              <a:rPr lang="en-US" smtClean="0">
                <a:solidFill>
                  <a:srgbClr val="464653"/>
                </a:solidFill>
              </a:rPr>
              <a:pPr/>
              <a:t>‹#›</a:t>
            </a:fld>
            <a:endParaRPr lang="en-US" dirty="0">
              <a:solidFill>
                <a:srgbClr val="464653"/>
              </a:solidFill>
            </a:endParaRPr>
          </a:p>
        </p:txBody>
      </p:sp>
      <p:sp>
        <p:nvSpPr>
          <p:cNvPr id="7" name="Footer Placeholder 6"/>
          <p:cNvSpPr>
            <a:spLocks noGrp="1"/>
          </p:cNvSpPr>
          <p:nvPr>
            <p:ph type="ftr" sz="quarter" idx="11"/>
          </p:nvPr>
        </p:nvSpPr>
        <p:spPr/>
        <p:txBody>
          <a:bodyPr/>
          <a:lstStyle/>
          <a:p>
            <a:endParaRPr lang="en-US">
              <a:solidFill>
                <a:srgbClr val="464653"/>
              </a:solidFill>
            </a:endParaRPr>
          </a:p>
        </p:txBody>
      </p:sp>
      <p:sp>
        <p:nvSpPr>
          <p:cNvPr id="8" name="Slide Number Placeholder 7"/>
          <p:cNvSpPr>
            <a:spLocks noGrp="1"/>
          </p:cNvSpPr>
          <p:nvPr>
            <p:ph type="sldNum" sz="quarter" idx="12"/>
          </p:nvPr>
        </p:nvSpPr>
        <p:spPr/>
        <p:txBody>
          <a:bodyPr/>
          <a:lstStyle/>
          <a:p>
            <a:fld id="{AA4C6552-42F6-43F2-A3FB-E92E8C09004E}" type="slidenum">
              <a:rPr lang="en-US" smtClean="0"/>
              <a:pPr/>
              <a:t>‹#›</a:t>
            </a:fld>
            <a:endParaRPr lang="en-US"/>
          </a:p>
        </p:txBody>
      </p:sp>
    </p:spTree>
    <p:extLst>
      <p:ext uri="{BB962C8B-B14F-4D97-AF65-F5344CB8AC3E}">
        <p14:creationId xmlns:p14="http://schemas.microsoft.com/office/powerpoint/2010/main" val="2861503504"/>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D669F-34D8-4AF6-9512-4AFD0D6A9AAC}" type="slidenum">
              <a:rPr lang="en-US" smtClean="0">
                <a:solidFill>
                  <a:srgbClr val="464653"/>
                </a:solidFill>
              </a:rPr>
              <a:pPr/>
              <a:t>‹#›</a:t>
            </a:fld>
            <a:endParaRPr lang="en-US" dirty="0">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AA4C6552-42F6-43F2-A3FB-E92E8C09004E}"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134396148"/>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06A2341E-A9D5-4793-9ED7-44DBBC03E021}" type="slidenum">
              <a:rPr lang="en-US" smtClean="0">
                <a:solidFill>
                  <a:srgbClr val="464653"/>
                </a:solidFill>
              </a:rPr>
              <a:pPr/>
              <a:t>‹#›</a:t>
            </a:fld>
            <a:endParaRPr lang="en-US" dirty="0">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A4C6552-42F6-43F2-A3FB-E92E8C09004E}"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Comic Sans MS" pitchFamily="66" charset="0"/>
              </a:defRPr>
            </a:lvl1pPr>
            <a:lvl2pPr>
              <a:buNone/>
              <a:defRPr sz="1200"/>
            </a:lvl2pPr>
            <a:lvl3pPr>
              <a:buNone/>
              <a:defRPr sz="1000"/>
            </a:lvl3pPr>
            <a:lvl4pPr>
              <a:buNone/>
              <a:defRPr sz="900"/>
            </a:lvl4pPr>
            <a:lvl5pPr>
              <a:buNone/>
              <a:defRPr sz="900"/>
            </a:lvl5pPr>
          </a:lstStyle>
          <a:p>
            <a:pPr lvl="0" eaLnBrk="1" latinLnBrk="0" hangingPunct="1"/>
            <a:r>
              <a:rPr kumimoji="0" lang="en-US" dirty="0"/>
              <a:t>Click to edit Master text styles</a:t>
            </a:r>
          </a:p>
        </p:txBody>
      </p:sp>
      <p:sp>
        <p:nvSpPr>
          <p:cNvPr id="9" name="Content Placeholder 8"/>
          <p:cNvSpPr>
            <a:spLocks noGrp="1"/>
          </p:cNvSpPr>
          <p:nvPr>
            <p:ph sz="quarter" idx="1"/>
          </p:nvPr>
        </p:nvSpPr>
        <p:spPr>
          <a:xfrm>
            <a:off x="3149600" y="1752600"/>
            <a:ext cx="8534400" cy="4419600"/>
          </a:xfrm>
        </p:spPr>
        <p:txBody>
          <a:bodyPr/>
          <a:lstStyle>
            <a:lvl1pPr marL="457200" indent="-457200">
              <a:buSzPct val="75000"/>
              <a:buFont typeface="Wingdings" pitchFamily="2" charset="2"/>
              <a:buChar char="q"/>
              <a:defRPr>
                <a:latin typeface="Comic Sans MS" pitchFamily="66" charset="0"/>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304366958"/>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fld id="{96C6D17B-6B16-40EA-95E3-BF5439F15D23}" type="slidenum">
              <a:rPr lang="en-US" smtClean="0">
                <a:solidFill>
                  <a:srgbClr val="464653"/>
                </a:solidFill>
              </a:rPr>
              <a:pPr/>
              <a:t>‹#›</a:t>
            </a:fld>
            <a:endParaRPr lang="en-US" dirty="0">
              <a:solidFill>
                <a:srgbClr val="464653"/>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AA4C6552-42F6-43F2-A3FB-E92E8C09004E}"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solidFill>
                <a:srgbClr val="464653"/>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1841345220"/>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7B2EADD-2D7A-4F74-9AFB-DF0A22682A1C}" type="datetime1">
              <a:rPr lang="en-US" smtClean="0">
                <a:solidFill>
                  <a:srgbClr val="464653"/>
                </a:solidFill>
              </a:rPr>
              <a:pPr/>
              <a:t>12/11/2020</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AA4C6552-42F6-43F2-A3FB-E92E8C09004E}" type="slidenum">
              <a:rPr lang="en-US" smtClean="0"/>
              <a:pPr/>
              <a:t>‹#›</a:t>
            </a:fld>
            <a:endParaRPr lang="en-US"/>
          </a:p>
        </p:txBody>
      </p:sp>
    </p:spTree>
    <p:extLst>
      <p:ext uri="{BB962C8B-B14F-4D97-AF65-F5344CB8AC3E}">
        <p14:creationId xmlns:p14="http://schemas.microsoft.com/office/powerpoint/2010/main" val="2786373726"/>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7C54DC9F-60EB-45E7-89E8-951AAA4B3BB6}" type="datetime1">
              <a:rPr lang="en-US" smtClean="0">
                <a:solidFill>
                  <a:srgbClr val="464653"/>
                </a:solidFill>
              </a:rPr>
              <a:pPr/>
              <a:t>12/11/2020</a:t>
            </a:fld>
            <a:endParaRPr lang="en-US">
              <a:solidFill>
                <a:srgbClr val="464653"/>
              </a:solidFill>
            </a:endParaRPr>
          </a:p>
        </p:txBody>
      </p:sp>
      <p:sp>
        <p:nvSpPr>
          <p:cNvPr id="5" name="Footer Placeholder 4"/>
          <p:cNvSpPr>
            <a:spLocks noGrp="1"/>
          </p:cNvSpPr>
          <p:nvPr>
            <p:ph type="ftr" sz="quarter" idx="11"/>
          </p:nvPr>
        </p:nvSpPr>
        <p:spPr>
          <a:xfrm>
            <a:off x="609602" y="6248208"/>
            <a:ext cx="7431311" cy="365125"/>
          </a:xfrm>
        </p:spPr>
        <p:txBody>
          <a:bodyPr/>
          <a:lstStyle/>
          <a:p>
            <a:endParaRPr lang="en-US">
              <a:solidFill>
                <a:srgbClr val="464653"/>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fld id="{AA4C6552-42F6-43F2-A3FB-E92E8C09004E}" type="slidenum">
              <a:rPr lang="en-US" smtClean="0"/>
              <a:pPr/>
              <a:t>‹#›</a:t>
            </a:fld>
            <a:endParaRPr lang="en-US"/>
          </a:p>
        </p:txBody>
      </p:sp>
    </p:spTree>
    <p:extLst>
      <p:ext uri="{BB962C8B-B14F-4D97-AF65-F5344CB8AC3E}">
        <p14:creationId xmlns:p14="http://schemas.microsoft.com/office/powerpoint/2010/main" val="1397466493"/>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62F42F2B-AED1-4D8A-84DE-C49A7808E283}" type="datetime1">
              <a:rPr lang="en-US" smtClean="0"/>
              <a:pPr/>
              <a:t>12/11/2020</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solidFill>
                <a:srgbClr val="464653"/>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AA4C6552-42F6-43F2-A3FB-E92E8C09004E}"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966576930"/>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E142F89-F1A1-4B0C-847A-EFCD9CB80DCE}" type="datetime1">
              <a:rPr lang="en-US" smtClean="0">
                <a:solidFill>
                  <a:srgbClr val="464653"/>
                </a:solidFill>
              </a:rPr>
              <a:pPr/>
              <a:t>12/11/2020</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A4C6552-42F6-43F2-A3FB-E92E8C09004E}"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lvl1pPr>
              <a:buSzPct val="75000"/>
              <a:defRPr b="0">
                <a:latin typeface="Comic Sans MS" pitchFamily="66" charset="0"/>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2807325428"/>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142F89-F1A1-4B0C-847A-EFCD9CB80DCE}" type="datetime1">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C6552-42F6-43F2-A3FB-E92E8C09004E}" type="slidenum">
              <a:rPr lang="en-US" smtClean="0"/>
              <a:pPr/>
              <a:t>‹#›</a:t>
            </a:fld>
            <a:endParaRPr lang="en-US"/>
          </a:p>
        </p:txBody>
      </p:sp>
    </p:spTree>
    <p:extLst>
      <p:ext uri="{BB962C8B-B14F-4D97-AF65-F5344CB8AC3E}">
        <p14:creationId xmlns:p14="http://schemas.microsoft.com/office/powerpoint/2010/main" val="3952962047"/>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F75E8978-ED33-4ACB-8CC5-7CE0531DC42B}" type="datetime1">
              <a:rPr lang="en-US" smtClean="0">
                <a:solidFill>
                  <a:srgbClr val="464653"/>
                </a:solidFill>
              </a:rPr>
              <a:pPr/>
              <a:t>12/11/2020</a:t>
            </a:fld>
            <a:endParaRPr lang="en-US">
              <a:solidFill>
                <a:srgbClr val="464653"/>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AA4C6552-42F6-43F2-A3FB-E92E8C09004E}"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464653"/>
              </a:solidFill>
            </a:endParaRPr>
          </a:p>
        </p:txBody>
      </p:sp>
    </p:spTree>
    <p:extLst>
      <p:ext uri="{BB962C8B-B14F-4D97-AF65-F5344CB8AC3E}">
        <p14:creationId xmlns:p14="http://schemas.microsoft.com/office/powerpoint/2010/main" val="3622955752"/>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lvl1pPr marL="514350" indent="-514350">
              <a:buClr>
                <a:schemeClr val="accent2">
                  <a:lumMod val="50000"/>
                </a:schemeClr>
              </a:buClr>
              <a:buSzPct val="80000"/>
              <a:buFont typeface="+mj-lt"/>
              <a:buAutoNum type="arabicPeriod"/>
              <a:defRPr>
                <a:latin typeface="Comic Sans MS" pitchFamily="66" charset="0"/>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6459868" y="1589567"/>
            <a:ext cx="5181600" cy="4572000"/>
          </a:xfrm>
        </p:spPr>
        <p:txBody>
          <a:bodyPr/>
          <a:lstStyle>
            <a:lvl1pPr>
              <a:buSzPct val="75000"/>
              <a:defRPr>
                <a:latin typeface="Comic Sans MS" pitchFamily="66" charset="0"/>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Date Placeholder 7"/>
          <p:cNvSpPr>
            <a:spLocks noGrp="1"/>
          </p:cNvSpPr>
          <p:nvPr>
            <p:ph type="dt" sz="half" idx="15"/>
          </p:nvPr>
        </p:nvSpPr>
        <p:spPr/>
        <p:txBody>
          <a:bodyPr rtlCol="0"/>
          <a:lstStyle/>
          <a:p>
            <a:fld id="{B5167192-48AF-48E0-98A1-8E9034283859}" type="slidenum">
              <a:rPr lang="en-US" smtClean="0">
                <a:solidFill>
                  <a:srgbClr val="464653"/>
                </a:solidFill>
              </a:rPr>
              <a:pPr/>
              <a:t>‹#›</a:t>
            </a:fld>
            <a:endParaRPr lang="en-US" dirty="0">
              <a:solidFill>
                <a:srgbClr val="464653"/>
              </a:solidFill>
            </a:endParaRPr>
          </a:p>
        </p:txBody>
      </p:sp>
      <p:sp>
        <p:nvSpPr>
          <p:cNvPr id="10" name="Slide Number Placeholder 9"/>
          <p:cNvSpPr>
            <a:spLocks noGrp="1"/>
          </p:cNvSpPr>
          <p:nvPr>
            <p:ph type="sldNum" sz="quarter" idx="16"/>
          </p:nvPr>
        </p:nvSpPr>
        <p:spPr/>
        <p:txBody>
          <a:bodyPr rtlCol="0"/>
          <a:lstStyle/>
          <a:p>
            <a:fld id="{AA4C6552-42F6-43F2-A3FB-E92E8C09004E}"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464653"/>
              </a:solidFill>
            </a:endParaRPr>
          </a:p>
        </p:txBody>
      </p:sp>
    </p:spTree>
    <p:extLst>
      <p:ext uri="{BB962C8B-B14F-4D97-AF65-F5344CB8AC3E}">
        <p14:creationId xmlns:p14="http://schemas.microsoft.com/office/powerpoint/2010/main" val="821150803"/>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67924842-74D9-44E0-A927-F531F7FEAC29}" type="slidenum">
              <a:rPr lang="en-US" smtClean="0">
                <a:solidFill>
                  <a:srgbClr val="464653"/>
                </a:solidFill>
              </a:rPr>
              <a:pPr/>
              <a:t>‹#›</a:t>
            </a:fld>
            <a:endParaRPr lang="en-US" dirty="0">
              <a:solidFill>
                <a:srgbClr val="464653"/>
              </a:solidFill>
            </a:endParaRPr>
          </a:p>
        </p:txBody>
      </p:sp>
      <p:sp>
        <p:nvSpPr>
          <p:cNvPr id="12" name="Slide Number Placeholder 11"/>
          <p:cNvSpPr>
            <a:spLocks noGrp="1"/>
          </p:cNvSpPr>
          <p:nvPr>
            <p:ph type="sldNum" sz="quarter" idx="16"/>
          </p:nvPr>
        </p:nvSpPr>
        <p:spPr/>
        <p:txBody>
          <a:bodyPr rtlCol="0"/>
          <a:lstStyle/>
          <a:p>
            <a:fld id="{AA4C6552-42F6-43F2-A3FB-E92E8C09004E}"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464653"/>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512321598"/>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a:lstStyle/>
          <a:p>
            <a:fld id="{946467FA-9F49-4741-8645-A4655A6742EE}" type="slidenum">
              <a:rPr lang="en-US" smtClean="0">
                <a:solidFill>
                  <a:srgbClr val="464653"/>
                </a:solidFill>
              </a:rPr>
              <a:pPr/>
              <a:t>‹#›</a:t>
            </a:fld>
            <a:endParaRPr lang="en-US" dirty="0">
              <a:solidFill>
                <a:srgbClr val="464653"/>
              </a:solidFill>
            </a:endParaRPr>
          </a:p>
        </p:txBody>
      </p:sp>
      <p:sp>
        <p:nvSpPr>
          <p:cNvPr id="7" name="Footer Placeholder 6"/>
          <p:cNvSpPr>
            <a:spLocks noGrp="1"/>
          </p:cNvSpPr>
          <p:nvPr>
            <p:ph type="ftr" sz="quarter" idx="11"/>
          </p:nvPr>
        </p:nvSpPr>
        <p:spPr/>
        <p:txBody>
          <a:bodyPr/>
          <a:lstStyle/>
          <a:p>
            <a:endParaRPr lang="en-US">
              <a:solidFill>
                <a:srgbClr val="464653"/>
              </a:solidFill>
            </a:endParaRPr>
          </a:p>
        </p:txBody>
      </p:sp>
      <p:sp>
        <p:nvSpPr>
          <p:cNvPr id="8" name="Slide Number Placeholder 7"/>
          <p:cNvSpPr>
            <a:spLocks noGrp="1"/>
          </p:cNvSpPr>
          <p:nvPr>
            <p:ph type="sldNum" sz="quarter" idx="12"/>
          </p:nvPr>
        </p:nvSpPr>
        <p:spPr/>
        <p:txBody>
          <a:bodyPr/>
          <a:lstStyle/>
          <a:p>
            <a:fld id="{AA4C6552-42F6-43F2-A3FB-E92E8C09004E}" type="slidenum">
              <a:rPr lang="en-US" smtClean="0"/>
              <a:pPr/>
              <a:t>‹#›</a:t>
            </a:fld>
            <a:endParaRPr lang="en-US"/>
          </a:p>
        </p:txBody>
      </p:sp>
    </p:spTree>
    <p:extLst>
      <p:ext uri="{BB962C8B-B14F-4D97-AF65-F5344CB8AC3E}">
        <p14:creationId xmlns:p14="http://schemas.microsoft.com/office/powerpoint/2010/main" val="1819132215"/>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D669F-34D8-4AF6-9512-4AFD0D6A9AAC}" type="slidenum">
              <a:rPr lang="en-US" smtClean="0">
                <a:solidFill>
                  <a:srgbClr val="464653"/>
                </a:solidFill>
              </a:rPr>
              <a:pPr/>
              <a:t>‹#›</a:t>
            </a:fld>
            <a:endParaRPr lang="en-US" dirty="0">
              <a:solidFill>
                <a:srgbClr val="464653"/>
              </a:solidFill>
            </a:endParaRPr>
          </a:p>
        </p:txBody>
      </p:sp>
      <p:sp>
        <p:nvSpPr>
          <p:cNvPr id="3" name="Footer Placeholder 2"/>
          <p:cNvSpPr>
            <a:spLocks noGrp="1"/>
          </p:cNvSpPr>
          <p:nvPr>
            <p:ph type="ftr" sz="quarter" idx="11"/>
          </p:nvPr>
        </p:nvSpPr>
        <p:spPr/>
        <p:txBody>
          <a:bodyPr/>
          <a:lstStyle/>
          <a:p>
            <a:endParaRPr lang="en-US">
              <a:solidFill>
                <a:srgbClr val="464653"/>
              </a:solidFill>
            </a:endParaRPr>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AA4C6552-42F6-43F2-A3FB-E92E8C09004E}"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824375543"/>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06A2341E-A9D5-4793-9ED7-44DBBC03E021}" type="slidenum">
              <a:rPr lang="en-US" smtClean="0">
                <a:solidFill>
                  <a:srgbClr val="464653"/>
                </a:solidFill>
              </a:rPr>
              <a:pPr/>
              <a:t>‹#›</a:t>
            </a:fld>
            <a:endParaRPr lang="en-US" dirty="0">
              <a:solidFill>
                <a:srgbClr val="464653"/>
              </a:solidFill>
            </a:endParaRPr>
          </a:p>
        </p:txBody>
      </p:sp>
      <p:sp>
        <p:nvSpPr>
          <p:cNvPr id="6" name="Footer Placeholder 5"/>
          <p:cNvSpPr>
            <a:spLocks noGrp="1"/>
          </p:cNvSpPr>
          <p:nvPr>
            <p:ph type="ftr" sz="quarter" idx="11"/>
          </p:nvPr>
        </p:nvSpPr>
        <p:spPr/>
        <p:txBody>
          <a:bodyPr/>
          <a:lstStyle/>
          <a:p>
            <a:endParaRPr lang="en-US">
              <a:solidFill>
                <a:srgbClr val="464653"/>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A4C6552-42F6-43F2-A3FB-E92E8C09004E}"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Comic Sans MS" pitchFamily="66" charset="0"/>
              </a:defRPr>
            </a:lvl1pPr>
            <a:lvl2pPr>
              <a:buNone/>
              <a:defRPr sz="1200"/>
            </a:lvl2pPr>
            <a:lvl3pPr>
              <a:buNone/>
              <a:defRPr sz="1000"/>
            </a:lvl3pPr>
            <a:lvl4pPr>
              <a:buNone/>
              <a:defRPr sz="900"/>
            </a:lvl4pPr>
            <a:lvl5pPr>
              <a:buNone/>
              <a:defRPr sz="900"/>
            </a:lvl5pPr>
          </a:lstStyle>
          <a:p>
            <a:pPr lvl="0" eaLnBrk="1" latinLnBrk="0" hangingPunct="1"/>
            <a:r>
              <a:rPr kumimoji="0" lang="en-US" dirty="0"/>
              <a:t>Click to edit Master text styles</a:t>
            </a:r>
          </a:p>
        </p:txBody>
      </p:sp>
      <p:sp>
        <p:nvSpPr>
          <p:cNvPr id="9" name="Content Placeholder 8"/>
          <p:cNvSpPr>
            <a:spLocks noGrp="1"/>
          </p:cNvSpPr>
          <p:nvPr>
            <p:ph sz="quarter" idx="1"/>
          </p:nvPr>
        </p:nvSpPr>
        <p:spPr>
          <a:xfrm>
            <a:off x="3149600" y="1752600"/>
            <a:ext cx="8534400" cy="4419600"/>
          </a:xfrm>
        </p:spPr>
        <p:txBody>
          <a:bodyPr/>
          <a:lstStyle>
            <a:lvl1pPr marL="457200" indent="-457200">
              <a:buSzPct val="75000"/>
              <a:buFont typeface="Wingdings" pitchFamily="2" charset="2"/>
              <a:buChar char="q"/>
              <a:defRPr>
                <a:latin typeface="Comic Sans MS" pitchFamily="66" charset="0"/>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2466327930"/>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2" name="Date Placeholder 11"/>
          <p:cNvSpPr>
            <a:spLocks noGrp="1"/>
          </p:cNvSpPr>
          <p:nvPr>
            <p:ph type="dt" sz="half" idx="10"/>
          </p:nvPr>
        </p:nvSpPr>
        <p:spPr>
          <a:xfrm>
            <a:off x="8331200" y="6248401"/>
            <a:ext cx="3556000" cy="365125"/>
          </a:xfrm>
        </p:spPr>
        <p:txBody>
          <a:bodyPr rtlCol="0"/>
          <a:lstStyle/>
          <a:p>
            <a:fld id="{96C6D17B-6B16-40EA-95E3-BF5439F15D23}" type="slidenum">
              <a:rPr lang="en-US" smtClean="0">
                <a:solidFill>
                  <a:srgbClr val="464653"/>
                </a:solidFill>
              </a:rPr>
              <a:pPr/>
              <a:t>‹#›</a:t>
            </a:fld>
            <a:endParaRPr lang="en-US" dirty="0">
              <a:solidFill>
                <a:srgbClr val="464653"/>
              </a:solidFill>
            </a:endParaRPr>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AA4C6552-42F6-43F2-A3FB-E92E8C09004E}"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solidFill>
                <a:srgbClr val="464653"/>
              </a:solidFill>
            </a:endParaRPr>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2101034968"/>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7B2EADD-2D7A-4F74-9AFB-DF0A22682A1C}" type="datetime1">
              <a:rPr lang="en-US" smtClean="0">
                <a:solidFill>
                  <a:srgbClr val="464653"/>
                </a:solidFill>
              </a:rPr>
              <a:pPr/>
              <a:t>12/11/2020</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p>
            <a:fld id="{AA4C6552-42F6-43F2-A3FB-E92E8C09004E}" type="slidenum">
              <a:rPr lang="en-US" smtClean="0"/>
              <a:pPr/>
              <a:t>‹#›</a:t>
            </a:fld>
            <a:endParaRPr lang="en-US"/>
          </a:p>
        </p:txBody>
      </p:sp>
    </p:spTree>
    <p:extLst>
      <p:ext uri="{BB962C8B-B14F-4D97-AF65-F5344CB8AC3E}">
        <p14:creationId xmlns:p14="http://schemas.microsoft.com/office/powerpoint/2010/main" val="2756163646"/>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7C54DC9F-60EB-45E7-89E8-951AAA4B3BB6}" type="datetime1">
              <a:rPr lang="en-US" smtClean="0">
                <a:solidFill>
                  <a:srgbClr val="464653"/>
                </a:solidFill>
              </a:rPr>
              <a:pPr/>
              <a:t>12/11/2020</a:t>
            </a:fld>
            <a:endParaRPr lang="en-US">
              <a:solidFill>
                <a:srgbClr val="464653"/>
              </a:solidFill>
            </a:endParaRPr>
          </a:p>
        </p:txBody>
      </p:sp>
      <p:sp>
        <p:nvSpPr>
          <p:cNvPr id="5" name="Footer Placeholder 4"/>
          <p:cNvSpPr>
            <a:spLocks noGrp="1"/>
          </p:cNvSpPr>
          <p:nvPr>
            <p:ph type="ftr" sz="quarter" idx="11"/>
          </p:nvPr>
        </p:nvSpPr>
        <p:spPr>
          <a:xfrm>
            <a:off x="609602" y="6248208"/>
            <a:ext cx="7431311" cy="365125"/>
          </a:xfrm>
        </p:spPr>
        <p:txBody>
          <a:bodyPr/>
          <a:lstStyle/>
          <a:p>
            <a:endParaRPr lang="en-US">
              <a:solidFill>
                <a:srgbClr val="464653"/>
              </a:solidFill>
            </a:endParaRPr>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rot="5400000">
            <a:off x="8075084" y="103716"/>
            <a:ext cx="533400" cy="325968"/>
          </a:xfrm>
        </p:spPr>
        <p:txBody>
          <a:bodyPr/>
          <a:lstStyle/>
          <a:p>
            <a:fld id="{AA4C6552-42F6-43F2-A3FB-E92E8C09004E}" type="slidenum">
              <a:rPr lang="en-US" smtClean="0"/>
              <a:pPr/>
              <a:t>‹#›</a:t>
            </a:fld>
            <a:endParaRPr lang="en-US"/>
          </a:p>
        </p:txBody>
      </p:sp>
    </p:spTree>
    <p:extLst>
      <p:ext uri="{BB962C8B-B14F-4D97-AF65-F5344CB8AC3E}">
        <p14:creationId xmlns:p14="http://schemas.microsoft.com/office/powerpoint/2010/main" val="2598099149"/>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5E8978-ED33-4ACB-8CC5-7CE0531DC42B}" type="datetime1">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C6552-42F6-43F2-A3FB-E92E8C09004E}" type="slidenum">
              <a:rPr lang="en-US" smtClean="0"/>
              <a:pPr/>
              <a:t>‹#›</a:t>
            </a:fld>
            <a:endParaRPr lang="en-US"/>
          </a:p>
        </p:txBody>
      </p:sp>
    </p:spTree>
    <p:extLst>
      <p:ext uri="{BB962C8B-B14F-4D97-AF65-F5344CB8AC3E}">
        <p14:creationId xmlns:p14="http://schemas.microsoft.com/office/powerpoint/2010/main" val="3336112591"/>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167192-48AF-48E0-98A1-8E9034283859}" type="slidenum">
              <a:rPr lang="en-US" smtClean="0"/>
              <a:pPr/>
              <a:t>‹#›</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4C6552-42F6-43F2-A3FB-E92E8C09004E}" type="slidenum">
              <a:rPr lang="en-US" smtClean="0"/>
              <a:pPr/>
              <a:t>‹#›</a:t>
            </a:fld>
            <a:endParaRPr lang="en-US"/>
          </a:p>
        </p:txBody>
      </p:sp>
    </p:spTree>
    <p:extLst>
      <p:ext uri="{BB962C8B-B14F-4D97-AF65-F5344CB8AC3E}">
        <p14:creationId xmlns:p14="http://schemas.microsoft.com/office/powerpoint/2010/main" val="731953121"/>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924842-74D9-44E0-A927-F531F7FEAC29}"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4C6552-42F6-43F2-A3FB-E92E8C09004E}" type="slidenum">
              <a:rPr lang="en-US" smtClean="0"/>
              <a:pPr/>
              <a:t>‹#›</a:t>
            </a:fld>
            <a:endParaRPr lang="en-US"/>
          </a:p>
        </p:txBody>
      </p:sp>
    </p:spTree>
    <p:extLst>
      <p:ext uri="{BB962C8B-B14F-4D97-AF65-F5344CB8AC3E}">
        <p14:creationId xmlns:p14="http://schemas.microsoft.com/office/powerpoint/2010/main" val="1514758375"/>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6467FA-9F49-4741-8645-A4655A6742EE}" type="slidenum">
              <a:rPr lang="en-US" smtClean="0"/>
              <a:pPr/>
              <a:t>‹#›</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4C6552-42F6-43F2-A3FB-E92E8C09004E}" type="slidenum">
              <a:rPr lang="en-US" smtClean="0"/>
              <a:pPr/>
              <a:t>‹#›</a:t>
            </a:fld>
            <a:endParaRPr lang="en-US"/>
          </a:p>
        </p:txBody>
      </p:sp>
    </p:spTree>
    <p:extLst>
      <p:ext uri="{BB962C8B-B14F-4D97-AF65-F5344CB8AC3E}">
        <p14:creationId xmlns:p14="http://schemas.microsoft.com/office/powerpoint/2010/main" val="2675615922"/>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D669F-34D8-4AF6-9512-4AFD0D6A9AAC}" type="slidenum">
              <a:rPr lang="en-US" smtClean="0"/>
              <a:pPr/>
              <a:t>‹#›</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4C6552-42F6-43F2-A3FB-E92E8C09004E}" type="slidenum">
              <a:rPr lang="en-US" smtClean="0"/>
              <a:pPr/>
              <a:t>‹#›</a:t>
            </a:fld>
            <a:endParaRPr lang="en-US"/>
          </a:p>
        </p:txBody>
      </p:sp>
    </p:spTree>
    <p:extLst>
      <p:ext uri="{BB962C8B-B14F-4D97-AF65-F5344CB8AC3E}">
        <p14:creationId xmlns:p14="http://schemas.microsoft.com/office/powerpoint/2010/main" val="266854788"/>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A2341E-A9D5-4793-9ED7-44DBBC03E021}" type="slidenum">
              <a:rPr lang="en-US" smtClean="0"/>
              <a:pPr/>
              <a:t>‹#›</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4C6552-42F6-43F2-A3FB-E92E8C09004E}" type="slidenum">
              <a:rPr lang="en-US" smtClean="0"/>
              <a:pPr/>
              <a:t>‹#›</a:t>
            </a:fld>
            <a:endParaRPr lang="en-US"/>
          </a:p>
        </p:txBody>
      </p:sp>
    </p:spTree>
    <p:extLst>
      <p:ext uri="{BB962C8B-B14F-4D97-AF65-F5344CB8AC3E}">
        <p14:creationId xmlns:p14="http://schemas.microsoft.com/office/powerpoint/2010/main" val="1767973270"/>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E142F89-F1A1-4B0C-847A-EFCD9CB80DCE}" type="datetime1">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A4C6552-42F6-43F2-A3FB-E92E8C09004E}"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lvl1pPr>
              <a:buSzPct val="75000"/>
              <a:defRPr b="0">
                <a:latin typeface="Comic Sans MS" pitchFamily="66" charset="0"/>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C6D17B-6B16-40EA-95E3-BF5439F15D23}" type="slidenum">
              <a:rPr lang="en-US" smtClean="0"/>
              <a:pPr/>
              <a:t>‹#›</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4C6552-42F6-43F2-A3FB-E92E8C09004E}" type="slidenum">
              <a:rPr lang="en-US" smtClean="0"/>
              <a:pPr/>
              <a:t>‹#›</a:t>
            </a:fld>
            <a:endParaRPr lang="en-US"/>
          </a:p>
        </p:txBody>
      </p:sp>
    </p:spTree>
    <p:extLst>
      <p:ext uri="{BB962C8B-B14F-4D97-AF65-F5344CB8AC3E}">
        <p14:creationId xmlns:p14="http://schemas.microsoft.com/office/powerpoint/2010/main" val="2381042376"/>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B2EADD-2D7A-4F74-9AFB-DF0A22682A1C}" type="datetime1">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C6552-42F6-43F2-A3FB-E92E8C09004E}" type="slidenum">
              <a:rPr lang="en-US" smtClean="0"/>
              <a:pPr/>
              <a:t>‹#›</a:t>
            </a:fld>
            <a:endParaRPr lang="en-US"/>
          </a:p>
        </p:txBody>
      </p:sp>
    </p:spTree>
    <p:extLst>
      <p:ext uri="{BB962C8B-B14F-4D97-AF65-F5344CB8AC3E}">
        <p14:creationId xmlns:p14="http://schemas.microsoft.com/office/powerpoint/2010/main" val="448943425"/>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54DC9F-60EB-45E7-89E8-951AAA4B3BB6}" type="datetime1">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C6552-42F6-43F2-A3FB-E92E8C09004E}" type="slidenum">
              <a:rPr lang="en-US" smtClean="0"/>
              <a:pPr/>
              <a:t>‹#›</a:t>
            </a:fld>
            <a:endParaRPr lang="en-US"/>
          </a:p>
        </p:txBody>
      </p:sp>
    </p:spTree>
    <p:extLst>
      <p:ext uri="{BB962C8B-B14F-4D97-AF65-F5344CB8AC3E}">
        <p14:creationId xmlns:p14="http://schemas.microsoft.com/office/powerpoint/2010/main" val="2607285680"/>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A7FE5883-F95F-438B-AB33-A70AFA7A9214}" type="datetimeFigureOut">
              <a:rPr lang="en-US" smtClean="0"/>
              <a:pPr/>
              <a:t>12/11/2020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D1E3941-A038-4FE0-A928-5EE0C65E15EE}" type="slidenum">
              <a:rPr lang="en-US" smtClean="0"/>
              <a:pPr/>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6543539"/>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FE5883-F95F-438B-AB33-A70AFA7A9214}" type="datetimeFigureOut">
              <a:rPr lang="en-US" smtClean="0">
                <a:solidFill>
                  <a:srgbClr val="1CADE4"/>
                </a:solidFill>
              </a:rPr>
              <a:pPr/>
              <a:t>12/11/2020</a:t>
            </a:fld>
            <a:endParaRPr lang="en-US">
              <a:solidFill>
                <a:srgbClr val="1CADE4"/>
              </a:solidFill>
            </a:endParaRPr>
          </a:p>
        </p:txBody>
      </p:sp>
      <p:sp>
        <p:nvSpPr>
          <p:cNvPr id="5" name="Footer Placeholder 4"/>
          <p:cNvSpPr>
            <a:spLocks noGrp="1"/>
          </p:cNvSpPr>
          <p:nvPr>
            <p:ph type="ftr" sz="quarter" idx="11"/>
          </p:nvPr>
        </p:nvSpPr>
        <p:spPr/>
        <p:txBody>
          <a:bodyPr/>
          <a:lstStyle/>
          <a:p>
            <a:endParaRPr lang="en-US">
              <a:solidFill>
                <a:srgbClr val="1CADE4"/>
              </a:solidFill>
            </a:endParaRPr>
          </a:p>
        </p:txBody>
      </p:sp>
      <p:sp>
        <p:nvSpPr>
          <p:cNvPr id="6" name="Slide Number Placeholder 5"/>
          <p:cNvSpPr>
            <a:spLocks noGrp="1"/>
          </p:cNvSpPr>
          <p:nvPr>
            <p:ph type="sldNum" sz="quarter" idx="12"/>
          </p:nvPr>
        </p:nvSpPr>
        <p:spPr/>
        <p:txBody>
          <a:bodyPr/>
          <a:lstStyle/>
          <a:p>
            <a:fld id="{3D1E3941-A038-4FE0-A928-5EE0C65E15EE}" type="slidenum">
              <a:rPr lang="en-US" smtClean="0">
                <a:solidFill>
                  <a:srgbClr val="1CADE4"/>
                </a:solidFill>
              </a:rPr>
              <a:pPr/>
              <a:t>‹#›</a:t>
            </a:fld>
            <a:endParaRPr lang="en-US">
              <a:solidFill>
                <a:srgbClr val="1CADE4"/>
              </a:solidFill>
            </a:endParaRPr>
          </a:p>
        </p:txBody>
      </p:sp>
    </p:spTree>
    <p:extLst>
      <p:ext uri="{BB962C8B-B14F-4D97-AF65-F5344CB8AC3E}">
        <p14:creationId xmlns:p14="http://schemas.microsoft.com/office/powerpoint/2010/main" val="3322225230"/>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FE5883-F95F-438B-AB33-A70AFA7A9214}" type="datetimeFigureOut">
              <a:rPr lang="en-US" smtClean="0">
                <a:solidFill>
                  <a:srgbClr val="1CADE4"/>
                </a:solidFill>
              </a:rPr>
              <a:pPr/>
              <a:t>12/11/2020</a:t>
            </a:fld>
            <a:endParaRPr lang="en-US">
              <a:solidFill>
                <a:srgbClr val="1CADE4"/>
              </a:solidFill>
            </a:endParaRPr>
          </a:p>
        </p:txBody>
      </p:sp>
      <p:sp>
        <p:nvSpPr>
          <p:cNvPr id="5" name="Footer Placeholder 4"/>
          <p:cNvSpPr>
            <a:spLocks noGrp="1"/>
          </p:cNvSpPr>
          <p:nvPr>
            <p:ph type="ftr" sz="quarter" idx="11"/>
          </p:nvPr>
        </p:nvSpPr>
        <p:spPr/>
        <p:txBody>
          <a:bodyPr/>
          <a:lstStyle/>
          <a:p>
            <a:endParaRPr lang="en-US">
              <a:solidFill>
                <a:srgbClr val="1CADE4"/>
              </a:solidFill>
            </a:endParaRPr>
          </a:p>
        </p:txBody>
      </p:sp>
      <p:sp>
        <p:nvSpPr>
          <p:cNvPr id="6" name="Slide Number Placeholder 5"/>
          <p:cNvSpPr>
            <a:spLocks noGrp="1"/>
          </p:cNvSpPr>
          <p:nvPr>
            <p:ph type="sldNum" sz="quarter" idx="12"/>
          </p:nvPr>
        </p:nvSpPr>
        <p:spPr/>
        <p:txBody>
          <a:bodyPr/>
          <a:lstStyle/>
          <a:p>
            <a:fld id="{3D1E3941-A038-4FE0-A928-5EE0C65E15EE}" type="slidenum">
              <a:rPr lang="en-US" smtClean="0">
                <a:solidFill>
                  <a:srgbClr val="1CADE4"/>
                </a:solidFill>
              </a:rPr>
              <a:pPr/>
              <a:t>‹#›</a:t>
            </a:fld>
            <a:endParaRPr lang="en-US">
              <a:solidFill>
                <a:srgbClr val="1CADE4"/>
              </a:solidFill>
            </a:endParaRP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600544"/>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FE5883-F95F-438B-AB33-A70AFA7A9214}" type="datetimeFigureOut">
              <a:rPr lang="en-US" smtClean="0">
                <a:solidFill>
                  <a:srgbClr val="1CADE4"/>
                </a:solidFill>
              </a:rPr>
              <a:pPr/>
              <a:t>12/11/2020</a:t>
            </a:fld>
            <a:endParaRPr lang="en-US">
              <a:solidFill>
                <a:srgbClr val="1CADE4"/>
              </a:solidFill>
            </a:endParaRPr>
          </a:p>
        </p:txBody>
      </p:sp>
      <p:sp>
        <p:nvSpPr>
          <p:cNvPr id="6" name="Footer Placeholder 5"/>
          <p:cNvSpPr>
            <a:spLocks noGrp="1"/>
          </p:cNvSpPr>
          <p:nvPr>
            <p:ph type="ftr" sz="quarter" idx="11"/>
          </p:nvPr>
        </p:nvSpPr>
        <p:spPr/>
        <p:txBody>
          <a:bodyPr/>
          <a:lstStyle/>
          <a:p>
            <a:endParaRPr lang="en-US">
              <a:solidFill>
                <a:srgbClr val="1CADE4"/>
              </a:solidFill>
            </a:endParaRPr>
          </a:p>
        </p:txBody>
      </p:sp>
      <p:sp>
        <p:nvSpPr>
          <p:cNvPr id="7" name="Slide Number Placeholder 6"/>
          <p:cNvSpPr>
            <a:spLocks noGrp="1"/>
          </p:cNvSpPr>
          <p:nvPr>
            <p:ph type="sldNum" sz="quarter" idx="12"/>
          </p:nvPr>
        </p:nvSpPr>
        <p:spPr/>
        <p:txBody>
          <a:bodyPr/>
          <a:lstStyle/>
          <a:p>
            <a:fld id="{3D1E3941-A038-4FE0-A928-5EE0C65E15EE}" type="slidenum">
              <a:rPr lang="en-US" smtClean="0">
                <a:solidFill>
                  <a:srgbClr val="1CADE4"/>
                </a:solidFill>
              </a:rPr>
              <a:pPr/>
              <a:t>‹#›</a:t>
            </a:fld>
            <a:endParaRPr lang="en-US">
              <a:solidFill>
                <a:srgbClr val="1CADE4"/>
              </a:solidFill>
            </a:endParaRPr>
          </a:p>
        </p:txBody>
      </p:sp>
    </p:spTree>
    <p:extLst>
      <p:ext uri="{BB962C8B-B14F-4D97-AF65-F5344CB8AC3E}">
        <p14:creationId xmlns:p14="http://schemas.microsoft.com/office/powerpoint/2010/main" val="1630981157"/>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FE5883-F95F-438B-AB33-A70AFA7A9214}" type="datetimeFigureOut">
              <a:rPr lang="en-US" smtClean="0">
                <a:solidFill>
                  <a:srgbClr val="1CADE4"/>
                </a:solidFill>
              </a:rPr>
              <a:pPr/>
              <a:t>12/11/2020</a:t>
            </a:fld>
            <a:endParaRPr lang="en-US">
              <a:solidFill>
                <a:srgbClr val="1CADE4"/>
              </a:solidFill>
            </a:endParaRPr>
          </a:p>
        </p:txBody>
      </p:sp>
      <p:sp>
        <p:nvSpPr>
          <p:cNvPr id="8" name="Footer Placeholder 7"/>
          <p:cNvSpPr>
            <a:spLocks noGrp="1"/>
          </p:cNvSpPr>
          <p:nvPr>
            <p:ph type="ftr" sz="quarter" idx="11"/>
          </p:nvPr>
        </p:nvSpPr>
        <p:spPr/>
        <p:txBody>
          <a:bodyPr/>
          <a:lstStyle/>
          <a:p>
            <a:endParaRPr lang="en-US">
              <a:solidFill>
                <a:srgbClr val="1CADE4"/>
              </a:solidFill>
            </a:endParaRPr>
          </a:p>
        </p:txBody>
      </p:sp>
      <p:sp>
        <p:nvSpPr>
          <p:cNvPr id="9" name="Slide Number Placeholder 8"/>
          <p:cNvSpPr>
            <a:spLocks noGrp="1"/>
          </p:cNvSpPr>
          <p:nvPr>
            <p:ph type="sldNum" sz="quarter" idx="12"/>
          </p:nvPr>
        </p:nvSpPr>
        <p:spPr/>
        <p:txBody>
          <a:bodyPr/>
          <a:lstStyle/>
          <a:p>
            <a:fld id="{3D1E3941-A038-4FE0-A928-5EE0C65E15EE}" type="slidenum">
              <a:rPr lang="en-US" smtClean="0">
                <a:solidFill>
                  <a:srgbClr val="1CADE4"/>
                </a:solidFill>
              </a:rPr>
              <a:pPr/>
              <a:t>‹#›</a:t>
            </a:fld>
            <a:endParaRPr lang="en-US">
              <a:solidFill>
                <a:srgbClr val="1CADE4"/>
              </a:solidFill>
            </a:endParaRPr>
          </a:p>
        </p:txBody>
      </p:sp>
    </p:spTree>
    <p:extLst>
      <p:ext uri="{BB962C8B-B14F-4D97-AF65-F5344CB8AC3E}">
        <p14:creationId xmlns:p14="http://schemas.microsoft.com/office/powerpoint/2010/main" val="20948599"/>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FE5883-F95F-438B-AB33-A70AFA7A9214}" type="datetimeFigureOut">
              <a:rPr lang="en-US" smtClean="0">
                <a:solidFill>
                  <a:srgbClr val="1CADE4"/>
                </a:solidFill>
              </a:rPr>
              <a:pPr/>
              <a:t>12/11/2020</a:t>
            </a:fld>
            <a:endParaRPr lang="en-US">
              <a:solidFill>
                <a:srgbClr val="1CADE4"/>
              </a:solidFill>
            </a:endParaRPr>
          </a:p>
        </p:txBody>
      </p:sp>
      <p:sp>
        <p:nvSpPr>
          <p:cNvPr id="4" name="Footer Placeholder 3"/>
          <p:cNvSpPr>
            <a:spLocks noGrp="1"/>
          </p:cNvSpPr>
          <p:nvPr>
            <p:ph type="ftr" sz="quarter" idx="11"/>
          </p:nvPr>
        </p:nvSpPr>
        <p:spPr/>
        <p:txBody>
          <a:bodyPr/>
          <a:lstStyle/>
          <a:p>
            <a:endParaRPr lang="en-US">
              <a:solidFill>
                <a:srgbClr val="1CADE4"/>
              </a:solidFill>
            </a:endParaRPr>
          </a:p>
        </p:txBody>
      </p:sp>
      <p:sp>
        <p:nvSpPr>
          <p:cNvPr id="5" name="Slide Number Placeholder 4"/>
          <p:cNvSpPr>
            <a:spLocks noGrp="1"/>
          </p:cNvSpPr>
          <p:nvPr>
            <p:ph type="sldNum" sz="quarter" idx="12"/>
          </p:nvPr>
        </p:nvSpPr>
        <p:spPr/>
        <p:txBody>
          <a:bodyPr/>
          <a:lstStyle/>
          <a:p>
            <a:fld id="{3D1E3941-A038-4FE0-A928-5EE0C65E15EE}" type="slidenum">
              <a:rPr lang="en-US" smtClean="0">
                <a:solidFill>
                  <a:srgbClr val="1CADE4"/>
                </a:solidFill>
              </a:rPr>
              <a:pPr/>
              <a:t>‹#›</a:t>
            </a:fld>
            <a:endParaRPr lang="en-US">
              <a:solidFill>
                <a:srgbClr val="1CADE4"/>
              </a:solidFill>
            </a:endParaRPr>
          </a:p>
        </p:txBody>
      </p:sp>
    </p:spTree>
    <p:extLst>
      <p:ext uri="{BB962C8B-B14F-4D97-AF65-F5344CB8AC3E}">
        <p14:creationId xmlns:p14="http://schemas.microsoft.com/office/powerpoint/2010/main" val="3100230150"/>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FE5883-F95F-438B-AB33-A70AFA7A9214}" type="datetimeFigureOut">
              <a:rPr lang="en-US" smtClean="0">
                <a:solidFill>
                  <a:srgbClr val="1CADE4"/>
                </a:solidFill>
              </a:rPr>
              <a:pPr/>
              <a:t>12/11/2020</a:t>
            </a:fld>
            <a:endParaRPr lang="en-US">
              <a:solidFill>
                <a:srgbClr val="1CADE4"/>
              </a:solidFill>
            </a:endParaRPr>
          </a:p>
        </p:txBody>
      </p:sp>
      <p:sp>
        <p:nvSpPr>
          <p:cNvPr id="3" name="Footer Placeholder 2"/>
          <p:cNvSpPr>
            <a:spLocks noGrp="1"/>
          </p:cNvSpPr>
          <p:nvPr>
            <p:ph type="ftr" sz="quarter" idx="11"/>
          </p:nvPr>
        </p:nvSpPr>
        <p:spPr/>
        <p:txBody>
          <a:bodyPr/>
          <a:lstStyle/>
          <a:p>
            <a:endParaRPr lang="en-US">
              <a:solidFill>
                <a:srgbClr val="1CADE4"/>
              </a:solidFill>
            </a:endParaRPr>
          </a:p>
        </p:txBody>
      </p:sp>
      <p:sp>
        <p:nvSpPr>
          <p:cNvPr id="4" name="Slide Number Placeholder 3"/>
          <p:cNvSpPr>
            <a:spLocks noGrp="1"/>
          </p:cNvSpPr>
          <p:nvPr>
            <p:ph type="sldNum" sz="quarter" idx="12"/>
          </p:nvPr>
        </p:nvSpPr>
        <p:spPr/>
        <p:txBody>
          <a:bodyPr/>
          <a:lstStyle/>
          <a:p>
            <a:fld id="{3D1E3941-A038-4FE0-A928-5EE0C65E15EE}" type="slidenum">
              <a:rPr lang="en-US" smtClean="0">
                <a:solidFill>
                  <a:srgbClr val="1CADE4"/>
                </a:solidFill>
              </a:rPr>
              <a:pPr/>
              <a:t>‹#›</a:t>
            </a:fld>
            <a:endParaRPr lang="en-US">
              <a:solidFill>
                <a:srgbClr val="1CADE4"/>
              </a:solidFill>
            </a:endParaRPr>
          </a:p>
        </p:txBody>
      </p:sp>
    </p:spTree>
    <p:extLst>
      <p:ext uri="{BB962C8B-B14F-4D97-AF65-F5344CB8AC3E}">
        <p14:creationId xmlns:p14="http://schemas.microsoft.com/office/powerpoint/2010/main" val="2339315553"/>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F75E8978-ED33-4ACB-8CC5-7CE0531DC42B}" type="datetime1">
              <a:rPr lang="en-US" smtClean="0"/>
              <a:pPr/>
              <a:t>12/11/2020</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AA4C6552-42F6-43F2-A3FB-E92E8C09004E}"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FE5883-F95F-438B-AB33-A70AFA7A9214}" type="datetimeFigureOut">
              <a:rPr lang="en-US" smtClean="0">
                <a:solidFill>
                  <a:srgbClr val="1CADE4"/>
                </a:solidFill>
              </a:rPr>
              <a:pPr/>
              <a:t>12/11/2020</a:t>
            </a:fld>
            <a:endParaRPr lang="en-US">
              <a:solidFill>
                <a:srgbClr val="1CADE4"/>
              </a:solidFill>
            </a:endParaRPr>
          </a:p>
        </p:txBody>
      </p:sp>
      <p:sp>
        <p:nvSpPr>
          <p:cNvPr id="6" name="Footer Placeholder 5"/>
          <p:cNvSpPr>
            <a:spLocks noGrp="1"/>
          </p:cNvSpPr>
          <p:nvPr>
            <p:ph type="ftr" sz="quarter" idx="11"/>
          </p:nvPr>
        </p:nvSpPr>
        <p:spPr/>
        <p:txBody>
          <a:bodyPr/>
          <a:lstStyle/>
          <a:p>
            <a:endParaRPr lang="en-US">
              <a:solidFill>
                <a:srgbClr val="1CADE4"/>
              </a:solidFill>
            </a:endParaRPr>
          </a:p>
        </p:txBody>
      </p:sp>
      <p:sp>
        <p:nvSpPr>
          <p:cNvPr id="7" name="Slide Number Placeholder 6"/>
          <p:cNvSpPr>
            <a:spLocks noGrp="1"/>
          </p:cNvSpPr>
          <p:nvPr>
            <p:ph type="sldNum" sz="quarter" idx="12"/>
          </p:nvPr>
        </p:nvSpPr>
        <p:spPr/>
        <p:txBody>
          <a:bodyPr/>
          <a:lstStyle/>
          <a:p>
            <a:fld id="{3D1E3941-A038-4FE0-A928-5EE0C65E15EE}" type="slidenum">
              <a:rPr lang="en-US" smtClean="0">
                <a:solidFill>
                  <a:srgbClr val="1CADE4"/>
                </a:solidFill>
              </a:rPr>
              <a:pPr/>
              <a:t>‹#›</a:t>
            </a:fld>
            <a:endParaRPr lang="en-US">
              <a:solidFill>
                <a:srgbClr val="1CADE4"/>
              </a:solidFill>
            </a:endParaRPr>
          </a:p>
        </p:txBody>
      </p:sp>
    </p:spTree>
    <p:extLst>
      <p:ext uri="{BB962C8B-B14F-4D97-AF65-F5344CB8AC3E}">
        <p14:creationId xmlns:p14="http://schemas.microsoft.com/office/powerpoint/2010/main" val="1985465765"/>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FE5883-F95F-438B-AB33-A70AFA7A9214}" type="datetimeFigureOut">
              <a:rPr lang="en-US" smtClean="0">
                <a:solidFill>
                  <a:srgbClr val="1CADE4"/>
                </a:solidFill>
              </a:rPr>
              <a:pPr/>
              <a:t>12/11/2020</a:t>
            </a:fld>
            <a:endParaRPr lang="en-US">
              <a:solidFill>
                <a:srgbClr val="1CADE4"/>
              </a:solidFill>
            </a:endParaRPr>
          </a:p>
        </p:txBody>
      </p:sp>
      <p:sp>
        <p:nvSpPr>
          <p:cNvPr id="6" name="Footer Placeholder 5"/>
          <p:cNvSpPr>
            <a:spLocks noGrp="1"/>
          </p:cNvSpPr>
          <p:nvPr>
            <p:ph type="ftr" sz="quarter" idx="11"/>
          </p:nvPr>
        </p:nvSpPr>
        <p:spPr/>
        <p:txBody>
          <a:bodyPr/>
          <a:lstStyle/>
          <a:p>
            <a:endParaRPr lang="en-US">
              <a:solidFill>
                <a:srgbClr val="1CADE4"/>
              </a:solidFill>
            </a:endParaRPr>
          </a:p>
        </p:txBody>
      </p:sp>
      <p:sp>
        <p:nvSpPr>
          <p:cNvPr id="7" name="Slide Number Placeholder 6"/>
          <p:cNvSpPr>
            <a:spLocks noGrp="1"/>
          </p:cNvSpPr>
          <p:nvPr>
            <p:ph type="sldNum" sz="quarter" idx="12"/>
          </p:nvPr>
        </p:nvSpPr>
        <p:spPr/>
        <p:txBody>
          <a:bodyPr/>
          <a:lstStyle/>
          <a:p>
            <a:fld id="{3D1E3941-A038-4FE0-A928-5EE0C65E15EE}" type="slidenum">
              <a:rPr lang="en-US" smtClean="0">
                <a:solidFill>
                  <a:srgbClr val="1CADE4"/>
                </a:solidFill>
              </a:rPr>
              <a:pPr/>
              <a:t>‹#›</a:t>
            </a:fld>
            <a:endParaRPr lang="en-US">
              <a:solidFill>
                <a:srgbClr val="1CADE4"/>
              </a:solidFill>
            </a:endParaRPr>
          </a:p>
        </p:txBody>
      </p:sp>
    </p:spTree>
    <p:extLst>
      <p:ext uri="{BB962C8B-B14F-4D97-AF65-F5344CB8AC3E}">
        <p14:creationId xmlns:p14="http://schemas.microsoft.com/office/powerpoint/2010/main" val="2624663737"/>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FE5883-F95F-438B-AB33-A70AFA7A9214}" type="datetimeFigureOut">
              <a:rPr lang="en-US" smtClean="0">
                <a:solidFill>
                  <a:srgbClr val="1CADE4"/>
                </a:solidFill>
              </a:rPr>
              <a:pPr/>
              <a:t>12/11/2020</a:t>
            </a:fld>
            <a:endParaRPr lang="en-US">
              <a:solidFill>
                <a:srgbClr val="1CADE4"/>
              </a:solidFill>
            </a:endParaRPr>
          </a:p>
        </p:txBody>
      </p:sp>
      <p:sp>
        <p:nvSpPr>
          <p:cNvPr id="5" name="Footer Placeholder 4"/>
          <p:cNvSpPr>
            <a:spLocks noGrp="1"/>
          </p:cNvSpPr>
          <p:nvPr>
            <p:ph type="ftr" sz="quarter" idx="11"/>
          </p:nvPr>
        </p:nvSpPr>
        <p:spPr/>
        <p:txBody>
          <a:bodyPr/>
          <a:lstStyle/>
          <a:p>
            <a:endParaRPr lang="en-US">
              <a:solidFill>
                <a:srgbClr val="1CADE4"/>
              </a:solidFill>
            </a:endParaRPr>
          </a:p>
        </p:txBody>
      </p:sp>
      <p:sp>
        <p:nvSpPr>
          <p:cNvPr id="6" name="Slide Number Placeholder 5"/>
          <p:cNvSpPr>
            <a:spLocks noGrp="1"/>
          </p:cNvSpPr>
          <p:nvPr>
            <p:ph type="sldNum" sz="quarter" idx="12"/>
          </p:nvPr>
        </p:nvSpPr>
        <p:spPr/>
        <p:txBody>
          <a:bodyPr/>
          <a:lstStyle/>
          <a:p>
            <a:fld id="{3D1E3941-A038-4FE0-A928-5EE0C65E15EE}" type="slidenum">
              <a:rPr lang="en-US" smtClean="0">
                <a:solidFill>
                  <a:srgbClr val="1CADE4"/>
                </a:solidFill>
              </a:rPr>
              <a:pPr/>
              <a:t>‹#›</a:t>
            </a:fld>
            <a:endParaRPr lang="en-US">
              <a:solidFill>
                <a:srgbClr val="1CADE4"/>
              </a:solidFill>
            </a:endParaRPr>
          </a:p>
        </p:txBody>
      </p:sp>
    </p:spTree>
    <p:extLst>
      <p:ext uri="{BB962C8B-B14F-4D97-AF65-F5344CB8AC3E}">
        <p14:creationId xmlns:p14="http://schemas.microsoft.com/office/powerpoint/2010/main" val="4031810427"/>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FE5883-F95F-438B-AB33-A70AFA7A9214}" type="datetimeFigureOut">
              <a:rPr lang="en-US" smtClean="0">
                <a:solidFill>
                  <a:srgbClr val="1CADE4"/>
                </a:solidFill>
              </a:rPr>
              <a:pPr/>
              <a:t>12/11/2020</a:t>
            </a:fld>
            <a:endParaRPr lang="en-US">
              <a:solidFill>
                <a:srgbClr val="1CADE4"/>
              </a:solidFill>
            </a:endParaRPr>
          </a:p>
        </p:txBody>
      </p:sp>
      <p:sp>
        <p:nvSpPr>
          <p:cNvPr id="5" name="Footer Placeholder 4"/>
          <p:cNvSpPr>
            <a:spLocks noGrp="1"/>
          </p:cNvSpPr>
          <p:nvPr>
            <p:ph type="ftr" sz="quarter" idx="11"/>
          </p:nvPr>
        </p:nvSpPr>
        <p:spPr/>
        <p:txBody>
          <a:bodyPr/>
          <a:lstStyle/>
          <a:p>
            <a:endParaRPr lang="en-US">
              <a:solidFill>
                <a:srgbClr val="1CADE4"/>
              </a:solidFill>
            </a:endParaRPr>
          </a:p>
        </p:txBody>
      </p:sp>
      <p:sp>
        <p:nvSpPr>
          <p:cNvPr id="6" name="Slide Number Placeholder 5"/>
          <p:cNvSpPr>
            <a:spLocks noGrp="1"/>
          </p:cNvSpPr>
          <p:nvPr>
            <p:ph type="sldNum" sz="quarter" idx="12"/>
          </p:nvPr>
        </p:nvSpPr>
        <p:spPr/>
        <p:txBody>
          <a:bodyPr/>
          <a:lstStyle/>
          <a:p>
            <a:fld id="{3D1E3941-A038-4FE0-A928-5EE0C65E15EE}" type="slidenum">
              <a:rPr lang="en-US" smtClean="0">
                <a:solidFill>
                  <a:srgbClr val="1CADE4"/>
                </a:solidFill>
              </a:rPr>
              <a:pPr/>
              <a:t>‹#›</a:t>
            </a:fld>
            <a:endParaRPr lang="en-US">
              <a:solidFill>
                <a:srgbClr val="1CADE4"/>
              </a:solidFill>
            </a:endParaRPr>
          </a:p>
        </p:txBody>
      </p:sp>
    </p:spTree>
    <p:extLst>
      <p:ext uri="{BB962C8B-B14F-4D97-AF65-F5344CB8AC3E}">
        <p14:creationId xmlns:p14="http://schemas.microsoft.com/office/powerpoint/2010/main" val="569523213"/>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EDB400A9-5210-4FD5-A8CB-FB2351451E19}" type="datetime1">
              <a:rPr lang="en-US" smtClean="0">
                <a:solidFill>
                  <a:srgbClr val="CBD8DD"/>
                </a:solidFill>
              </a:rPr>
              <a:pPr/>
              <a:t>12/11/2020</a:t>
            </a:fld>
            <a:endParaRPr lang="en-US">
              <a:solidFill>
                <a:srgbClr val="CBD8DD"/>
              </a:solidFill>
            </a:endParaRPr>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solidFill>
                <a:srgbClr val="48231E"/>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0A75170-548C-4A8B-8FEE-6418D9891680}" type="slidenum">
              <a:rPr lang="en-US" smtClean="0">
                <a:solidFill>
                  <a:srgbClr val="48231E"/>
                </a:solidFill>
              </a:rPr>
              <a:pPr/>
              <a:t>‹#›</a:t>
            </a:fld>
            <a:endParaRPr lang="en-US">
              <a:solidFill>
                <a:srgbClr val="48231E"/>
              </a:solidFill>
            </a:endParaRPr>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083279"/>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30D1E2-B9F9-4721-A022-D8E617780D87}" type="datetime1">
              <a:rPr lang="en-US" smtClean="0">
                <a:solidFill>
                  <a:srgbClr val="48231E"/>
                </a:solidFill>
              </a:rPr>
              <a:pPr/>
              <a:t>12/11/2020</a:t>
            </a:fld>
            <a:endParaRPr lang="en-US">
              <a:solidFill>
                <a:srgbClr val="48231E"/>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0A75170-548C-4A8B-8FEE-6418D9891680}"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2548695804"/>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D66845-3126-4C6A-B04C-7A0F42FBF81E}" type="datetime1">
              <a:rPr lang="en-US" smtClean="0">
                <a:solidFill>
                  <a:srgbClr val="CBD8DD"/>
                </a:solidFill>
              </a:rPr>
              <a:pPr/>
              <a:t>12/11/2020</a:t>
            </a:fld>
            <a:endParaRPr lang="en-US">
              <a:solidFill>
                <a:srgbClr val="CBD8DD"/>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0A75170-548C-4A8B-8FEE-6418D9891680}" type="slidenum">
              <a:rPr lang="en-US" smtClean="0">
                <a:solidFill>
                  <a:srgbClr val="48231E"/>
                </a:solidFill>
              </a:rPr>
              <a:pPr/>
              <a:t>‹#›</a:t>
            </a:fld>
            <a:endParaRPr lang="en-US">
              <a:solidFill>
                <a:srgbClr val="48231E"/>
              </a:solidFill>
            </a:endParaRP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492009"/>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3BCAC5-E298-475A-9FCF-84BEE616DA74}" type="datetime1">
              <a:rPr lang="en-US" smtClean="0">
                <a:solidFill>
                  <a:srgbClr val="48231E"/>
                </a:solidFill>
              </a:rPr>
              <a:pPr/>
              <a:t>12/11/2020</a:t>
            </a:fld>
            <a:endParaRPr lang="en-US">
              <a:solidFill>
                <a:srgbClr val="48231E"/>
              </a:solidFill>
            </a:endParaRPr>
          </a:p>
        </p:txBody>
      </p:sp>
      <p:sp>
        <p:nvSpPr>
          <p:cNvPr id="6" name="Footer Placeholder 5"/>
          <p:cNvSpPr>
            <a:spLocks noGrp="1"/>
          </p:cNvSpPr>
          <p:nvPr>
            <p:ph type="ftr" sz="quarter" idx="11"/>
          </p:nvPr>
        </p:nvSpPr>
        <p:spPr/>
        <p:txBody>
          <a:bodyPr/>
          <a:lstStyle/>
          <a:p>
            <a:endParaRPr lang="en-US">
              <a:solidFill>
                <a:srgbClr val="48231E"/>
              </a:solidFill>
            </a:endParaRPr>
          </a:p>
        </p:txBody>
      </p:sp>
      <p:sp>
        <p:nvSpPr>
          <p:cNvPr id="7" name="Slide Number Placeholder 6"/>
          <p:cNvSpPr>
            <a:spLocks noGrp="1"/>
          </p:cNvSpPr>
          <p:nvPr>
            <p:ph type="sldNum" sz="quarter" idx="12"/>
          </p:nvPr>
        </p:nvSpPr>
        <p:spPr/>
        <p:txBody>
          <a:bodyPr/>
          <a:lstStyle/>
          <a:p>
            <a:fld id="{A0A75170-548C-4A8B-8FEE-6418D9891680}"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1755032237"/>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974FC1-AB58-479E-8518-12301AB70AF6}" type="datetime1">
              <a:rPr lang="en-US" smtClean="0">
                <a:solidFill>
                  <a:srgbClr val="48231E"/>
                </a:solidFill>
              </a:rPr>
              <a:pPr/>
              <a:t>12/11/2020</a:t>
            </a:fld>
            <a:endParaRPr lang="en-US">
              <a:solidFill>
                <a:srgbClr val="48231E"/>
              </a:solidFill>
            </a:endParaRPr>
          </a:p>
        </p:txBody>
      </p:sp>
      <p:sp>
        <p:nvSpPr>
          <p:cNvPr id="8" name="Footer Placeholder 7"/>
          <p:cNvSpPr>
            <a:spLocks noGrp="1"/>
          </p:cNvSpPr>
          <p:nvPr>
            <p:ph type="ftr" sz="quarter" idx="11"/>
          </p:nvPr>
        </p:nvSpPr>
        <p:spPr/>
        <p:txBody>
          <a:bodyPr/>
          <a:lstStyle/>
          <a:p>
            <a:endParaRPr lang="en-US">
              <a:solidFill>
                <a:srgbClr val="48231E"/>
              </a:solidFill>
            </a:endParaRPr>
          </a:p>
        </p:txBody>
      </p:sp>
      <p:sp>
        <p:nvSpPr>
          <p:cNvPr id="9" name="Slide Number Placeholder 8"/>
          <p:cNvSpPr>
            <a:spLocks noGrp="1"/>
          </p:cNvSpPr>
          <p:nvPr>
            <p:ph type="sldNum" sz="quarter" idx="12"/>
          </p:nvPr>
        </p:nvSpPr>
        <p:spPr/>
        <p:txBody>
          <a:bodyPr/>
          <a:lstStyle/>
          <a:p>
            <a:fld id="{A0A75170-548C-4A8B-8FEE-6418D9891680}"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134429360"/>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0C1160-2393-44D7-B4D7-1A72C2427A94}" type="datetime1">
              <a:rPr lang="en-US" smtClean="0">
                <a:solidFill>
                  <a:srgbClr val="48231E"/>
                </a:solidFill>
              </a:rPr>
              <a:pPr/>
              <a:t>12/11/2020</a:t>
            </a:fld>
            <a:endParaRPr lang="en-US">
              <a:solidFill>
                <a:srgbClr val="48231E"/>
              </a:solidFill>
            </a:endParaRPr>
          </a:p>
        </p:txBody>
      </p:sp>
      <p:sp>
        <p:nvSpPr>
          <p:cNvPr id="4" name="Footer Placeholder 3"/>
          <p:cNvSpPr>
            <a:spLocks noGrp="1"/>
          </p:cNvSpPr>
          <p:nvPr>
            <p:ph type="ftr" sz="quarter" idx="11"/>
          </p:nvPr>
        </p:nvSpPr>
        <p:spPr/>
        <p:txBody>
          <a:bodyPr/>
          <a:lstStyle/>
          <a:p>
            <a:endParaRPr lang="en-US">
              <a:solidFill>
                <a:srgbClr val="48231E"/>
              </a:solidFill>
            </a:endParaRPr>
          </a:p>
        </p:txBody>
      </p:sp>
      <p:sp>
        <p:nvSpPr>
          <p:cNvPr id="5" name="Slide Number Placeholder 4"/>
          <p:cNvSpPr>
            <a:spLocks noGrp="1"/>
          </p:cNvSpPr>
          <p:nvPr>
            <p:ph type="sldNum" sz="quarter" idx="12"/>
          </p:nvPr>
        </p:nvSpPr>
        <p:spPr/>
        <p:txBody>
          <a:bodyPr/>
          <a:lstStyle/>
          <a:p>
            <a:fld id="{A0A75170-548C-4A8B-8FEE-6418D9891680}"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1201347228"/>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lvl1pPr marL="514350" indent="-514350">
              <a:buClr>
                <a:schemeClr val="accent2">
                  <a:lumMod val="50000"/>
                </a:schemeClr>
              </a:buClr>
              <a:buSzPct val="80000"/>
              <a:buFont typeface="+mj-lt"/>
              <a:buAutoNum type="arabicPeriod"/>
              <a:defRPr>
                <a:latin typeface="Comic Sans MS" pitchFamily="66" charset="0"/>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6459868" y="1589567"/>
            <a:ext cx="5181600" cy="4572000"/>
          </a:xfrm>
        </p:spPr>
        <p:txBody>
          <a:bodyPr/>
          <a:lstStyle>
            <a:lvl1pPr>
              <a:buSzPct val="75000"/>
              <a:defRPr>
                <a:latin typeface="Comic Sans MS" pitchFamily="66" charset="0"/>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Date Placeholder 7"/>
          <p:cNvSpPr>
            <a:spLocks noGrp="1"/>
          </p:cNvSpPr>
          <p:nvPr>
            <p:ph type="dt" sz="half" idx="15"/>
          </p:nvPr>
        </p:nvSpPr>
        <p:spPr/>
        <p:txBody>
          <a:bodyPr rtlCol="0"/>
          <a:lstStyle/>
          <a:p>
            <a:fld id="{B5167192-48AF-48E0-98A1-8E9034283859}" type="slidenum">
              <a:rPr lang="en-US" smtClean="0"/>
              <a:pPr/>
              <a:t>‹#›</a:t>
            </a:fld>
            <a:endParaRPr lang="en-US" dirty="0"/>
          </a:p>
        </p:txBody>
      </p:sp>
      <p:sp>
        <p:nvSpPr>
          <p:cNvPr id="10" name="Slide Number Placeholder 9"/>
          <p:cNvSpPr>
            <a:spLocks noGrp="1"/>
          </p:cNvSpPr>
          <p:nvPr>
            <p:ph type="sldNum" sz="quarter" idx="16"/>
          </p:nvPr>
        </p:nvSpPr>
        <p:spPr/>
        <p:txBody>
          <a:bodyPr rtlCol="0"/>
          <a:lstStyle/>
          <a:p>
            <a:fld id="{AA4C6552-42F6-43F2-A3FB-E92E8C09004E}"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50346-53CC-4DFF-89F9-E3423590F3A7}" type="datetime1">
              <a:rPr lang="en-US" smtClean="0">
                <a:solidFill>
                  <a:srgbClr val="48231E"/>
                </a:solidFill>
              </a:rPr>
              <a:pPr/>
              <a:t>12/11/2020</a:t>
            </a:fld>
            <a:endParaRPr lang="en-US">
              <a:solidFill>
                <a:srgbClr val="48231E"/>
              </a:solidFill>
            </a:endParaRPr>
          </a:p>
        </p:txBody>
      </p:sp>
      <p:sp>
        <p:nvSpPr>
          <p:cNvPr id="3" name="Footer Placeholder 2"/>
          <p:cNvSpPr>
            <a:spLocks noGrp="1"/>
          </p:cNvSpPr>
          <p:nvPr>
            <p:ph type="ftr" sz="quarter" idx="11"/>
          </p:nvPr>
        </p:nvSpPr>
        <p:spPr/>
        <p:txBody>
          <a:bodyPr/>
          <a:lstStyle/>
          <a:p>
            <a:endParaRPr lang="en-US">
              <a:solidFill>
                <a:srgbClr val="48231E"/>
              </a:solidFill>
            </a:endParaRPr>
          </a:p>
        </p:txBody>
      </p:sp>
      <p:sp>
        <p:nvSpPr>
          <p:cNvPr id="4" name="Slide Number Placeholder 3"/>
          <p:cNvSpPr>
            <a:spLocks noGrp="1"/>
          </p:cNvSpPr>
          <p:nvPr>
            <p:ph type="sldNum" sz="quarter" idx="12"/>
          </p:nvPr>
        </p:nvSpPr>
        <p:spPr/>
        <p:txBody>
          <a:bodyPr/>
          <a:lstStyle/>
          <a:p>
            <a:fld id="{A0A75170-548C-4A8B-8FEE-6418D9891680}"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357747286"/>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2F8B28-E990-4215-AAF4-C0FF0B47F629}" type="datetime1">
              <a:rPr lang="en-US" smtClean="0">
                <a:solidFill>
                  <a:srgbClr val="CBD8DD"/>
                </a:solidFill>
              </a:rPr>
              <a:pPr/>
              <a:t>12/11/2020</a:t>
            </a:fld>
            <a:endParaRPr lang="en-US">
              <a:solidFill>
                <a:srgbClr val="CBD8DD"/>
              </a:solidFill>
            </a:endParaRPr>
          </a:p>
        </p:txBody>
      </p:sp>
      <p:sp>
        <p:nvSpPr>
          <p:cNvPr id="6" name="Footer Placeholder 5"/>
          <p:cNvSpPr>
            <a:spLocks noGrp="1"/>
          </p:cNvSpPr>
          <p:nvPr>
            <p:ph type="ftr" sz="quarter" idx="11"/>
          </p:nvPr>
        </p:nvSpPr>
        <p:spPr/>
        <p:txBody>
          <a:bodyPr/>
          <a:lstStyle/>
          <a:p>
            <a:endParaRPr lang="en-US">
              <a:solidFill>
                <a:srgbClr val="48231E"/>
              </a:solidFill>
            </a:endParaRPr>
          </a:p>
        </p:txBody>
      </p:sp>
      <p:sp>
        <p:nvSpPr>
          <p:cNvPr id="7" name="Slide Number Placeholder 6"/>
          <p:cNvSpPr>
            <a:spLocks noGrp="1"/>
          </p:cNvSpPr>
          <p:nvPr>
            <p:ph type="sldNum" sz="quarter" idx="12"/>
          </p:nvPr>
        </p:nvSpPr>
        <p:spPr/>
        <p:txBody>
          <a:bodyPr/>
          <a:lstStyle/>
          <a:p>
            <a:fld id="{A0A75170-548C-4A8B-8FEE-6418D9891680}"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2000739804"/>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83F6EF-72AF-4822-B19E-ED535C452485}" type="datetime1">
              <a:rPr lang="en-US" smtClean="0">
                <a:solidFill>
                  <a:srgbClr val="CBD8DD"/>
                </a:solidFill>
              </a:rPr>
              <a:pPr/>
              <a:t>12/11/2020</a:t>
            </a:fld>
            <a:endParaRPr lang="en-US">
              <a:solidFill>
                <a:srgbClr val="CBD8DD"/>
              </a:solidFill>
            </a:endParaRPr>
          </a:p>
        </p:txBody>
      </p:sp>
      <p:sp>
        <p:nvSpPr>
          <p:cNvPr id="6" name="Footer Placeholder 5"/>
          <p:cNvSpPr>
            <a:spLocks noGrp="1"/>
          </p:cNvSpPr>
          <p:nvPr>
            <p:ph type="ftr" sz="quarter" idx="11"/>
          </p:nvPr>
        </p:nvSpPr>
        <p:spPr/>
        <p:txBody>
          <a:bodyPr/>
          <a:lstStyle/>
          <a:p>
            <a:endParaRPr lang="en-US">
              <a:solidFill>
                <a:srgbClr val="48231E"/>
              </a:solidFill>
            </a:endParaRPr>
          </a:p>
        </p:txBody>
      </p:sp>
      <p:sp>
        <p:nvSpPr>
          <p:cNvPr id="7" name="Slide Number Placeholder 6"/>
          <p:cNvSpPr>
            <a:spLocks noGrp="1"/>
          </p:cNvSpPr>
          <p:nvPr>
            <p:ph type="sldNum" sz="quarter" idx="12"/>
          </p:nvPr>
        </p:nvSpPr>
        <p:spPr/>
        <p:txBody>
          <a:bodyPr/>
          <a:lstStyle/>
          <a:p>
            <a:fld id="{A0A75170-548C-4A8B-8FEE-6418D9891680}"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2347642435"/>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EA5C987-2903-4A5B-9406-5B2D34B1BAC2}" type="datetime1">
              <a:rPr lang="en-US" smtClean="0">
                <a:solidFill>
                  <a:srgbClr val="48231E"/>
                </a:solidFill>
              </a:rPr>
              <a:pPr/>
              <a:t>12/11/2020</a:t>
            </a:fld>
            <a:endParaRPr lang="en-US">
              <a:solidFill>
                <a:srgbClr val="48231E"/>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0A75170-548C-4A8B-8FEE-6418D9891680}"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1954468313"/>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E264BF-1163-4590-92EA-02C785891D7C}" type="datetime1">
              <a:rPr lang="en-US" smtClean="0">
                <a:solidFill>
                  <a:srgbClr val="48231E"/>
                </a:solidFill>
              </a:rPr>
              <a:pPr/>
              <a:t>12/11/2020</a:t>
            </a:fld>
            <a:endParaRPr lang="en-US">
              <a:solidFill>
                <a:srgbClr val="48231E"/>
              </a:solidFill>
            </a:endParaRPr>
          </a:p>
        </p:txBody>
      </p:sp>
      <p:sp>
        <p:nvSpPr>
          <p:cNvPr id="5" name="Footer Placeholder 4"/>
          <p:cNvSpPr>
            <a:spLocks noGrp="1"/>
          </p:cNvSpPr>
          <p:nvPr>
            <p:ph type="ftr" sz="quarter" idx="11"/>
          </p:nvPr>
        </p:nvSpPr>
        <p:spPr/>
        <p:txBody>
          <a:bodyPr/>
          <a:lstStyle/>
          <a:p>
            <a:endParaRPr lang="en-US">
              <a:solidFill>
                <a:srgbClr val="48231E"/>
              </a:solidFill>
            </a:endParaRPr>
          </a:p>
        </p:txBody>
      </p:sp>
      <p:sp>
        <p:nvSpPr>
          <p:cNvPr id="6" name="Slide Number Placeholder 5"/>
          <p:cNvSpPr>
            <a:spLocks noGrp="1"/>
          </p:cNvSpPr>
          <p:nvPr>
            <p:ph type="sldNum" sz="quarter" idx="12"/>
          </p:nvPr>
        </p:nvSpPr>
        <p:spPr/>
        <p:txBody>
          <a:bodyPr/>
          <a:lstStyle/>
          <a:p>
            <a:fld id="{A0A75170-548C-4A8B-8FEE-6418D9891680}" type="slidenum">
              <a:rPr lang="en-US" smtClean="0">
                <a:solidFill>
                  <a:srgbClr val="48231E"/>
                </a:solidFill>
              </a:rPr>
              <a:pPr/>
              <a:t>‹#›</a:t>
            </a:fld>
            <a:endParaRPr lang="en-US">
              <a:solidFill>
                <a:srgbClr val="48231E"/>
              </a:solidFill>
            </a:endParaRPr>
          </a:p>
        </p:txBody>
      </p:sp>
    </p:spTree>
    <p:extLst>
      <p:ext uri="{BB962C8B-B14F-4D97-AF65-F5344CB8AC3E}">
        <p14:creationId xmlns:p14="http://schemas.microsoft.com/office/powerpoint/2010/main" val="175797519"/>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F42F2B-AED1-4D8A-84DE-C49A7808E283}" type="datetime1">
              <a:rPr lang="en-US" smtClean="0">
                <a:solidFill>
                  <a:prstClr val="white">
                    <a:tint val="75000"/>
                  </a:prstClr>
                </a:solidFill>
              </a:rPr>
              <a:pPr/>
              <a:t>12/11/2020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A4C6552-42F6-43F2-A3FB-E92E8C09004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584599318"/>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142F89-F1A1-4B0C-847A-EFCD9CB80DCE}" type="datetime1">
              <a:rPr lang="en-US" smtClean="0">
                <a:solidFill>
                  <a:prstClr val="white">
                    <a:tint val="75000"/>
                  </a:prstClr>
                </a:solidFill>
              </a:rPr>
              <a:pPr/>
              <a:t>12/11/2020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A4C6552-42F6-43F2-A3FB-E92E8C09004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41175613"/>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5E8978-ED33-4ACB-8CC5-7CE0531DC42B}" type="datetime1">
              <a:rPr lang="en-US" smtClean="0">
                <a:solidFill>
                  <a:prstClr val="white">
                    <a:tint val="75000"/>
                  </a:prstClr>
                </a:solidFill>
              </a:rPr>
              <a:pPr/>
              <a:t>12/11/2020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A4C6552-42F6-43F2-A3FB-E92E8C09004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90458868"/>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167192-48AF-48E0-98A1-8E9034283859}" type="slidenum">
              <a:rPr lang="en-US" smtClean="0">
                <a:solidFill>
                  <a:prstClr val="white">
                    <a:tint val="75000"/>
                  </a:prstClr>
                </a:solidFill>
              </a:rPr>
              <a:pPr/>
              <a:t>‹#›</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AA4C6552-42F6-43F2-A3FB-E92E8C09004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601435561"/>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924842-74D9-44E0-A927-F531F7FEAC29}" type="slidenum">
              <a:rPr lang="en-US" smtClean="0">
                <a:solidFill>
                  <a:prstClr val="white">
                    <a:tint val="75000"/>
                  </a:prstClr>
                </a:solidFill>
              </a:rPr>
              <a:pPr/>
              <a:t>‹#›</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a:solidFill>
                <a:prstClr val="white">
                  <a:tint val="75000"/>
                </a:prstClr>
              </a:solidFill>
            </a:endParaRPr>
          </a:p>
        </p:txBody>
      </p:sp>
      <p:sp>
        <p:nvSpPr>
          <p:cNvPr id="9" name="Slide Number Placeholder 8"/>
          <p:cNvSpPr>
            <a:spLocks noGrp="1"/>
          </p:cNvSpPr>
          <p:nvPr>
            <p:ph type="sldNum" sz="quarter" idx="12"/>
          </p:nvPr>
        </p:nvSpPr>
        <p:spPr/>
        <p:txBody>
          <a:bodyPr/>
          <a:lstStyle/>
          <a:p>
            <a:fld id="{AA4C6552-42F6-43F2-A3FB-E92E8C09004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539127460"/>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67924842-74D9-44E0-A927-F531F7FEAC29}" type="slidenum">
              <a:rPr lang="en-US" smtClean="0"/>
              <a:pPr/>
              <a:t>‹#›</a:t>
            </a:fld>
            <a:endParaRPr lang="en-US" dirty="0"/>
          </a:p>
        </p:txBody>
      </p:sp>
      <p:sp>
        <p:nvSpPr>
          <p:cNvPr id="12" name="Slide Number Placeholder 11"/>
          <p:cNvSpPr>
            <a:spLocks noGrp="1"/>
          </p:cNvSpPr>
          <p:nvPr>
            <p:ph type="sldNum" sz="quarter" idx="16"/>
          </p:nvPr>
        </p:nvSpPr>
        <p:spPr/>
        <p:txBody>
          <a:bodyPr rtlCol="0"/>
          <a:lstStyle/>
          <a:p>
            <a:fld id="{AA4C6552-42F6-43F2-A3FB-E92E8C09004E}"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6467FA-9F49-4741-8645-A4655A6742EE}" type="slidenum">
              <a:rPr lang="en-US" smtClean="0">
                <a:solidFill>
                  <a:prstClr val="white">
                    <a:tint val="75000"/>
                  </a:prstClr>
                </a:solidFill>
              </a:rPr>
              <a:pPr/>
              <a:t>‹#›</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AA4C6552-42F6-43F2-A3FB-E92E8C09004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518311019"/>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D669F-34D8-4AF6-9512-4AFD0D6A9AAC}" type="slidenum">
              <a:rPr lang="en-US" smtClean="0">
                <a:solidFill>
                  <a:prstClr val="white">
                    <a:tint val="75000"/>
                  </a:prstClr>
                </a:solidFill>
              </a:rPr>
              <a:pPr/>
              <a:t>‹#›</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p:txBody>
          <a:bodyPr/>
          <a:lstStyle/>
          <a:p>
            <a:fld id="{AA4C6552-42F6-43F2-A3FB-E92E8C09004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779274383"/>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A2341E-A9D5-4793-9ED7-44DBBC03E021}" type="slidenum">
              <a:rPr lang="en-US" smtClean="0">
                <a:solidFill>
                  <a:prstClr val="white">
                    <a:tint val="75000"/>
                  </a:prstClr>
                </a:solidFill>
              </a:rPr>
              <a:pPr/>
              <a:t>‹#›</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AA4C6552-42F6-43F2-A3FB-E92E8C09004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1344071407"/>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C6D17B-6B16-40EA-95E3-BF5439F15D23}" type="slidenum">
              <a:rPr lang="en-US" smtClean="0">
                <a:solidFill>
                  <a:prstClr val="white">
                    <a:tint val="75000"/>
                  </a:prstClr>
                </a:solidFill>
              </a:rPr>
              <a:pPr/>
              <a:t>‹#›</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AA4C6552-42F6-43F2-A3FB-E92E8C09004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875926119"/>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3FAD30-6B15-4E38-BD6C-B38E1FDE31CA}" type="datetime1">
              <a:rPr lang="en-US" smtClean="0">
                <a:solidFill>
                  <a:prstClr val="white">
                    <a:tint val="75000"/>
                  </a:prstClr>
                </a:solidFill>
              </a:rPr>
              <a:pPr/>
              <a:t>12/11/2020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AA4C6552-42F6-43F2-A3FB-E92E8C09004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16402695"/>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3FAD30-6B15-4E38-BD6C-B38E1FDE31CA}" type="datetime1">
              <a:rPr lang="en-US" smtClean="0">
                <a:solidFill>
                  <a:prstClr val="white">
                    <a:tint val="75000"/>
                  </a:prstClr>
                </a:solidFill>
              </a:rPr>
              <a:pPr/>
              <a:t>12/11/2020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AA4C6552-42F6-43F2-A3FB-E92E8C09004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991099147"/>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3FAD30-6B15-4E38-BD6C-B38E1FDE31CA}" type="datetime1">
              <a:rPr lang="en-US" smtClean="0">
                <a:solidFill>
                  <a:prstClr val="white">
                    <a:tint val="75000"/>
                  </a:prstClr>
                </a:solidFill>
              </a:rPr>
              <a:pPr/>
              <a:t>12/11/2020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AA4C6552-42F6-43F2-A3FB-E92E8C09004E}" type="slidenum">
              <a:rPr lang="en-US" smtClean="0">
                <a:solidFill>
                  <a:prstClr val="white">
                    <a:tint val="75000"/>
                  </a:prstClr>
                </a:solidFill>
              </a:rPr>
              <a:pPr/>
              <a:t>‹#›</a:t>
            </a:fld>
            <a:endParaRPr lang="en-US">
              <a:solidFill>
                <a:prstClr val="white">
                  <a:tint val="75000"/>
                </a:prstClr>
              </a:solidFill>
            </a:endParaRPr>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en-US" sz="8000" dirty="0">
                <a:solidFill>
                  <a:prstClr val="white"/>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Tree>
    <p:extLst>
      <p:ext uri="{BB962C8B-B14F-4D97-AF65-F5344CB8AC3E}">
        <p14:creationId xmlns:p14="http://schemas.microsoft.com/office/powerpoint/2010/main" val="138729658"/>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3FAD30-6B15-4E38-BD6C-B38E1FDE31CA}" type="datetime1">
              <a:rPr lang="en-US" smtClean="0">
                <a:solidFill>
                  <a:prstClr val="white">
                    <a:tint val="75000"/>
                  </a:prstClr>
                </a:solidFill>
              </a:rPr>
              <a:pPr/>
              <a:t>12/11/2020</a:t>
            </a:fld>
            <a:endParaRPr lang="en-US">
              <a:solidFill>
                <a:prstClr val="white">
                  <a:tint val="75000"/>
                </a:prstClr>
              </a:solidFill>
            </a:endParaRPr>
          </a:p>
        </p:txBody>
      </p:sp>
      <p:sp>
        <p:nvSpPr>
          <p:cNvPr id="6" name="Footer Placeholder 5"/>
          <p:cNvSpPr>
            <a:spLocks noGrp="1"/>
          </p:cNvSpPr>
          <p:nvPr>
            <p:ph type="ftr" sz="quarter" idx="11"/>
          </p:nvPr>
        </p:nvSpPr>
        <p:spPr/>
        <p:txBody>
          <a:bodyPr/>
          <a:lstStyle/>
          <a:p>
            <a:endParaRPr lang="en-US">
              <a:solidFill>
                <a:prstClr val="white">
                  <a:tint val="75000"/>
                </a:prstClr>
              </a:solidFill>
            </a:endParaRPr>
          </a:p>
        </p:txBody>
      </p:sp>
      <p:sp>
        <p:nvSpPr>
          <p:cNvPr id="7" name="Slide Number Placeholder 6"/>
          <p:cNvSpPr>
            <a:spLocks noGrp="1"/>
          </p:cNvSpPr>
          <p:nvPr>
            <p:ph type="sldNum" sz="quarter" idx="12"/>
          </p:nvPr>
        </p:nvSpPr>
        <p:spPr/>
        <p:txBody>
          <a:bodyPr/>
          <a:lstStyle/>
          <a:p>
            <a:fld id="{AA4C6552-42F6-43F2-A3FB-E92E8C09004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3915369866"/>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A3FAD30-6B15-4E38-BD6C-B38E1FDE31CA}" type="datetime1">
              <a:rPr lang="en-US" smtClean="0">
                <a:solidFill>
                  <a:prstClr val="white">
                    <a:tint val="75000"/>
                  </a:prstClr>
                </a:solidFill>
              </a:rPr>
              <a:pPr/>
              <a:t>12/11/2020</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AA4C6552-42F6-43F2-A3FB-E92E8C09004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8191824"/>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A3FAD30-6B15-4E38-BD6C-B38E1FDE31CA}" type="datetime1">
              <a:rPr lang="en-US" smtClean="0">
                <a:solidFill>
                  <a:prstClr val="white">
                    <a:tint val="75000"/>
                  </a:prstClr>
                </a:solidFill>
              </a:rPr>
              <a:pPr/>
              <a:t>12/11/2020</a:t>
            </a:fld>
            <a:endParaRPr lang="en-US">
              <a:solidFill>
                <a:prstClr val="white">
                  <a:tint val="75000"/>
                </a:prstClr>
              </a:solidFill>
            </a:endParaRPr>
          </a:p>
        </p:txBody>
      </p:sp>
      <p:sp>
        <p:nvSpPr>
          <p:cNvPr id="4" name="Footer Placeholder 3"/>
          <p:cNvSpPr>
            <a:spLocks noGrp="1"/>
          </p:cNvSpPr>
          <p:nvPr>
            <p:ph type="ftr" sz="quarter" idx="11"/>
          </p:nvPr>
        </p:nvSpPr>
        <p:spPr/>
        <p:txBody>
          <a:bodyPr/>
          <a:lstStyle/>
          <a:p>
            <a:endParaRPr lang="en-US">
              <a:solidFill>
                <a:prstClr val="white">
                  <a:tint val="75000"/>
                </a:prstClr>
              </a:solidFill>
            </a:endParaRPr>
          </a:p>
        </p:txBody>
      </p:sp>
      <p:sp>
        <p:nvSpPr>
          <p:cNvPr id="5" name="Slide Number Placeholder 4"/>
          <p:cNvSpPr>
            <a:spLocks noGrp="1"/>
          </p:cNvSpPr>
          <p:nvPr>
            <p:ph type="sldNum" sz="quarter" idx="12"/>
          </p:nvPr>
        </p:nvSpPr>
        <p:spPr/>
        <p:txBody>
          <a:bodyPr/>
          <a:lstStyle/>
          <a:p>
            <a:fld id="{AA4C6552-42F6-43F2-A3FB-E92E8C09004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287259616"/>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a:lstStyle/>
          <a:p>
            <a:fld id="{946467FA-9F49-4741-8645-A4655A6742EE}" type="slidenum">
              <a:rPr lang="en-US" smtClean="0"/>
              <a:pPr/>
              <a:t>‹#›</a:t>
            </a:fld>
            <a:endParaRPr lang="en-US" dirty="0"/>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AA4C6552-42F6-43F2-A3FB-E92E8C09004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B2EADD-2D7A-4F74-9AFB-DF0A22682A1C}" type="datetime1">
              <a:rPr lang="en-US" smtClean="0">
                <a:solidFill>
                  <a:prstClr val="white">
                    <a:tint val="75000"/>
                  </a:prstClr>
                </a:solidFill>
              </a:rPr>
              <a:pPr/>
              <a:t>12/11/2020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A4C6552-42F6-43F2-A3FB-E92E8C09004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811059100"/>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54DC9F-60EB-45E7-89E8-951AAA4B3BB6}" type="datetime1">
              <a:rPr lang="en-US" smtClean="0">
                <a:solidFill>
                  <a:prstClr val="white">
                    <a:tint val="75000"/>
                  </a:prstClr>
                </a:solidFill>
              </a:rPr>
              <a:pPr/>
              <a:t>12/11/2020</a:t>
            </a:fld>
            <a:endParaRPr lang="en-US">
              <a:solidFill>
                <a:prstClr val="white">
                  <a:tint val="75000"/>
                </a:prstClr>
              </a:solidFill>
            </a:endParaRPr>
          </a:p>
        </p:txBody>
      </p:sp>
      <p:sp>
        <p:nvSpPr>
          <p:cNvPr id="5" name="Footer Placeholder 4"/>
          <p:cNvSpPr>
            <a:spLocks noGrp="1"/>
          </p:cNvSpPr>
          <p:nvPr>
            <p:ph type="ftr" sz="quarter" idx="11"/>
          </p:nvPr>
        </p:nvSpPr>
        <p:spPr/>
        <p:txBody>
          <a:bodyPr/>
          <a:lstStyle/>
          <a:p>
            <a:endParaRPr lang="en-US">
              <a:solidFill>
                <a:prstClr val="white">
                  <a:tint val="75000"/>
                </a:prstClr>
              </a:solidFill>
            </a:endParaRPr>
          </a:p>
        </p:txBody>
      </p:sp>
      <p:sp>
        <p:nvSpPr>
          <p:cNvPr id="6" name="Slide Number Placeholder 5"/>
          <p:cNvSpPr>
            <a:spLocks noGrp="1"/>
          </p:cNvSpPr>
          <p:nvPr>
            <p:ph type="sldNum" sz="quarter" idx="12"/>
          </p:nvPr>
        </p:nvSpPr>
        <p:spPr/>
        <p:txBody>
          <a:bodyPr/>
          <a:lstStyle/>
          <a:p>
            <a:fld id="{AA4C6552-42F6-43F2-A3FB-E92E8C09004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641698879"/>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7FE5883-F95F-438B-AB33-A70AFA7A9214}"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E3941-A038-4FE0-A928-5EE0C65E15EE}"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4997462"/>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FE5883-F95F-438B-AB33-A70AFA7A9214}"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E3941-A038-4FE0-A928-5EE0C65E15EE}" type="slidenum">
              <a:rPr lang="en-US" smtClean="0"/>
              <a:pPr/>
              <a:t>‹#›</a:t>
            </a:fld>
            <a:endParaRPr lang="en-US"/>
          </a:p>
        </p:txBody>
      </p:sp>
    </p:spTree>
    <p:extLst>
      <p:ext uri="{BB962C8B-B14F-4D97-AF65-F5344CB8AC3E}">
        <p14:creationId xmlns:p14="http://schemas.microsoft.com/office/powerpoint/2010/main" val="2761752524"/>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FE5883-F95F-438B-AB33-A70AFA7A9214}"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E3941-A038-4FE0-A928-5EE0C65E15EE}"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1095951"/>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FE5883-F95F-438B-AB33-A70AFA7A9214}" type="datetimeFigureOut">
              <a:rPr lang="en-US" smtClean="0"/>
              <a:pPr/>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E3941-A038-4FE0-A928-5EE0C65E15EE}" type="slidenum">
              <a:rPr lang="en-US" smtClean="0"/>
              <a:pPr/>
              <a:t>‹#›</a:t>
            </a:fld>
            <a:endParaRPr lang="en-US"/>
          </a:p>
        </p:txBody>
      </p:sp>
    </p:spTree>
    <p:extLst>
      <p:ext uri="{BB962C8B-B14F-4D97-AF65-F5344CB8AC3E}">
        <p14:creationId xmlns:p14="http://schemas.microsoft.com/office/powerpoint/2010/main" val="1580417820"/>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FE5883-F95F-438B-AB33-A70AFA7A9214}" type="datetimeFigureOut">
              <a:rPr lang="en-US" smtClean="0"/>
              <a:pPr/>
              <a:t>12/11/2020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1E3941-A038-4FE0-A928-5EE0C65E15EE}" type="slidenum">
              <a:rPr lang="en-US" smtClean="0"/>
              <a:pPr/>
              <a:t>‹#›</a:t>
            </a:fld>
            <a:endParaRPr lang="en-US"/>
          </a:p>
        </p:txBody>
      </p:sp>
    </p:spTree>
    <p:extLst>
      <p:ext uri="{BB962C8B-B14F-4D97-AF65-F5344CB8AC3E}">
        <p14:creationId xmlns:p14="http://schemas.microsoft.com/office/powerpoint/2010/main" val="1980085856"/>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FE5883-F95F-438B-AB33-A70AFA7A9214}" type="datetimeFigureOut">
              <a:rPr lang="en-US" smtClean="0"/>
              <a:pPr/>
              <a:t>12/11/2020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1E3941-A038-4FE0-A928-5EE0C65E15EE}" type="slidenum">
              <a:rPr lang="en-US" smtClean="0"/>
              <a:pPr/>
              <a:t>‹#›</a:t>
            </a:fld>
            <a:endParaRPr lang="en-US"/>
          </a:p>
        </p:txBody>
      </p:sp>
    </p:spTree>
    <p:extLst>
      <p:ext uri="{BB962C8B-B14F-4D97-AF65-F5344CB8AC3E}">
        <p14:creationId xmlns:p14="http://schemas.microsoft.com/office/powerpoint/2010/main" val="3791366404"/>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7FE5883-F95F-438B-AB33-A70AFA7A9214}" type="datetimeFigureOut">
              <a:rPr lang="en-US" smtClean="0"/>
              <a:pPr/>
              <a:t>12/11/2020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D1E3941-A038-4FE0-A928-5EE0C65E15EE}" type="slidenum">
              <a:rPr lang="en-US" smtClean="0"/>
              <a:pPr/>
              <a:t>‹#›</a:t>
            </a:fld>
            <a:endParaRPr lang="en-US"/>
          </a:p>
        </p:txBody>
      </p:sp>
    </p:spTree>
    <p:extLst>
      <p:ext uri="{BB962C8B-B14F-4D97-AF65-F5344CB8AC3E}">
        <p14:creationId xmlns:p14="http://schemas.microsoft.com/office/powerpoint/2010/main" val="3769926446"/>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7FE5883-F95F-438B-AB33-A70AFA7A9214}" type="datetimeFigureOut">
              <a:rPr lang="en-US" smtClean="0"/>
              <a:pPr/>
              <a:t>12/11/2020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D1E3941-A038-4FE0-A928-5EE0C65E15EE}" type="slidenum">
              <a:rPr lang="en-US" smtClean="0">
                <a:solidFill>
                  <a:srgbClr val="637052"/>
                </a:solidFill>
              </a:rPr>
              <a:pPr/>
              <a:t>‹#›</a:t>
            </a:fld>
            <a:endParaRPr lang="en-US">
              <a:solidFill>
                <a:srgbClr val="637052"/>
              </a:solidFill>
            </a:endParaRPr>
          </a:p>
        </p:txBody>
      </p:sp>
    </p:spTree>
    <p:extLst>
      <p:ext uri="{BB962C8B-B14F-4D97-AF65-F5344CB8AC3E}">
        <p14:creationId xmlns:p14="http://schemas.microsoft.com/office/powerpoint/2010/main" val="483779242"/>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D669F-34D8-4AF6-9512-4AFD0D6A9AAC}" type="slidenum">
              <a:rPr lang="en-US" smtClean="0"/>
              <a:pPr/>
              <a:t>‹#›</a:t>
            </a:fld>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AA4C6552-42F6-43F2-A3FB-E92E8C09004E}"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email">
              <a:extLst>
                <a:ext uri="{28A0092B-C50C-407E-A947-70E740481C1C}">
                  <a14:useLocalDpi xmlns:a14="http://schemas.microsoft.com/office/drawing/2010/main"/>
                </a:ext>
              </a:extLst>
            </a:blip>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FE5883-F95F-438B-AB33-A70AFA7A9214}" type="datetimeFigureOut">
              <a:rPr lang="en-US" smtClean="0"/>
              <a:pPr/>
              <a:t>12/11/2020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1E3941-A038-4FE0-A928-5EE0C65E15EE}" type="slidenum">
              <a:rPr lang="en-US" smtClean="0"/>
              <a:pPr/>
              <a:t>‹#›</a:t>
            </a:fld>
            <a:endParaRPr lang="en-US"/>
          </a:p>
        </p:txBody>
      </p:sp>
    </p:spTree>
    <p:extLst>
      <p:ext uri="{BB962C8B-B14F-4D97-AF65-F5344CB8AC3E}">
        <p14:creationId xmlns:p14="http://schemas.microsoft.com/office/powerpoint/2010/main" val="1727007907"/>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FE5883-F95F-438B-AB33-A70AFA7A9214}"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E3941-A038-4FE0-A928-5EE0C65E15EE}" type="slidenum">
              <a:rPr lang="en-US" smtClean="0"/>
              <a:pPr/>
              <a:t>‹#›</a:t>
            </a:fld>
            <a:endParaRPr lang="en-US"/>
          </a:p>
        </p:txBody>
      </p:sp>
    </p:spTree>
    <p:extLst>
      <p:ext uri="{BB962C8B-B14F-4D97-AF65-F5344CB8AC3E}">
        <p14:creationId xmlns:p14="http://schemas.microsoft.com/office/powerpoint/2010/main" val="590402043"/>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FE5883-F95F-438B-AB33-A70AFA7A9214}" type="datetimeFigureOut">
              <a:rPr lang="en-US" smtClean="0"/>
              <a:pPr/>
              <a:t>12/11/2020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1E3941-A038-4FE0-A928-5EE0C65E15EE}" type="slidenum">
              <a:rPr lang="en-US" smtClean="0"/>
              <a:pPr/>
              <a:t>‹#›</a:t>
            </a:fld>
            <a:endParaRPr lang="en-US"/>
          </a:p>
        </p:txBody>
      </p:sp>
    </p:spTree>
    <p:extLst>
      <p:ext uri="{BB962C8B-B14F-4D97-AF65-F5344CB8AC3E}">
        <p14:creationId xmlns:p14="http://schemas.microsoft.com/office/powerpoint/2010/main" val="108522194"/>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A7FE5883-F95F-438B-AB33-A70AFA7A9214}" type="datetimeFigureOut">
              <a:rPr lang="en-US" smtClean="0"/>
              <a:pPr/>
              <a:t>12/11/2020</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D1E3941-A038-4FE0-A928-5EE0C65E15EE}" type="slidenum">
              <a:rPr lang="en-US" smtClean="0"/>
              <a:pPr/>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425478"/>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FE5883-F95F-438B-AB33-A70AFA7A9214}" type="datetimeFigureOut">
              <a:rPr lang="en-US" smtClean="0">
                <a:solidFill>
                  <a:srgbClr val="A6B727"/>
                </a:solidFill>
              </a:rPr>
              <a:pPr/>
              <a:t>12/11/2020</a:t>
            </a:fld>
            <a:endParaRPr lang="en-US">
              <a:solidFill>
                <a:srgbClr val="A6B727"/>
              </a:solidFill>
            </a:endParaRPr>
          </a:p>
        </p:txBody>
      </p:sp>
      <p:sp>
        <p:nvSpPr>
          <p:cNvPr id="5" name="Footer Placeholder 4"/>
          <p:cNvSpPr>
            <a:spLocks noGrp="1"/>
          </p:cNvSpPr>
          <p:nvPr>
            <p:ph type="ftr" sz="quarter" idx="11"/>
          </p:nvPr>
        </p:nvSpPr>
        <p:spPr/>
        <p:txBody>
          <a:bodyPr/>
          <a:lstStyle/>
          <a:p>
            <a:endParaRPr lang="en-US">
              <a:solidFill>
                <a:srgbClr val="A6B727"/>
              </a:solidFill>
            </a:endParaRPr>
          </a:p>
        </p:txBody>
      </p:sp>
      <p:sp>
        <p:nvSpPr>
          <p:cNvPr id="6" name="Slide Number Placeholder 5"/>
          <p:cNvSpPr>
            <a:spLocks noGrp="1"/>
          </p:cNvSpPr>
          <p:nvPr>
            <p:ph type="sldNum" sz="quarter" idx="12"/>
          </p:nvPr>
        </p:nvSpPr>
        <p:spPr/>
        <p:txBody>
          <a:bodyPr/>
          <a:lstStyle/>
          <a:p>
            <a:fld id="{3D1E3941-A038-4FE0-A928-5EE0C65E15EE}" type="slidenum">
              <a:rPr lang="en-US" smtClean="0">
                <a:solidFill>
                  <a:srgbClr val="A6B727"/>
                </a:solidFill>
              </a:rPr>
              <a:pPr/>
              <a:t>‹#›</a:t>
            </a:fld>
            <a:endParaRPr lang="en-US">
              <a:solidFill>
                <a:srgbClr val="A6B727"/>
              </a:solidFill>
            </a:endParaRPr>
          </a:p>
        </p:txBody>
      </p:sp>
    </p:spTree>
    <p:extLst>
      <p:ext uri="{BB962C8B-B14F-4D97-AF65-F5344CB8AC3E}">
        <p14:creationId xmlns:p14="http://schemas.microsoft.com/office/powerpoint/2010/main" val="2442245590"/>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FE5883-F95F-438B-AB33-A70AFA7A9214}" type="datetimeFigureOut">
              <a:rPr lang="en-US" smtClean="0">
                <a:solidFill>
                  <a:srgbClr val="A6B727"/>
                </a:solidFill>
              </a:rPr>
              <a:pPr/>
              <a:t>12/11/2020</a:t>
            </a:fld>
            <a:endParaRPr lang="en-US">
              <a:solidFill>
                <a:srgbClr val="A6B727"/>
              </a:solidFill>
            </a:endParaRPr>
          </a:p>
        </p:txBody>
      </p:sp>
      <p:sp>
        <p:nvSpPr>
          <p:cNvPr id="5" name="Footer Placeholder 4"/>
          <p:cNvSpPr>
            <a:spLocks noGrp="1"/>
          </p:cNvSpPr>
          <p:nvPr>
            <p:ph type="ftr" sz="quarter" idx="11"/>
          </p:nvPr>
        </p:nvSpPr>
        <p:spPr/>
        <p:txBody>
          <a:bodyPr/>
          <a:lstStyle/>
          <a:p>
            <a:endParaRPr lang="en-US">
              <a:solidFill>
                <a:srgbClr val="A6B727"/>
              </a:solidFill>
            </a:endParaRPr>
          </a:p>
        </p:txBody>
      </p:sp>
      <p:sp>
        <p:nvSpPr>
          <p:cNvPr id="6" name="Slide Number Placeholder 5"/>
          <p:cNvSpPr>
            <a:spLocks noGrp="1"/>
          </p:cNvSpPr>
          <p:nvPr>
            <p:ph type="sldNum" sz="quarter" idx="12"/>
          </p:nvPr>
        </p:nvSpPr>
        <p:spPr/>
        <p:txBody>
          <a:bodyPr/>
          <a:lstStyle/>
          <a:p>
            <a:fld id="{3D1E3941-A038-4FE0-A928-5EE0C65E15EE}" type="slidenum">
              <a:rPr lang="en-US" smtClean="0">
                <a:solidFill>
                  <a:srgbClr val="A6B727"/>
                </a:solidFill>
              </a:rPr>
              <a:pPr/>
              <a:t>‹#›</a:t>
            </a:fld>
            <a:endParaRPr lang="en-US">
              <a:solidFill>
                <a:srgbClr val="A6B727"/>
              </a:solidFill>
            </a:endParaRPr>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442202"/>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7FE5883-F95F-438B-AB33-A70AFA7A9214}" type="datetimeFigureOut">
              <a:rPr lang="en-US" smtClean="0">
                <a:solidFill>
                  <a:srgbClr val="A6B727"/>
                </a:solidFill>
              </a:rPr>
              <a:pPr/>
              <a:t>12/11/2020</a:t>
            </a:fld>
            <a:endParaRPr lang="en-US">
              <a:solidFill>
                <a:srgbClr val="A6B727"/>
              </a:solidFill>
            </a:endParaRPr>
          </a:p>
        </p:txBody>
      </p:sp>
      <p:sp>
        <p:nvSpPr>
          <p:cNvPr id="6" name="Footer Placeholder 5"/>
          <p:cNvSpPr>
            <a:spLocks noGrp="1"/>
          </p:cNvSpPr>
          <p:nvPr>
            <p:ph type="ftr" sz="quarter" idx="11"/>
          </p:nvPr>
        </p:nvSpPr>
        <p:spPr/>
        <p:txBody>
          <a:bodyPr/>
          <a:lstStyle/>
          <a:p>
            <a:endParaRPr lang="en-US">
              <a:solidFill>
                <a:srgbClr val="A6B727"/>
              </a:solidFill>
            </a:endParaRPr>
          </a:p>
        </p:txBody>
      </p:sp>
      <p:sp>
        <p:nvSpPr>
          <p:cNvPr id="7" name="Slide Number Placeholder 6"/>
          <p:cNvSpPr>
            <a:spLocks noGrp="1"/>
          </p:cNvSpPr>
          <p:nvPr>
            <p:ph type="sldNum" sz="quarter" idx="12"/>
          </p:nvPr>
        </p:nvSpPr>
        <p:spPr/>
        <p:txBody>
          <a:bodyPr/>
          <a:lstStyle/>
          <a:p>
            <a:fld id="{3D1E3941-A038-4FE0-A928-5EE0C65E15EE}" type="slidenum">
              <a:rPr lang="en-US" smtClean="0">
                <a:solidFill>
                  <a:srgbClr val="A6B727"/>
                </a:solidFill>
              </a:rPr>
              <a:pPr/>
              <a:t>‹#›</a:t>
            </a:fld>
            <a:endParaRPr lang="en-US">
              <a:solidFill>
                <a:srgbClr val="A6B727"/>
              </a:solidFill>
            </a:endParaRPr>
          </a:p>
        </p:txBody>
      </p:sp>
    </p:spTree>
    <p:extLst>
      <p:ext uri="{BB962C8B-B14F-4D97-AF65-F5344CB8AC3E}">
        <p14:creationId xmlns:p14="http://schemas.microsoft.com/office/powerpoint/2010/main" val="321940570"/>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7FE5883-F95F-438B-AB33-A70AFA7A9214}" type="datetimeFigureOut">
              <a:rPr lang="en-US" smtClean="0">
                <a:solidFill>
                  <a:srgbClr val="A6B727"/>
                </a:solidFill>
              </a:rPr>
              <a:pPr/>
              <a:t>12/11/2020</a:t>
            </a:fld>
            <a:endParaRPr lang="en-US">
              <a:solidFill>
                <a:srgbClr val="A6B727"/>
              </a:solidFill>
            </a:endParaRPr>
          </a:p>
        </p:txBody>
      </p:sp>
      <p:sp>
        <p:nvSpPr>
          <p:cNvPr id="8" name="Footer Placeholder 7"/>
          <p:cNvSpPr>
            <a:spLocks noGrp="1"/>
          </p:cNvSpPr>
          <p:nvPr>
            <p:ph type="ftr" sz="quarter" idx="11"/>
          </p:nvPr>
        </p:nvSpPr>
        <p:spPr/>
        <p:txBody>
          <a:bodyPr/>
          <a:lstStyle/>
          <a:p>
            <a:endParaRPr lang="en-US">
              <a:solidFill>
                <a:srgbClr val="A6B727"/>
              </a:solidFill>
            </a:endParaRPr>
          </a:p>
        </p:txBody>
      </p:sp>
      <p:sp>
        <p:nvSpPr>
          <p:cNvPr id="9" name="Slide Number Placeholder 8"/>
          <p:cNvSpPr>
            <a:spLocks noGrp="1"/>
          </p:cNvSpPr>
          <p:nvPr>
            <p:ph type="sldNum" sz="quarter" idx="12"/>
          </p:nvPr>
        </p:nvSpPr>
        <p:spPr/>
        <p:txBody>
          <a:bodyPr/>
          <a:lstStyle/>
          <a:p>
            <a:fld id="{3D1E3941-A038-4FE0-A928-5EE0C65E15EE}" type="slidenum">
              <a:rPr lang="en-US" smtClean="0">
                <a:solidFill>
                  <a:srgbClr val="A6B727"/>
                </a:solidFill>
              </a:rPr>
              <a:pPr/>
              <a:t>‹#›</a:t>
            </a:fld>
            <a:endParaRPr lang="en-US">
              <a:solidFill>
                <a:srgbClr val="A6B727"/>
              </a:solidFill>
            </a:endParaRPr>
          </a:p>
        </p:txBody>
      </p:sp>
    </p:spTree>
    <p:extLst>
      <p:ext uri="{BB962C8B-B14F-4D97-AF65-F5344CB8AC3E}">
        <p14:creationId xmlns:p14="http://schemas.microsoft.com/office/powerpoint/2010/main" val="765533988"/>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7FE5883-F95F-438B-AB33-A70AFA7A9214}" type="datetimeFigureOut">
              <a:rPr lang="en-US" smtClean="0">
                <a:solidFill>
                  <a:srgbClr val="A6B727"/>
                </a:solidFill>
              </a:rPr>
              <a:pPr/>
              <a:t>12/11/2020</a:t>
            </a:fld>
            <a:endParaRPr lang="en-US">
              <a:solidFill>
                <a:srgbClr val="A6B727"/>
              </a:solidFill>
            </a:endParaRPr>
          </a:p>
        </p:txBody>
      </p:sp>
      <p:sp>
        <p:nvSpPr>
          <p:cNvPr id="4" name="Footer Placeholder 3"/>
          <p:cNvSpPr>
            <a:spLocks noGrp="1"/>
          </p:cNvSpPr>
          <p:nvPr>
            <p:ph type="ftr" sz="quarter" idx="11"/>
          </p:nvPr>
        </p:nvSpPr>
        <p:spPr/>
        <p:txBody>
          <a:bodyPr/>
          <a:lstStyle/>
          <a:p>
            <a:endParaRPr lang="en-US">
              <a:solidFill>
                <a:srgbClr val="A6B727"/>
              </a:solidFill>
            </a:endParaRPr>
          </a:p>
        </p:txBody>
      </p:sp>
      <p:sp>
        <p:nvSpPr>
          <p:cNvPr id="5" name="Slide Number Placeholder 4"/>
          <p:cNvSpPr>
            <a:spLocks noGrp="1"/>
          </p:cNvSpPr>
          <p:nvPr>
            <p:ph type="sldNum" sz="quarter" idx="12"/>
          </p:nvPr>
        </p:nvSpPr>
        <p:spPr/>
        <p:txBody>
          <a:bodyPr/>
          <a:lstStyle/>
          <a:p>
            <a:fld id="{3D1E3941-A038-4FE0-A928-5EE0C65E15EE}" type="slidenum">
              <a:rPr lang="en-US" smtClean="0">
                <a:solidFill>
                  <a:srgbClr val="A6B727"/>
                </a:solidFill>
              </a:rPr>
              <a:pPr/>
              <a:t>‹#›</a:t>
            </a:fld>
            <a:endParaRPr lang="en-US">
              <a:solidFill>
                <a:srgbClr val="A6B727"/>
              </a:solidFill>
            </a:endParaRPr>
          </a:p>
        </p:txBody>
      </p:sp>
    </p:spTree>
    <p:extLst>
      <p:ext uri="{BB962C8B-B14F-4D97-AF65-F5344CB8AC3E}">
        <p14:creationId xmlns:p14="http://schemas.microsoft.com/office/powerpoint/2010/main" val="1819831240"/>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FE5883-F95F-438B-AB33-A70AFA7A9214}" type="datetimeFigureOut">
              <a:rPr lang="en-US" smtClean="0">
                <a:solidFill>
                  <a:srgbClr val="A6B727"/>
                </a:solidFill>
              </a:rPr>
              <a:pPr/>
              <a:t>12/11/2020</a:t>
            </a:fld>
            <a:endParaRPr lang="en-US">
              <a:solidFill>
                <a:srgbClr val="A6B727"/>
              </a:solidFill>
            </a:endParaRPr>
          </a:p>
        </p:txBody>
      </p:sp>
      <p:sp>
        <p:nvSpPr>
          <p:cNvPr id="3" name="Footer Placeholder 2"/>
          <p:cNvSpPr>
            <a:spLocks noGrp="1"/>
          </p:cNvSpPr>
          <p:nvPr>
            <p:ph type="ftr" sz="quarter" idx="11"/>
          </p:nvPr>
        </p:nvSpPr>
        <p:spPr/>
        <p:txBody>
          <a:bodyPr/>
          <a:lstStyle/>
          <a:p>
            <a:endParaRPr lang="en-US">
              <a:solidFill>
                <a:srgbClr val="A6B727"/>
              </a:solidFill>
            </a:endParaRPr>
          </a:p>
        </p:txBody>
      </p:sp>
      <p:sp>
        <p:nvSpPr>
          <p:cNvPr id="4" name="Slide Number Placeholder 3"/>
          <p:cNvSpPr>
            <a:spLocks noGrp="1"/>
          </p:cNvSpPr>
          <p:nvPr>
            <p:ph type="sldNum" sz="quarter" idx="12"/>
          </p:nvPr>
        </p:nvSpPr>
        <p:spPr/>
        <p:txBody>
          <a:bodyPr/>
          <a:lstStyle/>
          <a:p>
            <a:fld id="{3D1E3941-A038-4FE0-A928-5EE0C65E15EE}" type="slidenum">
              <a:rPr lang="en-US" smtClean="0">
                <a:solidFill>
                  <a:srgbClr val="A6B727"/>
                </a:solidFill>
              </a:rPr>
              <a:pPr/>
              <a:t>‹#›</a:t>
            </a:fld>
            <a:endParaRPr lang="en-US">
              <a:solidFill>
                <a:srgbClr val="A6B727"/>
              </a:solidFill>
            </a:endParaRPr>
          </a:p>
        </p:txBody>
      </p:sp>
    </p:spTree>
    <p:extLst>
      <p:ext uri="{BB962C8B-B14F-4D97-AF65-F5344CB8AC3E}">
        <p14:creationId xmlns:p14="http://schemas.microsoft.com/office/powerpoint/2010/main" val="1166327158"/>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06A2341E-A9D5-4793-9ED7-44DBBC03E021}" type="slidenum">
              <a:rPr lang="en-US" smtClean="0"/>
              <a:pPr/>
              <a:t>‹#›</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A4C6552-42F6-43F2-A3FB-E92E8C09004E}" type="slidenum">
              <a:rPr lang="en-US" smtClean="0"/>
              <a:pPr/>
              <a:t>‹#›</a:t>
            </a:fld>
            <a:endParaRPr lang="en-US"/>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atin typeface="Comic Sans MS" pitchFamily="66" charset="0"/>
              </a:defRPr>
            </a:lvl1pPr>
            <a:lvl2pPr>
              <a:buNone/>
              <a:defRPr sz="1200"/>
            </a:lvl2pPr>
            <a:lvl3pPr>
              <a:buNone/>
              <a:defRPr sz="1000"/>
            </a:lvl3pPr>
            <a:lvl4pPr>
              <a:buNone/>
              <a:defRPr sz="900"/>
            </a:lvl4pPr>
            <a:lvl5pPr>
              <a:buNone/>
              <a:defRPr sz="900"/>
            </a:lvl5pPr>
          </a:lstStyle>
          <a:p>
            <a:pPr lvl="0" eaLnBrk="1" latinLnBrk="0" hangingPunct="1"/>
            <a:r>
              <a:rPr kumimoji="0" lang="en-US" dirty="0"/>
              <a:t>Click to edit Master text styles</a:t>
            </a:r>
          </a:p>
        </p:txBody>
      </p:sp>
      <p:sp>
        <p:nvSpPr>
          <p:cNvPr id="9" name="Content Placeholder 8"/>
          <p:cNvSpPr>
            <a:spLocks noGrp="1"/>
          </p:cNvSpPr>
          <p:nvPr>
            <p:ph sz="quarter" idx="1"/>
          </p:nvPr>
        </p:nvSpPr>
        <p:spPr>
          <a:xfrm>
            <a:off x="3149600" y="1752600"/>
            <a:ext cx="8534400" cy="4419600"/>
          </a:xfrm>
        </p:spPr>
        <p:txBody>
          <a:bodyPr/>
          <a:lstStyle>
            <a:lvl1pPr marL="457200" indent="-457200">
              <a:buSzPct val="75000"/>
              <a:buFont typeface="Wingdings" pitchFamily="2" charset="2"/>
              <a:buChar char="q"/>
              <a:defRPr>
                <a:latin typeface="Comic Sans MS" pitchFamily="66" charset="0"/>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FE5883-F95F-438B-AB33-A70AFA7A9214}" type="datetimeFigureOut">
              <a:rPr lang="en-US" smtClean="0">
                <a:solidFill>
                  <a:srgbClr val="A6B727"/>
                </a:solidFill>
              </a:rPr>
              <a:pPr/>
              <a:t>12/11/2020</a:t>
            </a:fld>
            <a:endParaRPr lang="en-US">
              <a:solidFill>
                <a:srgbClr val="A6B727"/>
              </a:solidFill>
            </a:endParaRPr>
          </a:p>
        </p:txBody>
      </p:sp>
      <p:sp>
        <p:nvSpPr>
          <p:cNvPr id="6" name="Footer Placeholder 5"/>
          <p:cNvSpPr>
            <a:spLocks noGrp="1"/>
          </p:cNvSpPr>
          <p:nvPr>
            <p:ph type="ftr" sz="quarter" idx="11"/>
          </p:nvPr>
        </p:nvSpPr>
        <p:spPr/>
        <p:txBody>
          <a:bodyPr/>
          <a:lstStyle/>
          <a:p>
            <a:endParaRPr lang="en-US">
              <a:solidFill>
                <a:srgbClr val="A6B727"/>
              </a:solidFill>
            </a:endParaRPr>
          </a:p>
        </p:txBody>
      </p:sp>
      <p:sp>
        <p:nvSpPr>
          <p:cNvPr id="7" name="Slide Number Placeholder 6"/>
          <p:cNvSpPr>
            <a:spLocks noGrp="1"/>
          </p:cNvSpPr>
          <p:nvPr>
            <p:ph type="sldNum" sz="quarter" idx="12"/>
          </p:nvPr>
        </p:nvSpPr>
        <p:spPr/>
        <p:txBody>
          <a:bodyPr/>
          <a:lstStyle/>
          <a:p>
            <a:fld id="{3D1E3941-A038-4FE0-A928-5EE0C65E15EE}" type="slidenum">
              <a:rPr lang="en-US" smtClean="0">
                <a:solidFill>
                  <a:srgbClr val="A6B727"/>
                </a:solidFill>
              </a:rPr>
              <a:pPr/>
              <a:t>‹#›</a:t>
            </a:fld>
            <a:endParaRPr lang="en-US">
              <a:solidFill>
                <a:srgbClr val="A6B727"/>
              </a:solidFill>
            </a:endParaRPr>
          </a:p>
        </p:txBody>
      </p:sp>
    </p:spTree>
    <p:extLst>
      <p:ext uri="{BB962C8B-B14F-4D97-AF65-F5344CB8AC3E}">
        <p14:creationId xmlns:p14="http://schemas.microsoft.com/office/powerpoint/2010/main" val="2539387891"/>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FE5883-F95F-438B-AB33-A70AFA7A9214}" type="datetimeFigureOut">
              <a:rPr lang="en-US" smtClean="0">
                <a:solidFill>
                  <a:srgbClr val="A6B727"/>
                </a:solidFill>
              </a:rPr>
              <a:pPr/>
              <a:t>12/11/2020</a:t>
            </a:fld>
            <a:endParaRPr lang="en-US">
              <a:solidFill>
                <a:srgbClr val="A6B727"/>
              </a:solidFill>
            </a:endParaRPr>
          </a:p>
        </p:txBody>
      </p:sp>
      <p:sp>
        <p:nvSpPr>
          <p:cNvPr id="6" name="Footer Placeholder 5"/>
          <p:cNvSpPr>
            <a:spLocks noGrp="1"/>
          </p:cNvSpPr>
          <p:nvPr>
            <p:ph type="ftr" sz="quarter" idx="11"/>
          </p:nvPr>
        </p:nvSpPr>
        <p:spPr/>
        <p:txBody>
          <a:bodyPr/>
          <a:lstStyle/>
          <a:p>
            <a:endParaRPr lang="en-US">
              <a:solidFill>
                <a:srgbClr val="A6B727"/>
              </a:solidFill>
            </a:endParaRPr>
          </a:p>
        </p:txBody>
      </p:sp>
      <p:sp>
        <p:nvSpPr>
          <p:cNvPr id="7" name="Slide Number Placeholder 6"/>
          <p:cNvSpPr>
            <a:spLocks noGrp="1"/>
          </p:cNvSpPr>
          <p:nvPr>
            <p:ph type="sldNum" sz="quarter" idx="12"/>
          </p:nvPr>
        </p:nvSpPr>
        <p:spPr/>
        <p:txBody>
          <a:bodyPr/>
          <a:lstStyle/>
          <a:p>
            <a:fld id="{3D1E3941-A038-4FE0-A928-5EE0C65E15EE}" type="slidenum">
              <a:rPr lang="en-US" smtClean="0">
                <a:solidFill>
                  <a:srgbClr val="A6B727"/>
                </a:solidFill>
              </a:rPr>
              <a:pPr/>
              <a:t>‹#›</a:t>
            </a:fld>
            <a:endParaRPr lang="en-US">
              <a:solidFill>
                <a:srgbClr val="A6B727"/>
              </a:solidFill>
            </a:endParaRPr>
          </a:p>
        </p:txBody>
      </p:sp>
    </p:spTree>
    <p:extLst>
      <p:ext uri="{BB962C8B-B14F-4D97-AF65-F5344CB8AC3E}">
        <p14:creationId xmlns:p14="http://schemas.microsoft.com/office/powerpoint/2010/main" val="2853147465"/>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FE5883-F95F-438B-AB33-A70AFA7A9214}" type="datetimeFigureOut">
              <a:rPr lang="en-US" smtClean="0">
                <a:solidFill>
                  <a:srgbClr val="A6B727"/>
                </a:solidFill>
              </a:rPr>
              <a:pPr/>
              <a:t>12/11/2020</a:t>
            </a:fld>
            <a:endParaRPr lang="en-US">
              <a:solidFill>
                <a:srgbClr val="A6B727"/>
              </a:solidFill>
            </a:endParaRPr>
          </a:p>
        </p:txBody>
      </p:sp>
      <p:sp>
        <p:nvSpPr>
          <p:cNvPr id="5" name="Footer Placeholder 4"/>
          <p:cNvSpPr>
            <a:spLocks noGrp="1"/>
          </p:cNvSpPr>
          <p:nvPr>
            <p:ph type="ftr" sz="quarter" idx="11"/>
          </p:nvPr>
        </p:nvSpPr>
        <p:spPr/>
        <p:txBody>
          <a:bodyPr/>
          <a:lstStyle/>
          <a:p>
            <a:endParaRPr lang="en-US">
              <a:solidFill>
                <a:srgbClr val="A6B727"/>
              </a:solidFill>
            </a:endParaRPr>
          </a:p>
        </p:txBody>
      </p:sp>
      <p:sp>
        <p:nvSpPr>
          <p:cNvPr id="6" name="Slide Number Placeholder 5"/>
          <p:cNvSpPr>
            <a:spLocks noGrp="1"/>
          </p:cNvSpPr>
          <p:nvPr>
            <p:ph type="sldNum" sz="quarter" idx="12"/>
          </p:nvPr>
        </p:nvSpPr>
        <p:spPr/>
        <p:txBody>
          <a:bodyPr/>
          <a:lstStyle/>
          <a:p>
            <a:fld id="{3D1E3941-A038-4FE0-A928-5EE0C65E15EE}" type="slidenum">
              <a:rPr lang="en-US" smtClean="0">
                <a:solidFill>
                  <a:srgbClr val="A6B727"/>
                </a:solidFill>
              </a:rPr>
              <a:pPr/>
              <a:t>‹#›</a:t>
            </a:fld>
            <a:endParaRPr lang="en-US">
              <a:solidFill>
                <a:srgbClr val="A6B727"/>
              </a:solidFill>
            </a:endParaRPr>
          </a:p>
        </p:txBody>
      </p:sp>
    </p:spTree>
    <p:extLst>
      <p:ext uri="{BB962C8B-B14F-4D97-AF65-F5344CB8AC3E}">
        <p14:creationId xmlns:p14="http://schemas.microsoft.com/office/powerpoint/2010/main" val="2586427441"/>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7FE5883-F95F-438B-AB33-A70AFA7A9214}" type="datetimeFigureOut">
              <a:rPr lang="en-US" smtClean="0">
                <a:solidFill>
                  <a:srgbClr val="A6B727"/>
                </a:solidFill>
              </a:rPr>
              <a:pPr/>
              <a:t>12/11/2020</a:t>
            </a:fld>
            <a:endParaRPr lang="en-US">
              <a:solidFill>
                <a:srgbClr val="A6B727"/>
              </a:solidFill>
            </a:endParaRPr>
          </a:p>
        </p:txBody>
      </p:sp>
      <p:sp>
        <p:nvSpPr>
          <p:cNvPr id="5" name="Footer Placeholder 4"/>
          <p:cNvSpPr>
            <a:spLocks noGrp="1"/>
          </p:cNvSpPr>
          <p:nvPr>
            <p:ph type="ftr" sz="quarter" idx="11"/>
          </p:nvPr>
        </p:nvSpPr>
        <p:spPr/>
        <p:txBody>
          <a:bodyPr/>
          <a:lstStyle/>
          <a:p>
            <a:endParaRPr lang="en-US">
              <a:solidFill>
                <a:srgbClr val="A6B727"/>
              </a:solidFill>
            </a:endParaRPr>
          </a:p>
        </p:txBody>
      </p:sp>
      <p:sp>
        <p:nvSpPr>
          <p:cNvPr id="6" name="Slide Number Placeholder 5"/>
          <p:cNvSpPr>
            <a:spLocks noGrp="1"/>
          </p:cNvSpPr>
          <p:nvPr>
            <p:ph type="sldNum" sz="quarter" idx="12"/>
          </p:nvPr>
        </p:nvSpPr>
        <p:spPr/>
        <p:txBody>
          <a:bodyPr/>
          <a:lstStyle/>
          <a:p>
            <a:fld id="{3D1E3941-A038-4FE0-A928-5EE0C65E15EE}" type="slidenum">
              <a:rPr lang="en-US" smtClean="0">
                <a:solidFill>
                  <a:srgbClr val="A6B727"/>
                </a:solidFill>
              </a:rPr>
              <a:pPr/>
              <a:t>‹#›</a:t>
            </a:fld>
            <a:endParaRPr lang="en-US">
              <a:solidFill>
                <a:srgbClr val="A6B727"/>
              </a:solidFill>
            </a:endParaRPr>
          </a:p>
        </p:txBody>
      </p:sp>
    </p:spTree>
    <p:extLst>
      <p:ext uri="{BB962C8B-B14F-4D97-AF65-F5344CB8AC3E}">
        <p14:creationId xmlns:p14="http://schemas.microsoft.com/office/powerpoint/2010/main" val="4016516783"/>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F42F2B-AED1-4D8A-84DE-C49A7808E283}" type="datetime1">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C6552-42F6-43F2-A3FB-E92E8C0900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3846104"/>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142F89-F1A1-4B0C-847A-EFCD9CB80DCE}" type="datetime1">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C6552-42F6-43F2-A3FB-E92E8C0900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3524943"/>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5E8978-ED33-4ACB-8CC5-7CE0531DC42B}" type="datetime1">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C6552-42F6-43F2-A3FB-E92E8C0900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399097"/>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167192-48AF-48E0-98A1-8E9034283859}" type="slidenum">
              <a:rPr lang="en-US" smtClean="0">
                <a:solidFill>
                  <a:prstClr val="black">
                    <a:tint val="75000"/>
                  </a:prstClr>
                </a:solidFill>
              </a:rPr>
              <a:pPr/>
              <a:t>‹#›</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C6552-42F6-43F2-A3FB-E92E8C0900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832635"/>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924842-74D9-44E0-A927-F531F7FEAC29}" type="slidenum">
              <a:rPr lang="en-US" smtClean="0">
                <a:solidFill>
                  <a:prstClr val="black">
                    <a:tint val="75000"/>
                  </a:prstClr>
                </a:solidFill>
              </a:rPr>
              <a:pPr/>
              <a:t>‹#›</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C6552-42F6-43F2-A3FB-E92E8C0900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2646573"/>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6467FA-9F49-4741-8645-A4655A6742EE}" type="slidenum">
              <a:rPr lang="en-US" smtClean="0">
                <a:solidFill>
                  <a:prstClr val="black">
                    <a:tint val="75000"/>
                  </a:prstClr>
                </a:solidFill>
              </a:rPr>
              <a:pPr/>
              <a:t>‹#›</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C6552-42F6-43F2-A3FB-E92E8C0900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458570"/>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ate Placeholder 11"/>
          <p:cNvSpPr>
            <a:spLocks noGrp="1"/>
          </p:cNvSpPr>
          <p:nvPr>
            <p:ph type="dt" sz="half" idx="10"/>
          </p:nvPr>
        </p:nvSpPr>
        <p:spPr>
          <a:xfrm>
            <a:off x="8331200" y="6248401"/>
            <a:ext cx="3556000" cy="365125"/>
          </a:xfrm>
        </p:spPr>
        <p:txBody>
          <a:bodyPr rtlCol="0"/>
          <a:lstStyle/>
          <a:p>
            <a:fld id="{96C6D17B-6B16-40EA-95E3-BF5439F15D23}" type="slidenum">
              <a:rPr lang="en-US" smtClean="0"/>
              <a:pPr/>
              <a:t>‹#›</a:t>
            </a:fld>
            <a:endParaRPr lang="en-US" dirty="0"/>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AA4C6552-42F6-43F2-A3FB-E92E8C09004E}" type="slidenum">
              <a:rPr lang="en-US" smtClean="0"/>
              <a:pPr/>
              <a:t>‹#›</a:t>
            </a:fld>
            <a:endParaRPr lang="en-US"/>
          </a:p>
        </p:txBody>
      </p:sp>
      <p:sp>
        <p:nvSpPr>
          <p:cNvPr id="14" name="Footer Placeholder 13"/>
          <p:cNvSpPr>
            <a:spLocks noGrp="1"/>
          </p:cNvSpPr>
          <p:nvPr>
            <p:ph type="ftr" sz="quarter" idx="12"/>
          </p:nvPr>
        </p:nvSpPr>
        <p:spPr>
          <a:xfrm>
            <a:off x="2133600" y="6248207"/>
            <a:ext cx="6096000" cy="365125"/>
          </a:xfrm>
        </p:spPr>
        <p:txBody>
          <a:bodyPr rtlCol="0"/>
          <a:lstStyle/>
          <a:p>
            <a:endParaRPr lang="en-US"/>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D669F-34D8-4AF6-9512-4AFD0D6A9AAC}" type="slidenum">
              <a:rPr lang="en-US" smtClean="0">
                <a:solidFill>
                  <a:prstClr val="black">
                    <a:tint val="75000"/>
                  </a:prstClr>
                </a:solidFill>
              </a:rPr>
              <a:pPr/>
              <a:t>‹#›</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C6552-42F6-43F2-A3FB-E92E8C0900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248519"/>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A2341E-A9D5-4793-9ED7-44DBBC03E021}" type="slidenum">
              <a:rPr lang="en-US" smtClean="0">
                <a:solidFill>
                  <a:prstClr val="black">
                    <a:tint val="75000"/>
                  </a:prstClr>
                </a:solidFill>
              </a:rPr>
              <a:pPr/>
              <a:t>‹#›</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C6552-42F6-43F2-A3FB-E92E8C0900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277562"/>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6C6D17B-6B16-40EA-95E3-BF5439F15D23}" type="slidenum">
              <a:rPr lang="en-US" smtClean="0">
                <a:solidFill>
                  <a:prstClr val="black">
                    <a:tint val="75000"/>
                  </a:prstClr>
                </a:solidFill>
              </a:rPr>
              <a:pPr/>
              <a:t>‹#›</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C6552-42F6-43F2-A3FB-E92E8C0900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7344657"/>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B2EADD-2D7A-4F74-9AFB-DF0A22682A1C}" type="datetime1">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C6552-42F6-43F2-A3FB-E92E8C0900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03795"/>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C54DC9F-60EB-45E7-89E8-951AAA4B3BB6}" type="datetime1">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C6552-42F6-43F2-A3FB-E92E8C0900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145577"/>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62F42F2B-AED1-4D8A-84DE-C49A7808E283}" type="datetime1">
              <a:rPr lang="en-US" smtClean="0"/>
              <a:pPr/>
              <a:t>12/11/2020</a:t>
            </a:fld>
            <a:endParaRPr lang="en-US"/>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a:solidFill>
                <a:srgbClr val="464653"/>
              </a:solidFill>
            </a:endParaRPr>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AA4C6552-42F6-43F2-A3FB-E92E8C09004E}" type="slidenum">
              <a:rPr lang="en-US" smtClean="0">
                <a:solidFill>
                  <a:srgbClr val="464653"/>
                </a:solidFill>
              </a:rPr>
              <a:pPr/>
              <a:t>‹#›</a:t>
            </a:fld>
            <a:endParaRPr lang="en-US">
              <a:solidFill>
                <a:srgbClr val="464653"/>
              </a:solidFill>
            </a:endParaRPr>
          </a:p>
        </p:txBody>
      </p:sp>
    </p:spTree>
    <p:extLst>
      <p:ext uri="{BB962C8B-B14F-4D97-AF65-F5344CB8AC3E}">
        <p14:creationId xmlns:p14="http://schemas.microsoft.com/office/powerpoint/2010/main" val="2877130421"/>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E142F89-F1A1-4B0C-847A-EFCD9CB80DCE}" type="datetime1">
              <a:rPr lang="en-US" smtClean="0">
                <a:solidFill>
                  <a:srgbClr val="464653"/>
                </a:solidFill>
              </a:rPr>
              <a:pPr/>
              <a:t>12/11/2020</a:t>
            </a:fld>
            <a:endParaRPr lang="en-US">
              <a:solidFill>
                <a:srgbClr val="464653"/>
              </a:solidFill>
            </a:endParaRPr>
          </a:p>
        </p:txBody>
      </p:sp>
      <p:sp>
        <p:nvSpPr>
          <p:cNvPr id="5" name="Footer Placeholder 4"/>
          <p:cNvSpPr>
            <a:spLocks noGrp="1"/>
          </p:cNvSpPr>
          <p:nvPr>
            <p:ph type="ftr" sz="quarter" idx="11"/>
          </p:nvPr>
        </p:nvSpPr>
        <p:spPr/>
        <p:txBody>
          <a:bodyPr/>
          <a:lstStyle/>
          <a:p>
            <a:endParaRPr lang="en-US">
              <a:solidFill>
                <a:srgbClr val="464653"/>
              </a:solidFill>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A4C6552-42F6-43F2-A3FB-E92E8C09004E}" type="slidenum">
              <a:rPr lang="en-US" smtClean="0"/>
              <a:pPr/>
              <a:t>‹#›</a:t>
            </a:fld>
            <a:endParaRPr lang="en-US"/>
          </a:p>
        </p:txBody>
      </p:sp>
      <p:sp>
        <p:nvSpPr>
          <p:cNvPr id="8" name="Content Placeholder 7"/>
          <p:cNvSpPr>
            <a:spLocks noGrp="1"/>
          </p:cNvSpPr>
          <p:nvPr>
            <p:ph sz="quarter" idx="1"/>
          </p:nvPr>
        </p:nvSpPr>
        <p:spPr>
          <a:xfrm>
            <a:off x="816864" y="1600200"/>
            <a:ext cx="10871200" cy="4495800"/>
          </a:xfrm>
        </p:spPr>
        <p:txBody>
          <a:bodyPr/>
          <a:lstStyle>
            <a:lvl1pPr>
              <a:buSzPct val="75000"/>
              <a:defRPr b="0">
                <a:latin typeface="Comic Sans MS" pitchFamily="66" charset="0"/>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1215660333"/>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F75E8978-ED33-4ACB-8CC5-7CE0531DC42B}" type="datetime1">
              <a:rPr lang="en-US" smtClean="0">
                <a:solidFill>
                  <a:srgbClr val="464653"/>
                </a:solidFill>
              </a:rPr>
              <a:pPr/>
              <a:t>12/11/2020</a:t>
            </a:fld>
            <a:endParaRPr lang="en-US">
              <a:solidFill>
                <a:srgbClr val="464653"/>
              </a:solidFill>
            </a:endParaRPr>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AA4C6552-42F6-43F2-A3FB-E92E8C09004E}" type="slidenum">
              <a:rPr lang="en-US" smtClean="0"/>
              <a:pPr/>
              <a:t>‹#›</a:t>
            </a:fld>
            <a:endParaRPr lang="en-US"/>
          </a:p>
        </p:txBody>
      </p:sp>
      <p:sp>
        <p:nvSpPr>
          <p:cNvPr id="14" name="Footer Placeholder 13"/>
          <p:cNvSpPr>
            <a:spLocks noGrp="1"/>
          </p:cNvSpPr>
          <p:nvPr>
            <p:ph type="ftr" sz="quarter" idx="12"/>
          </p:nvPr>
        </p:nvSpPr>
        <p:spPr/>
        <p:txBody>
          <a:bodyPr/>
          <a:lstStyle/>
          <a:p>
            <a:endParaRPr lang="en-US">
              <a:solidFill>
                <a:srgbClr val="464653"/>
              </a:solidFill>
            </a:endParaRPr>
          </a:p>
        </p:txBody>
      </p:sp>
    </p:spTree>
    <p:extLst>
      <p:ext uri="{BB962C8B-B14F-4D97-AF65-F5344CB8AC3E}">
        <p14:creationId xmlns:p14="http://schemas.microsoft.com/office/powerpoint/2010/main" val="1296872919"/>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lvl1pPr marL="514350" indent="-514350">
              <a:buClr>
                <a:schemeClr val="accent2">
                  <a:lumMod val="50000"/>
                </a:schemeClr>
              </a:buClr>
              <a:buSzPct val="80000"/>
              <a:buFont typeface="+mj-lt"/>
              <a:buAutoNum type="arabicPeriod"/>
              <a:defRPr>
                <a:latin typeface="Comic Sans MS" pitchFamily="66" charset="0"/>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11" name="Content Placeholder 10"/>
          <p:cNvSpPr>
            <a:spLocks noGrp="1"/>
          </p:cNvSpPr>
          <p:nvPr>
            <p:ph sz="quarter" idx="2"/>
          </p:nvPr>
        </p:nvSpPr>
        <p:spPr>
          <a:xfrm>
            <a:off x="6459868" y="1589567"/>
            <a:ext cx="5181600" cy="4572000"/>
          </a:xfrm>
        </p:spPr>
        <p:txBody>
          <a:bodyPr/>
          <a:lstStyle>
            <a:lvl1pPr>
              <a:buSzPct val="75000"/>
              <a:defRPr>
                <a:latin typeface="Comic Sans MS" pitchFamily="66" charset="0"/>
              </a:defRPr>
            </a:lvl1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8" name="Date Placeholder 7"/>
          <p:cNvSpPr>
            <a:spLocks noGrp="1"/>
          </p:cNvSpPr>
          <p:nvPr>
            <p:ph type="dt" sz="half" idx="15"/>
          </p:nvPr>
        </p:nvSpPr>
        <p:spPr/>
        <p:txBody>
          <a:bodyPr rtlCol="0"/>
          <a:lstStyle/>
          <a:p>
            <a:fld id="{B5167192-48AF-48E0-98A1-8E9034283859}" type="slidenum">
              <a:rPr lang="en-US" smtClean="0">
                <a:solidFill>
                  <a:srgbClr val="464653"/>
                </a:solidFill>
              </a:rPr>
              <a:pPr/>
              <a:t>‹#›</a:t>
            </a:fld>
            <a:endParaRPr lang="en-US" dirty="0">
              <a:solidFill>
                <a:srgbClr val="464653"/>
              </a:solidFill>
            </a:endParaRPr>
          </a:p>
        </p:txBody>
      </p:sp>
      <p:sp>
        <p:nvSpPr>
          <p:cNvPr id="10" name="Slide Number Placeholder 9"/>
          <p:cNvSpPr>
            <a:spLocks noGrp="1"/>
          </p:cNvSpPr>
          <p:nvPr>
            <p:ph type="sldNum" sz="quarter" idx="16"/>
          </p:nvPr>
        </p:nvSpPr>
        <p:spPr/>
        <p:txBody>
          <a:bodyPr rtlCol="0"/>
          <a:lstStyle/>
          <a:p>
            <a:fld id="{AA4C6552-42F6-43F2-A3FB-E92E8C09004E}"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solidFill>
                <a:srgbClr val="464653"/>
              </a:solidFill>
            </a:endParaRPr>
          </a:p>
        </p:txBody>
      </p:sp>
    </p:spTree>
    <p:extLst>
      <p:ext uri="{BB962C8B-B14F-4D97-AF65-F5344CB8AC3E}">
        <p14:creationId xmlns:p14="http://schemas.microsoft.com/office/powerpoint/2010/main" val="1436427292"/>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67924842-74D9-44E0-A927-F531F7FEAC29}" type="slidenum">
              <a:rPr lang="en-US" smtClean="0">
                <a:solidFill>
                  <a:srgbClr val="464653"/>
                </a:solidFill>
              </a:rPr>
              <a:pPr/>
              <a:t>‹#›</a:t>
            </a:fld>
            <a:endParaRPr lang="en-US" dirty="0">
              <a:solidFill>
                <a:srgbClr val="464653"/>
              </a:solidFill>
            </a:endParaRPr>
          </a:p>
        </p:txBody>
      </p:sp>
      <p:sp>
        <p:nvSpPr>
          <p:cNvPr id="12" name="Slide Number Placeholder 11"/>
          <p:cNvSpPr>
            <a:spLocks noGrp="1"/>
          </p:cNvSpPr>
          <p:nvPr>
            <p:ph type="sldNum" sz="quarter" idx="16"/>
          </p:nvPr>
        </p:nvSpPr>
        <p:spPr/>
        <p:txBody>
          <a:bodyPr rtlCol="0"/>
          <a:lstStyle/>
          <a:p>
            <a:fld id="{AA4C6552-42F6-43F2-A3FB-E92E8C09004E}"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solidFill>
                <a:srgbClr val="464653"/>
              </a:solidFill>
            </a:endParaRPr>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3612329522"/>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3.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10.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4.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11.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2.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theme" Target="../theme/theme9.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FA3FAD30-6B15-4E38-BD6C-B38E1FDE31CA}" type="datetime1">
              <a:rPr lang="en-US" smtClean="0"/>
              <a:pPr/>
              <a:t>12/11/2020</a:t>
            </a:fld>
            <a:endParaRPr lang="en-US"/>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A4C6552-42F6-43F2-A3FB-E92E8C09004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10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FA3FAD30-6B15-4E38-BD6C-B38E1FDE31CA}" type="datetime1">
              <a:rPr lang="en-US" smtClean="0">
                <a:solidFill>
                  <a:srgbClr val="464653"/>
                </a:solidFill>
              </a:rPr>
              <a:pPr/>
              <a:t>12/11/2020</a:t>
            </a:fld>
            <a:endParaRPr lang="en-US">
              <a:solidFill>
                <a:srgbClr val="464653"/>
              </a:solidFill>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464653"/>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A4C6552-42F6-43F2-A3FB-E92E8C09004E}" type="slidenum">
              <a:rPr lang="en-US" smtClean="0"/>
              <a:pPr/>
              <a:t>‹#›</a:t>
            </a:fld>
            <a:endParaRPr lang="en-US"/>
          </a:p>
        </p:txBody>
      </p:sp>
    </p:spTree>
    <p:extLst>
      <p:ext uri="{BB962C8B-B14F-4D97-AF65-F5344CB8AC3E}">
        <p14:creationId xmlns:p14="http://schemas.microsoft.com/office/powerpoint/2010/main" val="2477924025"/>
      </p:ext>
    </p:extLst>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Lst>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10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FA3FAD30-6B15-4E38-BD6C-B38E1FDE31CA}" type="datetime1">
              <a:rPr lang="en-US" smtClean="0">
                <a:solidFill>
                  <a:srgbClr val="464653"/>
                </a:solidFill>
              </a:rPr>
              <a:pPr/>
              <a:t>12/11/2020</a:t>
            </a:fld>
            <a:endParaRPr lang="en-US">
              <a:solidFill>
                <a:srgbClr val="464653"/>
              </a:solidFill>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464653"/>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A4C6552-42F6-43F2-A3FB-E92E8C09004E}" type="slidenum">
              <a:rPr lang="en-US" smtClean="0"/>
              <a:pPr/>
              <a:t>‹#›</a:t>
            </a:fld>
            <a:endParaRPr lang="en-US"/>
          </a:p>
        </p:txBody>
      </p:sp>
    </p:spTree>
    <p:extLst>
      <p:ext uri="{BB962C8B-B14F-4D97-AF65-F5344CB8AC3E}">
        <p14:creationId xmlns:p14="http://schemas.microsoft.com/office/powerpoint/2010/main" val="3170356700"/>
      </p:ext>
    </p:extLst>
  </p:cSld>
  <p:clrMap bg1="lt1" tx1="dk1" bg2="lt2" tx2="dk2" accent1="accent1" accent2="accent2" accent3="accent3" accent4="accent4" accent5="accent5" accent6="accent6" hlink="hlink" folHlink="folHlink"/>
  <p:sldLayoutIdLst>
    <p:sldLayoutId id="2147484267" r:id="rId1"/>
    <p:sldLayoutId id="2147484268" r:id="rId2"/>
    <p:sldLayoutId id="2147484269" r:id="rId3"/>
    <p:sldLayoutId id="2147484270" r:id="rId4"/>
    <p:sldLayoutId id="2147484271" r:id="rId5"/>
    <p:sldLayoutId id="2147484272" r:id="rId6"/>
    <p:sldLayoutId id="2147484273" r:id="rId7"/>
    <p:sldLayoutId id="2147484274" r:id="rId8"/>
    <p:sldLayoutId id="2147484275" r:id="rId9"/>
    <p:sldLayoutId id="2147484276" r:id="rId10"/>
    <p:sldLayoutId id="2147484277" r:id="rId11"/>
  </p:sldLayoutIdLst>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10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FA3FAD30-6B15-4E38-BD6C-B38E1FDE31CA}" type="datetime1">
              <a:rPr lang="en-US" smtClean="0">
                <a:solidFill>
                  <a:srgbClr val="464653"/>
                </a:solidFill>
              </a:rPr>
              <a:pPr/>
              <a:t>12/11/2020</a:t>
            </a:fld>
            <a:endParaRPr lang="en-US">
              <a:solidFill>
                <a:srgbClr val="464653"/>
              </a:solidFill>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464653"/>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A4C6552-42F6-43F2-A3FB-E92E8C09004E}" type="slidenum">
              <a:rPr lang="en-US" smtClean="0"/>
              <a:pPr/>
              <a:t>‹#›</a:t>
            </a:fld>
            <a:endParaRPr lang="en-US"/>
          </a:p>
        </p:txBody>
      </p:sp>
    </p:spTree>
    <p:extLst>
      <p:ext uri="{BB962C8B-B14F-4D97-AF65-F5344CB8AC3E}">
        <p14:creationId xmlns:p14="http://schemas.microsoft.com/office/powerpoint/2010/main" val="757851486"/>
      </p:ext>
    </p:extLst>
  </p:cSld>
  <p:clrMap bg1="lt1" tx1="dk1" bg2="lt2" tx2="dk2" accent1="accent1" accent2="accent2" accent3="accent3" accent4="accent4" accent5="accent5" accent6="accent6" hlink="hlink" folHlink="folHlink"/>
  <p:sldLayoutIdLst>
    <p:sldLayoutId id="2147484507" r:id="rId1"/>
    <p:sldLayoutId id="2147484508" r:id="rId2"/>
    <p:sldLayoutId id="2147484509" r:id="rId3"/>
    <p:sldLayoutId id="2147484510" r:id="rId4"/>
    <p:sldLayoutId id="2147484511" r:id="rId5"/>
    <p:sldLayoutId id="2147484512" r:id="rId6"/>
    <p:sldLayoutId id="2147484513" r:id="rId7"/>
    <p:sldLayoutId id="2147484514" r:id="rId8"/>
    <p:sldLayoutId id="2147484515" r:id="rId9"/>
    <p:sldLayoutId id="2147484516" r:id="rId10"/>
    <p:sldLayoutId id="2147484517" r:id="rId11"/>
  </p:sldLayoutIdLst>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10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FAD30-6B15-4E38-BD6C-B38E1FDE31CA}" type="datetime1">
              <a:rPr lang="en-US" smtClean="0"/>
              <a:pPr/>
              <a:t>12/11/2020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C6552-42F6-43F2-A3FB-E92E8C09004E}" type="slidenum">
              <a:rPr lang="en-US" smtClean="0"/>
              <a:pPr/>
              <a:t>‹#›</a:t>
            </a:fld>
            <a:endParaRPr lang="en-US"/>
          </a:p>
        </p:txBody>
      </p:sp>
    </p:spTree>
    <p:extLst>
      <p:ext uri="{BB962C8B-B14F-4D97-AF65-F5344CB8AC3E}">
        <p14:creationId xmlns:p14="http://schemas.microsoft.com/office/powerpoint/2010/main" val="173991263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A7FE5883-F95F-438B-AB33-A70AFA7A9214}" type="datetimeFigureOut">
              <a:rPr lang="en-US" smtClean="0">
                <a:solidFill>
                  <a:srgbClr val="1CADE4"/>
                </a:solidFill>
              </a:rPr>
              <a:pPr/>
              <a:t>12/11/2020</a:t>
            </a:fld>
            <a:endParaRPr lang="en-US">
              <a:solidFill>
                <a:srgbClr val="1CADE4"/>
              </a:solidFill>
            </a:endParaRP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solidFill>
                <a:srgbClr val="1CADE4"/>
              </a:solidFill>
            </a:endParaRP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3D1E3941-A038-4FE0-A928-5EE0C65E15EE}" type="slidenum">
              <a:rPr lang="en-US" smtClean="0">
                <a:solidFill>
                  <a:srgbClr val="1CADE4"/>
                </a:solidFill>
              </a:rPr>
              <a:pPr/>
              <a:t>‹#›</a:t>
            </a:fld>
            <a:endParaRPr lang="en-US">
              <a:solidFill>
                <a:srgbClr val="1CADE4"/>
              </a:solidFill>
            </a:endParaRPr>
          </a:p>
        </p:txBody>
      </p:sp>
    </p:spTree>
    <p:extLst>
      <p:ext uri="{BB962C8B-B14F-4D97-AF65-F5344CB8AC3E}">
        <p14:creationId xmlns:p14="http://schemas.microsoft.com/office/powerpoint/2010/main" val="1979110419"/>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8AC47908-F8E0-4A28-A8C1-6114E0041D72}" type="datetimeFigureOut">
              <a:rPr lang="en-US" smtClean="0">
                <a:solidFill>
                  <a:srgbClr val="1CADE4"/>
                </a:solidFill>
              </a:rPr>
              <a:pPr/>
              <a:t>12/11/2020</a:t>
            </a:fld>
            <a:endParaRPr lang="en-US">
              <a:solidFill>
                <a:srgbClr val="1CADE4"/>
              </a:solidFill>
            </a:endParaRP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solidFill>
                <a:srgbClr val="1CADE4"/>
              </a:solidFill>
            </a:endParaRP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56D71BB9-1D59-4B1C-8A61-92AF6B43571E}" type="slidenum">
              <a:rPr lang="en-US" smtClean="0">
                <a:solidFill>
                  <a:srgbClr val="1CADE4"/>
                </a:solidFill>
              </a:rPr>
              <a:pPr/>
              <a:t>‹#›</a:t>
            </a:fld>
            <a:endParaRPr lang="en-US">
              <a:solidFill>
                <a:srgbClr val="1CADE4"/>
              </a:solidFill>
            </a:endParaRPr>
          </a:p>
        </p:txBody>
      </p:sp>
    </p:spTree>
    <p:extLst>
      <p:ext uri="{BB962C8B-B14F-4D97-AF65-F5344CB8AC3E}">
        <p14:creationId xmlns:p14="http://schemas.microsoft.com/office/powerpoint/2010/main" val="1263080377"/>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FA3FAD30-6B15-4E38-BD6C-B38E1FDE31CA}" type="datetime1">
              <a:rPr lang="en-US" smtClean="0">
                <a:solidFill>
                  <a:prstClr val="white">
                    <a:tint val="75000"/>
                  </a:prstClr>
                </a:solidFill>
              </a:rPr>
              <a:pPr/>
              <a:t>12/11/2020</a:t>
            </a:fld>
            <a:endParaRPr lang="en-US">
              <a:solidFill>
                <a:prstClr val="white">
                  <a:tint val="75000"/>
                </a:prstClr>
              </a:solidFill>
            </a:endParaRP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solidFill>
                <a:prstClr val="white">
                  <a:tint val="75000"/>
                </a:prstClr>
              </a:solidFill>
            </a:endParaRP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AA4C6552-42F6-43F2-A3FB-E92E8C09004E}" type="slidenum">
              <a:rPr lang="en-US" smtClean="0">
                <a:solidFill>
                  <a:prstClr val="white">
                    <a:tint val="75000"/>
                  </a:prstClr>
                </a:solidFill>
              </a:rPr>
              <a:pPr/>
              <a:t>‹#›</a:t>
            </a:fld>
            <a:endParaRPr lang="en-US">
              <a:solidFill>
                <a:prstClr val="white">
                  <a:tint val="75000"/>
                </a:prstClr>
              </a:solidFill>
            </a:endParaRPr>
          </a:p>
        </p:txBody>
      </p:sp>
    </p:spTree>
    <p:extLst>
      <p:ext uri="{BB962C8B-B14F-4D97-AF65-F5344CB8AC3E}">
        <p14:creationId xmlns:p14="http://schemas.microsoft.com/office/powerpoint/2010/main" val="2196348434"/>
      </p:ext>
    </p:extLst>
  </p:cSld>
  <p:clrMap bg1="dk1" tx1="lt1" bg2="dk2"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 id="2147483983" r:id="rId17"/>
  </p:sldLayoutIdLst>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hf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7FE5883-F95F-438B-AB33-A70AFA7A9214}" type="datetimeFigureOut">
              <a:rPr lang="en-US" smtClean="0"/>
              <a:pPr/>
              <a:t>12/11/2020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D1E3941-A038-4FE0-A928-5EE0C65E15EE}"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6733251"/>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A7FE5883-F95F-438B-AB33-A70AFA7A9214}" type="datetimeFigureOut">
              <a:rPr lang="en-US" smtClean="0">
                <a:solidFill>
                  <a:srgbClr val="A6B727"/>
                </a:solidFill>
              </a:rPr>
              <a:pPr/>
              <a:t>12/11/2020</a:t>
            </a:fld>
            <a:endParaRPr lang="en-US">
              <a:solidFill>
                <a:srgbClr val="A6B727"/>
              </a:solidFill>
            </a:endParaRPr>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solidFill>
                <a:srgbClr val="A6B727"/>
              </a:solidFill>
            </a:endParaRPr>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3D1E3941-A038-4FE0-A928-5EE0C65E15EE}" type="slidenum">
              <a:rPr lang="en-US" smtClean="0">
                <a:solidFill>
                  <a:srgbClr val="A6B727"/>
                </a:solidFill>
              </a:rPr>
              <a:pPr/>
              <a:t>‹#›</a:t>
            </a:fld>
            <a:endParaRPr lang="en-US">
              <a:solidFill>
                <a:srgbClr val="A6B727"/>
              </a:solidFill>
            </a:endParaRPr>
          </a:p>
        </p:txBody>
      </p:sp>
    </p:spTree>
    <p:extLst>
      <p:ext uri="{BB962C8B-B14F-4D97-AF65-F5344CB8AC3E}">
        <p14:creationId xmlns:p14="http://schemas.microsoft.com/office/powerpoint/2010/main" val="54304562"/>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FAD30-6B15-4E38-BD6C-B38E1FDE31CA}" type="datetime1">
              <a:rPr lang="en-US" smtClean="0">
                <a:solidFill>
                  <a:prstClr val="black">
                    <a:tint val="75000"/>
                  </a:prstClr>
                </a:solidFill>
              </a:rPr>
              <a:pPr/>
              <a:t>12/11/2020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C6552-42F6-43F2-A3FB-E92E8C09004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480526"/>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FA3FAD30-6B15-4E38-BD6C-B38E1FDE31CA}" type="datetime1">
              <a:rPr lang="en-US" smtClean="0">
                <a:solidFill>
                  <a:srgbClr val="464653"/>
                </a:solidFill>
              </a:rPr>
              <a:pPr/>
              <a:t>12/11/2020</a:t>
            </a:fld>
            <a:endParaRPr lang="en-US">
              <a:solidFill>
                <a:srgbClr val="464653"/>
              </a:solidFill>
            </a:endParaRP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a:solidFill>
                <a:srgbClr val="464653"/>
              </a:solidFill>
            </a:endParaRP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A4C6552-42F6-43F2-A3FB-E92E8C09004E}" type="slidenum">
              <a:rPr lang="en-US" smtClean="0"/>
              <a:pPr/>
              <a:t>‹#›</a:t>
            </a:fld>
            <a:endParaRPr lang="en-US"/>
          </a:p>
        </p:txBody>
      </p:sp>
    </p:spTree>
    <p:extLst>
      <p:ext uri="{BB962C8B-B14F-4D97-AF65-F5344CB8AC3E}">
        <p14:creationId xmlns:p14="http://schemas.microsoft.com/office/powerpoint/2010/main" val="1851320071"/>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10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4.jpeg"/><Relationship Id="rId5" Type="http://schemas.microsoft.com/office/2007/relationships/hdphoto" Target="../media/hdphoto3.wdp"/><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0.jpeg"/><Relationship Id="rId5" Type="http://schemas.microsoft.com/office/2007/relationships/hdphoto" Target="../media/hdphoto4.wdp"/><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38.jpeg"/><Relationship Id="rId1" Type="http://schemas.openxmlformats.org/officeDocument/2006/relationships/slideLayout" Target="../slideLayouts/slideLayout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9.jpeg"/><Relationship Id="rId7" Type="http://schemas.openxmlformats.org/officeDocument/2006/relationships/image" Target="../media/image52.png"/><Relationship Id="rId2" Type="http://schemas.openxmlformats.org/officeDocument/2006/relationships/image" Target="../media/image48.jpe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51.png"/><Relationship Id="rId4" Type="http://schemas.openxmlformats.org/officeDocument/2006/relationships/image" Target="../media/image50.jpeg"/></Relationships>
</file>

<file path=ppt/slides/_rels/slide22.xml.rels><?xml version="1.0" encoding="UTF-8" standalone="yes"?>
<Relationships xmlns="http://schemas.openxmlformats.org/package/2006/relationships"><Relationship Id="rId8" Type="http://schemas.openxmlformats.org/officeDocument/2006/relationships/image" Target="../media/image59.jpeg"/><Relationship Id="rId13" Type="http://schemas.openxmlformats.org/officeDocument/2006/relationships/image" Target="../media/image64.jpeg"/><Relationship Id="rId3" Type="http://schemas.openxmlformats.org/officeDocument/2006/relationships/image" Target="../media/image54.jpeg"/><Relationship Id="rId7" Type="http://schemas.openxmlformats.org/officeDocument/2006/relationships/image" Target="../media/image58.jpeg"/><Relationship Id="rId12" Type="http://schemas.openxmlformats.org/officeDocument/2006/relationships/image" Target="../media/image63.jpeg"/><Relationship Id="rId2" Type="http://schemas.openxmlformats.org/officeDocument/2006/relationships/image" Target="../media/image48.jpeg"/><Relationship Id="rId1" Type="http://schemas.openxmlformats.org/officeDocument/2006/relationships/slideLayout" Target="../slideLayouts/slideLayout7.xml"/><Relationship Id="rId6" Type="http://schemas.openxmlformats.org/officeDocument/2006/relationships/image" Target="../media/image57.jpeg"/><Relationship Id="rId11" Type="http://schemas.openxmlformats.org/officeDocument/2006/relationships/image" Target="../media/image62.png"/><Relationship Id="rId5" Type="http://schemas.openxmlformats.org/officeDocument/2006/relationships/image" Target="../media/image56.jpeg"/><Relationship Id="rId15" Type="http://schemas.openxmlformats.org/officeDocument/2006/relationships/image" Target="../media/image66.jpeg"/><Relationship Id="rId10" Type="http://schemas.openxmlformats.org/officeDocument/2006/relationships/image" Target="../media/image61.jpeg"/><Relationship Id="rId4" Type="http://schemas.openxmlformats.org/officeDocument/2006/relationships/image" Target="../media/image55.jpeg"/><Relationship Id="rId9" Type="http://schemas.openxmlformats.org/officeDocument/2006/relationships/image" Target="../media/image60.jpeg"/><Relationship Id="rId14" Type="http://schemas.openxmlformats.org/officeDocument/2006/relationships/image" Target="../media/image65.jpeg"/></Relationships>
</file>

<file path=ppt/slides/_rels/slide2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7.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8.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8.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9.png"/><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0.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70.png"/><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xml"/><Relationship Id="rId1" Type="http://schemas.openxmlformats.org/officeDocument/2006/relationships/slideLayout" Target="../slideLayouts/slideLayout68.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9.xml"/><Relationship Id="rId5" Type="http://schemas.openxmlformats.org/officeDocument/2006/relationships/image" Target="../media/image73.jpeg"/><Relationship Id="rId4" Type="http://schemas.openxmlformats.org/officeDocument/2006/relationships/image" Target="../media/image72.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image" Target="../media/image75.jpeg"/><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3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1.jpeg"/><Relationship Id="rId7"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9.xml"/><Relationship Id="rId6" Type="http://schemas.openxmlformats.org/officeDocument/2006/relationships/image" Target="../media/image9.jpeg"/><Relationship Id="rId11" Type="http://schemas.openxmlformats.org/officeDocument/2006/relationships/image" Target="../media/image77.jpeg"/><Relationship Id="rId5" Type="http://schemas.openxmlformats.org/officeDocument/2006/relationships/image" Target="../media/image8.jpeg"/><Relationship Id="rId10" Type="http://schemas.openxmlformats.org/officeDocument/2006/relationships/image" Target="../media/image83.jpeg"/><Relationship Id="rId4" Type="http://schemas.openxmlformats.org/officeDocument/2006/relationships/image" Target="../media/image7.jpeg"/><Relationship Id="rId9" Type="http://schemas.openxmlformats.org/officeDocument/2006/relationships/image" Target="../media/image82.jpeg"/></Relationships>
</file>

<file path=ppt/slides/_rels/slide3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1.jpeg"/><Relationship Id="rId7"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9.xml"/><Relationship Id="rId6" Type="http://schemas.openxmlformats.org/officeDocument/2006/relationships/image" Target="../media/image9.jpeg"/><Relationship Id="rId5" Type="http://schemas.openxmlformats.org/officeDocument/2006/relationships/image" Target="../media/image8.jpeg"/><Relationship Id="rId10" Type="http://schemas.openxmlformats.org/officeDocument/2006/relationships/image" Target="../media/image85.jpeg"/><Relationship Id="rId4" Type="http://schemas.openxmlformats.org/officeDocument/2006/relationships/image" Target="../media/image7.jpeg"/><Relationship Id="rId9" Type="http://schemas.openxmlformats.org/officeDocument/2006/relationships/image" Target="../media/image84.jpeg"/></Relationships>
</file>

<file path=ppt/slides/_rels/slide3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1.jpeg"/><Relationship Id="rId7"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9.xml"/><Relationship Id="rId6" Type="http://schemas.openxmlformats.org/officeDocument/2006/relationships/image" Target="../media/image9.jpeg"/><Relationship Id="rId11" Type="http://schemas.openxmlformats.org/officeDocument/2006/relationships/image" Target="../media/image88.jpeg"/><Relationship Id="rId5" Type="http://schemas.openxmlformats.org/officeDocument/2006/relationships/image" Target="../media/image8.jpeg"/><Relationship Id="rId10" Type="http://schemas.openxmlformats.org/officeDocument/2006/relationships/image" Target="../media/image87.jpeg"/><Relationship Id="rId4" Type="http://schemas.openxmlformats.org/officeDocument/2006/relationships/image" Target="../media/image7.jpeg"/><Relationship Id="rId9" Type="http://schemas.openxmlformats.org/officeDocument/2006/relationships/image" Target="../media/image86.jpeg"/></Relationships>
</file>

<file path=ppt/slides/_rels/slide3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89.jpeg"/><Relationship Id="rId7"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5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6.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90.jpeg"/><Relationship Id="rId7"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91.jpeg"/><Relationship Id="rId4" Type="http://schemas.openxmlformats.org/officeDocument/2006/relationships/image" Target="../media/image7.jpeg"/></Relationships>
</file>

<file path=ppt/slides/_rels/slide38.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15.xml"/><Relationship Id="rId1" Type="http://schemas.openxmlformats.org/officeDocument/2006/relationships/slideLayout" Target="../slideLayouts/slideLayout98.xml"/><Relationship Id="rId4" Type="http://schemas.openxmlformats.org/officeDocument/2006/relationships/image" Target="../media/image94.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129.xml"/></Relationships>
</file>

<file path=ppt/slides/_rels/slide42.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99.jpeg"/><Relationship Id="rId7"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4.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notesSlide" Target="../notesSlides/notesSlide19.xml"/><Relationship Id="rId1" Type="http://schemas.openxmlformats.org/officeDocument/2006/relationships/slideLayout" Target="../slideLayouts/slideLayout96.xml"/></Relationships>
</file>

<file path=ppt/slides/_rels/slide45.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6.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3.jpeg"/></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5.jpeg"/><Relationship Id="rId7"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9.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107.jpeg"/></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09.jpeg"/></Relationships>
</file>

<file path=ppt/slides/_rels/slide51.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11.jpeg"/></Relationships>
</file>

<file path=ppt/slides/_rels/slide52.xml.rels><?xml version="1.0" encoding="UTF-8" standalone="yes"?>
<Relationships xmlns="http://schemas.openxmlformats.org/package/2006/relationships"><Relationship Id="rId3" Type="http://schemas.openxmlformats.org/officeDocument/2006/relationships/image" Target="../media/image112.jpe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1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27.xml"/><Relationship Id="rId1" Type="http://schemas.openxmlformats.org/officeDocument/2006/relationships/slideLayout" Target="../slideLayouts/slideLayout108.xml"/><Relationship Id="rId4" Type="http://schemas.openxmlformats.org/officeDocument/2006/relationships/image" Target="../media/image114.jpeg"/></Relationships>
</file>

<file path=ppt/slides/_rels/slide55.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notesSlide" Target="../notesSlides/notesSlide28.xml"/><Relationship Id="rId1" Type="http://schemas.openxmlformats.org/officeDocument/2006/relationships/slideLayout" Target="../slideLayouts/slideLayout120.xml"/></Relationships>
</file>

<file path=ppt/slides/_rels/slide56.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jpeg"/><Relationship Id="rId1" Type="http://schemas.openxmlformats.org/officeDocument/2006/relationships/slideLayout" Target="../slideLayouts/slideLayout123.xml"/><Relationship Id="rId5" Type="http://schemas.openxmlformats.org/officeDocument/2006/relationships/image" Target="../media/image118.jpeg"/><Relationship Id="rId4" Type="http://schemas.microsoft.com/office/2007/relationships/hdphoto" Target="../media/hdphoto7.wdp"/></Relationships>
</file>

<file path=ppt/slides/_rels/slide5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19.jpeg"/><Relationship Id="rId7"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0.xml"/></Relationships>
</file>

<file path=ppt/slides/_rels/slide5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1.xml"/><Relationship Id="rId1" Type="http://schemas.openxmlformats.org/officeDocument/2006/relationships/slideLayout" Target="../slideLayouts/slideLayout120.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52.png"/><Relationship Id="rId5" Type="http://schemas.microsoft.com/office/2007/relationships/hdphoto" Target="../media/hdphoto8.wdp"/><Relationship Id="rId4" Type="http://schemas.openxmlformats.org/officeDocument/2006/relationships/image" Target="../media/image121.jpeg"/></Relationships>
</file>

<file path=ppt/slides/_rels/slide61.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2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24.jpeg"/><Relationship Id="rId7" Type="http://schemas.openxmlformats.org/officeDocument/2006/relationships/image" Target="../media/image10.jpeg"/><Relationship Id="rId2" Type="http://schemas.openxmlformats.org/officeDocument/2006/relationships/image" Target="../media/image123.pn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3.xml.rels><?xml version="1.0" encoding="UTF-8" standalone="yes"?>
<Relationships xmlns="http://schemas.openxmlformats.org/package/2006/relationships"><Relationship Id="rId3" Type="http://schemas.openxmlformats.org/officeDocument/2006/relationships/image" Target="../media/image125.jpeg"/><Relationship Id="rId2" Type="http://schemas.openxmlformats.org/officeDocument/2006/relationships/image" Target="../media/image123.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3.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27.jpeg"/><Relationship Id="rId2" Type="http://schemas.openxmlformats.org/officeDocument/2006/relationships/image" Target="../media/image123.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28.png"/><Relationship Id="rId7" Type="http://schemas.openxmlformats.org/officeDocument/2006/relationships/image" Target="../media/image10.jpeg"/><Relationship Id="rId2" Type="http://schemas.openxmlformats.org/officeDocument/2006/relationships/image" Target="../media/image123.png"/><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7.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9.jpeg"/><Relationship Id="rId1" Type="http://schemas.openxmlformats.org/officeDocument/2006/relationships/slideLayout" Target="../slideLayouts/slideLayout118.xml"/><Relationship Id="rId5" Type="http://schemas.openxmlformats.org/officeDocument/2006/relationships/image" Target="../media/image52.png"/><Relationship Id="rId4" Type="http://schemas.microsoft.com/office/2007/relationships/hdphoto" Target="../media/hdphoto8.wdp"/></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0.xml"/></Relationships>
</file>

<file path=ppt/slides/_rels/slide6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33.xml"/><Relationship Id="rId1" Type="http://schemas.openxmlformats.org/officeDocument/2006/relationships/slideLayout" Target="../slideLayouts/slideLayout120.xml"/></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120.xml"/><Relationship Id="rId6" Type="http://schemas.openxmlformats.org/officeDocument/2006/relationships/image" Target="../media/image10.jpeg"/><Relationship Id="rId5" Type="http://schemas.openxmlformats.org/officeDocument/2006/relationships/image" Target="../media/image131.jpeg"/><Relationship Id="rId4" Type="http://schemas.openxmlformats.org/officeDocument/2006/relationships/image" Target="../media/image8.jpeg"/></Relationships>
</file>

<file path=ppt/slides/_rels/slide71.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32.jpeg"/><Relationship Id="rId1" Type="http://schemas.openxmlformats.org/officeDocument/2006/relationships/slideLayout" Target="../slideLayouts/slideLayout7.xml"/><Relationship Id="rId5" Type="http://schemas.openxmlformats.org/officeDocument/2006/relationships/image" Target="../media/image52.png"/><Relationship Id="rId4" Type="http://schemas.microsoft.com/office/2007/relationships/hdphoto" Target="../media/hdphoto8.wdp"/></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0.xml"/></Relationships>
</file>

<file path=ppt/slides/_rels/slide7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33.jpeg"/><Relationship Id="rId7" Type="http://schemas.openxmlformats.org/officeDocument/2006/relationships/image" Target="../media/image10.jpeg"/><Relationship Id="rId2" Type="http://schemas.openxmlformats.org/officeDocument/2006/relationships/notesSlide" Target="../notesSlides/notesSlide36.xml"/><Relationship Id="rId1" Type="http://schemas.openxmlformats.org/officeDocument/2006/relationships/slideLayout" Target="../slideLayouts/slideLayout120.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4.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34.jpeg"/><Relationship Id="rId1" Type="http://schemas.openxmlformats.org/officeDocument/2006/relationships/slideLayout" Target="../slideLayouts/slideLayout118.xml"/><Relationship Id="rId5" Type="http://schemas.openxmlformats.org/officeDocument/2006/relationships/image" Target="../media/image52.png"/><Relationship Id="rId4" Type="http://schemas.microsoft.com/office/2007/relationships/hdphoto" Target="../media/hdphoto8.wdp"/></Relationships>
</file>

<file path=ppt/slides/_rels/slide7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135.jpeg"/><Relationship Id="rId7" Type="http://schemas.openxmlformats.org/officeDocument/2006/relationships/image" Target="../media/image10.jpeg"/><Relationship Id="rId2" Type="http://schemas.openxmlformats.org/officeDocument/2006/relationships/notesSlide" Target="../notesSlides/notesSlide37.xml"/><Relationship Id="rId1" Type="http://schemas.openxmlformats.org/officeDocument/2006/relationships/slideLayout" Target="../slideLayouts/slideLayout120.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76.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38.xml"/><Relationship Id="rId1" Type="http://schemas.openxmlformats.org/officeDocument/2006/relationships/slideLayout" Target="../slideLayouts/slideLayout90.xml"/><Relationship Id="rId5" Type="http://schemas.microsoft.com/office/2007/relationships/hdphoto" Target="../media/hdphoto10.wdp"/><Relationship Id="rId4" Type="http://schemas.openxmlformats.org/officeDocument/2006/relationships/image" Target="../media/image137.png"/></Relationships>
</file>

<file path=ppt/slides/_rels/slide77.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jpeg"/><Relationship Id="rId1" Type="http://schemas.openxmlformats.org/officeDocument/2006/relationships/slideLayout" Target="../slideLayouts/slideLayout2.xml"/><Relationship Id="rId6" Type="http://schemas.openxmlformats.org/officeDocument/2006/relationships/hyperlink" Target="mailto:questions@studythecalendar.com" TargetMode="External"/><Relationship Id="rId5" Type="http://schemas.openxmlformats.org/officeDocument/2006/relationships/image" Target="../media/image140.png"/><Relationship Id="rId4" Type="http://schemas.microsoft.com/office/2007/relationships/hdphoto" Target="../media/hdphoto11.wdp"/></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0990E8E-4048-4AC0-9C09-1110E1116A13}"/>
              </a:ext>
            </a:extLst>
          </p:cNvPr>
          <p:cNvSpPr>
            <a:spLocks noGrp="1"/>
          </p:cNvSpPr>
          <p:nvPr>
            <p:ph type="sldNum" sz="quarter" idx="12"/>
          </p:nvPr>
        </p:nvSpPr>
        <p:spPr/>
        <p:txBody>
          <a:bodyPr/>
          <a:lstStyle/>
          <a:p>
            <a:fld id="{AA4C6552-42F6-43F2-A3FB-E92E8C09004E}" type="slidenum">
              <a:rPr lang="en-US" smtClean="0"/>
              <a:pPr/>
              <a:t>1</a:t>
            </a:fld>
            <a:endParaRPr lang="en-US"/>
          </a:p>
        </p:txBody>
      </p:sp>
      <p:pic>
        <p:nvPicPr>
          <p:cNvPr id="3" name="Picture 2">
            <a:extLst>
              <a:ext uri="{FF2B5EF4-FFF2-40B4-BE49-F238E27FC236}">
                <a16:creationId xmlns:a16="http://schemas.microsoft.com/office/drawing/2014/main" id="{B42F644D-8413-4DD2-975D-F1995F62A6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410200"/>
          </a:xfrm>
          <a:prstGeom prst="rect">
            <a:avLst/>
          </a:prstGeom>
        </p:spPr>
      </p:pic>
      <p:sp>
        <p:nvSpPr>
          <p:cNvPr id="4" name="Content Placeholder 3">
            <a:extLst>
              <a:ext uri="{FF2B5EF4-FFF2-40B4-BE49-F238E27FC236}">
                <a16:creationId xmlns:a16="http://schemas.microsoft.com/office/drawing/2014/main" id="{7E2E508A-9C09-4D46-9513-A48802A37E1A}"/>
              </a:ext>
            </a:extLst>
          </p:cNvPr>
          <p:cNvSpPr txBox="1">
            <a:spLocks/>
          </p:cNvSpPr>
          <p:nvPr/>
        </p:nvSpPr>
        <p:spPr>
          <a:xfrm>
            <a:off x="0" y="5410200"/>
            <a:ext cx="12192000" cy="1447800"/>
          </a:xfrm>
          <a:prstGeom prst="rect">
            <a:avLst/>
          </a:prstGeom>
        </p:spPr>
        <p:txBody>
          <a:bodyPr>
            <a:noAutofit/>
            <a:scene3d>
              <a:camera prst="orthographicFront"/>
              <a:lightRig rig="threePt" dir="t"/>
            </a:scene3d>
            <a:sp3d extrusionH="57150">
              <a:bevelT w="38100" h="38100" prst="angle"/>
            </a:sp3d>
          </a:bodyPr>
          <a:lstStyle>
            <a:lvl1pPr marL="320040" indent="-320040" algn="l" rtl="0" eaLnBrk="1" latinLnBrk="0" hangingPunct="1">
              <a:spcBef>
                <a:spcPts val="700"/>
              </a:spcBef>
              <a:buClr>
                <a:schemeClr val="accent2"/>
              </a:buClr>
              <a:buSzPct val="10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82296" indent="0" algn="ctr">
              <a:buNone/>
            </a:pPr>
            <a:r>
              <a:rPr lang="en-US" sz="10000" b="1" dirty="0">
                <a:ln w="900" cmpd="sng">
                  <a:solidFill>
                    <a:srgbClr val="B13F9A">
                      <a:alpha val="55000"/>
                    </a:srgbClr>
                  </a:solidFill>
                  <a:prstDash val="solid"/>
                </a:ln>
                <a:solidFill>
                  <a:srgbClr val="0070C0"/>
                </a:solidFill>
                <a:effectLst>
                  <a:innerShdw blurRad="101600" dist="76200" dir="5400000">
                    <a:schemeClr val="accent1">
                      <a:satMod val="190000"/>
                      <a:tint val="100000"/>
                      <a:alpha val="74000"/>
                    </a:schemeClr>
                  </a:innerShdw>
                </a:effectLst>
                <a:latin typeface="Edwardian Script ITC" pitchFamily="66" charset="0"/>
              </a:rPr>
              <a:t>The </a:t>
            </a:r>
            <a:r>
              <a:rPr lang="en-US" sz="10000" b="1" dirty="0">
                <a:ln w="900" cmpd="sng">
                  <a:solidFill>
                    <a:srgbClr val="B13F9A">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Edwardian Script ITC" pitchFamily="66" charset="0"/>
              </a:rPr>
              <a:t> </a:t>
            </a:r>
            <a:r>
              <a:rPr lang="en-US" sz="10000" b="1" dirty="0">
                <a:ln w="900" cmpd="sng">
                  <a:solidFill>
                    <a:srgbClr val="B13F9A">
                      <a:alpha val="55000"/>
                    </a:srgbClr>
                  </a:solidFill>
                  <a:prstDash val="solid"/>
                </a:ln>
                <a:solidFill>
                  <a:srgbClr val="C00000"/>
                </a:solidFill>
                <a:effectLst>
                  <a:innerShdw blurRad="101600" dist="76200" dir="5400000">
                    <a:schemeClr val="accent1">
                      <a:satMod val="190000"/>
                      <a:tint val="100000"/>
                      <a:alpha val="74000"/>
                    </a:schemeClr>
                  </a:innerShdw>
                </a:effectLst>
                <a:latin typeface="Edwardian Script ITC" pitchFamily="66" charset="0"/>
              </a:rPr>
              <a:t>Moon! </a:t>
            </a:r>
            <a:r>
              <a:rPr lang="en-US" sz="10000" b="1" dirty="0">
                <a:ln w="900" cmpd="sng">
                  <a:solidFill>
                    <a:srgbClr val="B13F9A">
                      <a:alpha val="55000"/>
                    </a:srgbClr>
                  </a:solidFill>
                  <a:prstDash val="solid"/>
                </a:ln>
                <a:solidFill>
                  <a:srgbClr val="0070C0"/>
                </a:solidFill>
                <a:effectLst>
                  <a:innerShdw blurRad="101600" dist="76200" dir="5400000">
                    <a:schemeClr val="accent1">
                      <a:satMod val="190000"/>
                      <a:tint val="100000"/>
                      <a:alpha val="74000"/>
                    </a:schemeClr>
                  </a:innerShdw>
                </a:effectLst>
                <a:latin typeface="Edwardian Script ITC" pitchFamily="66" charset="0"/>
              </a:rPr>
              <a:t>Oh, the</a:t>
            </a:r>
            <a:r>
              <a:rPr lang="en-US" sz="10000" b="1" dirty="0">
                <a:ln w="900" cmpd="sng">
                  <a:solidFill>
                    <a:sysClr val="windowText" lastClr="000000">
                      <a:alpha val="55000"/>
                    </a:sysClr>
                  </a:solidFill>
                  <a:prstDash val="solid"/>
                </a:ln>
                <a:solidFill>
                  <a:srgbClr val="002060"/>
                </a:solidFill>
                <a:effectLst>
                  <a:innerShdw blurRad="101600" dist="76200" dir="5400000">
                    <a:schemeClr val="accent1">
                      <a:satMod val="190000"/>
                      <a:tint val="100000"/>
                      <a:alpha val="74000"/>
                    </a:schemeClr>
                  </a:innerShdw>
                </a:effectLst>
                <a:latin typeface="Edwardian Script ITC" pitchFamily="66" charset="0"/>
              </a:rPr>
              <a:t> </a:t>
            </a:r>
            <a:r>
              <a:rPr lang="en-US" sz="10000" b="1" dirty="0">
                <a:ln w="900" cmpd="sng">
                  <a:solidFill>
                    <a:srgbClr val="B13F9A">
                      <a:alpha val="55000"/>
                    </a:srgbClr>
                  </a:solidFill>
                  <a:prstDash val="solid"/>
                </a:ln>
                <a:solidFill>
                  <a:srgbClr val="C00000"/>
                </a:solidFill>
                <a:effectLst>
                  <a:innerShdw blurRad="101600" dist="76200" dir="5400000">
                    <a:schemeClr val="accent1">
                      <a:satMod val="190000"/>
                      <a:tint val="100000"/>
                      <a:alpha val="74000"/>
                    </a:schemeClr>
                  </a:innerShdw>
                </a:effectLst>
                <a:latin typeface="Edwardian Script ITC" pitchFamily="66" charset="0"/>
              </a:rPr>
              <a:t>Moon!</a:t>
            </a:r>
            <a:r>
              <a:rPr lang="en-US" sz="4400" b="1" dirty="0">
                <a:ln w="900" cmpd="sng">
                  <a:solidFill>
                    <a:srgbClr val="B13F9A">
                      <a:alpha val="55000"/>
                    </a:srgbClr>
                  </a:solidFill>
                  <a:prstDash val="solid"/>
                </a:ln>
                <a:solidFill>
                  <a:srgbClr val="C00000"/>
                </a:solidFill>
                <a:effectLst>
                  <a:innerShdw blurRad="101600" dist="76200" dir="5400000">
                    <a:schemeClr val="accent1">
                      <a:satMod val="190000"/>
                      <a:tint val="100000"/>
                      <a:alpha val="74000"/>
                    </a:schemeClr>
                  </a:innerShdw>
                </a:effectLst>
                <a:latin typeface="Edwardian Script ITC" pitchFamily="66" charset="0"/>
              </a:rPr>
              <a:t> </a:t>
            </a:r>
            <a:r>
              <a:rPr lang="en-US" sz="4400" b="1" dirty="0" err="1">
                <a:ln w="900" cmpd="sng">
                  <a:solidFill>
                    <a:srgbClr val="B13F9A">
                      <a:alpha val="55000"/>
                    </a:srgbClr>
                  </a:solidFill>
                  <a:prstDash val="solid"/>
                </a:ln>
                <a:solidFill>
                  <a:srgbClr val="0070C0"/>
                </a:solidFill>
                <a:effectLst>
                  <a:innerShdw blurRad="101600" dist="76200" dir="5400000">
                    <a:schemeClr val="accent1">
                      <a:satMod val="190000"/>
                      <a:tint val="100000"/>
                      <a:alpha val="74000"/>
                    </a:schemeClr>
                  </a:innerShdw>
                </a:effectLst>
                <a:latin typeface="Edwardian Script ITC" pitchFamily="66" charset="0"/>
              </a:rPr>
              <a:t>Pt</a:t>
            </a:r>
            <a:r>
              <a:rPr lang="en-US" sz="4400" b="1" dirty="0">
                <a:ln w="900" cmpd="sng">
                  <a:solidFill>
                    <a:srgbClr val="B13F9A">
                      <a:alpha val="55000"/>
                    </a:srgbClr>
                  </a:solidFill>
                  <a:prstDash val="solid"/>
                </a:ln>
                <a:solidFill>
                  <a:srgbClr val="0070C0"/>
                </a:solidFill>
                <a:effectLst>
                  <a:innerShdw blurRad="101600" dist="76200" dir="5400000">
                    <a:schemeClr val="accent1">
                      <a:satMod val="190000"/>
                      <a:tint val="100000"/>
                      <a:alpha val="74000"/>
                    </a:schemeClr>
                  </a:innerShdw>
                </a:effectLst>
                <a:latin typeface="Edwardian Script ITC" pitchFamily="66" charset="0"/>
              </a:rPr>
              <a:t> 1</a:t>
            </a:r>
            <a:endParaRPr lang="en-US" sz="10000" b="1" dirty="0">
              <a:ln w="900" cmpd="sng">
                <a:solidFill>
                  <a:srgbClr val="B13F9A">
                    <a:alpha val="55000"/>
                  </a:srgbClr>
                </a:solidFill>
                <a:prstDash val="solid"/>
              </a:ln>
              <a:solidFill>
                <a:srgbClr val="0070C0"/>
              </a:solidFill>
              <a:effectLst>
                <a:innerShdw blurRad="101600" dist="76200" dir="5400000">
                  <a:schemeClr val="accent1">
                    <a:satMod val="190000"/>
                    <a:tint val="100000"/>
                    <a:alpha val="74000"/>
                  </a:schemeClr>
                </a:innerShdw>
              </a:effectLst>
              <a:latin typeface="Edwardian Script ITC" pitchFamily="66" charset="0"/>
            </a:endParaRPr>
          </a:p>
        </p:txBody>
      </p:sp>
    </p:spTree>
    <p:extLst>
      <p:ext uri="{BB962C8B-B14F-4D97-AF65-F5344CB8AC3E}">
        <p14:creationId xmlns:p14="http://schemas.microsoft.com/office/powerpoint/2010/main" val="2884219309"/>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7342B"/>
            </a:gs>
            <a:gs pos="50000">
              <a:schemeClr val="accent5">
                <a:lumMod val="20000"/>
                <a:lumOff val="80000"/>
              </a:schemeClr>
            </a:gs>
            <a:gs pos="100000">
              <a:schemeClr val="accent4"/>
            </a:gs>
          </a:gsLst>
          <a:path path="rect">
            <a:fillToRect t="100000" r="100000"/>
          </a:path>
          <a:tileRect l="-100000" b="-10000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85000" lnSpcReduction="20000"/>
          </a:bodyPr>
          <a:lstStyle/>
          <a:p>
            <a:fld id="{AA4C6552-42F6-43F2-A3FB-E92E8C09004E}" type="slidenum">
              <a:rPr lang="en-US" smtClean="0"/>
              <a:pPr/>
              <a:t>10</a:t>
            </a:fld>
            <a:endParaRPr lang="en-US" dirty="0"/>
          </a:p>
        </p:txBody>
      </p:sp>
      <p:sp>
        <p:nvSpPr>
          <p:cNvPr id="4" name="Content Placeholder 3"/>
          <p:cNvSpPr txBox="1">
            <a:spLocks/>
          </p:cNvSpPr>
          <p:nvPr/>
        </p:nvSpPr>
        <p:spPr>
          <a:xfrm>
            <a:off x="5181600" y="1600200"/>
            <a:ext cx="6781800" cy="5257800"/>
          </a:xfrm>
          <a:prstGeom prst="rect">
            <a:avLst/>
          </a:prstGeom>
        </p:spPr>
        <p:txBody>
          <a:bodyPr>
            <a:normAutofit/>
            <a:scene3d>
              <a:camera prst="orthographicFront"/>
              <a:lightRig rig="threePt" dir="t"/>
            </a:scene3d>
            <a:sp3d extrusionH="57150">
              <a:bevelT w="38100" h="38100"/>
            </a:sp3d>
          </a:bodyPr>
          <a:lstStyle>
            <a:lvl1pPr marL="320040" indent="-320040" algn="l" rtl="0" eaLnBrk="1" latinLnBrk="0" hangingPunct="1">
              <a:spcBef>
                <a:spcPts val="700"/>
              </a:spcBef>
              <a:buClr>
                <a:schemeClr val="accent2"/>
              </a:buClr>
              <a:buSzPct val="10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70000"/>
              </a:lnSpc>
              <a:buFont typeface="Wingdings"/>
              <a:buNone/>
            </a:pPr>
            <a:r>
              <a:rPr lang="en-US" b="1" dirty="0">
                <a:solidFill>
                  <a:srgbClr val="002060"/>
                </a:solidFill>
              </a:rPr>
              <a:t>To the law </a:t>
            </a:r>
            <a:r>
              <a:rPr lang="en-US" sz="2400" b="1" dirty="0">
                <a:solidFill>
                  <a:srgbClr val="8E002F"/>
                </a:solidFill>
              </a:rPr>
              <a:t>[Torah H8451] </a:t>
            </a:r>
            <a:r>
              <a:rPr lang="en-US" b="1" dirty="0">
                <a:solidFill>
                  <a:srgbClr val="002060"/>
                </a:solidFill>
              </a:rPr>
              <a:t>and to the testimony </a:t>
            </a:r>
            <a:r>
              <a:rPr lang="en-US" sz="2400" b="1" dirty="0">
                <a:solidFill>
                  <a:srgbClr val="8E002F"/>
                </a:solidFill>
              </a:rPr>
              <a:t>[precept H8584]:</a:t>
            </a:r>
            <a:r>
              <a:rPr lang="en-US" b="1" dirty="0">
                <a:solidFill>
                  <a:srgbClr val="8E002F"/>
                </a:solidFill>
              </a:rPr>
              <a:t> </a:t>
            </a:r>
            <a:br>
              <a:rPr lang="en-US" b="1" dirty="0">
                <a:solidFill>
                  <a:srgbClr val="8E002F"/>
                </a:solidFill>
              </a:rPr>
            </a:br>
            <a:r>
              <a:rPr lang="en-US" b="1" dirty="0">
                <a:solidFill>
                  <a:srgbClr val="002060"/>
                </a:solidFill>
              </a:rPr>
              <a:t>if they speak not according to </a:t>
            </a:r>
            <a:r>
              <a:rPr lang="en-US" b="1" u="sng" dirty="0">
                <a:solidFill>
                  <a:srgbClr val="0070C0"/>
                </a:solidFill>
              </a:rPr>
              <a:t>this word</a:t>
            </a:r>
            <a:r>
              <a:rPr lang="en-US" b="1" dirty="0">
                <a:solidFill>
                  <a:srgbClr val="002060"/>
                </a:solidFill>
              </a:rPr>
              <a:t> [Is that Torah? or Testimony?] … </a:t>
            </a:r>
          </a:p>
        </p:txBody>
      </p:sp>
      <p:sp>
        <p:nvSpPr>
          <p:cNvPr id="5" name="Title 1"/>
          <p:cNvSpPr txBox="1">
            <a:spLocks/>
          </p:cNvSpPr>
          <p:nvPr/>
        </p:nvSpPr>
        <p:spPr>
          <a:xfrm>
            <a:off x="0" y="152400"/>
            <a:ext cx="12192000" cy="990600"/>
          </a:xfrm>
          <a:prstGeom prst="rect">
            <a:avLst/>
          </a:prstGeom>
        </p:spPr>
        <p:txBody>
          <a:bodyPr vert="horz"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5400" b="1" dirty="0">
                <a:ln w="11430"/>
                <a:solidFill>
                  <a:srgbClr val="8E002F"/>
                </a:solidFill>
                <a:effectLst>
                  <a:outerShdw blurRad="50800" dist="39000" dir="5460000" algn="tl">
                    <a:srgbClr val="000000">
                      <a:alpha val="38000"/>
                    </a:srgbClr>
                  </a:outerShdw>
                </a:effectLst>
              </a:rPr>
              <a:t>Could</a:t>
            </a:r>
            <a:r>
              <a:rPr lang="en-US" sz="5400" b="1" dirty="0">
                <a:ln w="11430"/>
                <a:solidFill>
                  <a:srgbClr val="002060"/>
                </a:solidFill>
                <a:effectLst>
                  <a:outerShdw blurRad="50800" dist="39000" dir="5460000" algn="tl">
                    <a:srgbClr val="000000">
                      <a:alpha val="38000"/>
                    </a:srgbClr>
                  </a:outerShdw>
                </a:effectLst>
              </a:rPr>
              <a:t> </a:t>
            </a:r>
            <a:r>
              <a:rPr lang="en-US" sz="5400" b="1" dirty="0">
                <a:ln w="11430"/>
                <a:solidFill>
                  <a:srgbClr val="8E002F"/>
                </a:solidFill>
                <a:effectLst>
                  <a:outerShdw blurRad="50800" dist="39000" dir="5460000" algn="tl">
                    <a:srgbClr val="000000">
                      <a:alpha val="38000"/>
                    </a:srgbClr>
                  </a:outerShdw>
                </a:effectLst>
              </a:rPr>
              <a:t>it be true that Torah is deficient?</a:t>
            </a:r>
          </a:p>
        </p:txBody>
      </p:sp>
      <p:pic>
        <p:nvPicPr>
          <p:cNvPr id="1026" name="Picture 2" descr="C:\Users\Rae\Desktop\Moon study\torah wrap.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94818" y="1828800"/>
            <a:ext cx="4267200" cy="2833420"/>
          </a:xfrm>
          <a:prstGeom prst="roundRect">
            <a:avLst>
              <a:gd name="adj" fmla="val 16667"/>
            </a:avLst>
          </a:prstGeom>
          <a:ln>
            <a:noFill/>
          </a:ln>
          <a:effectLst>
            <a:outerShdw blurRad="50800" dist="114300" dir="2700000" algn="tl" rotWithShape="0">
              <a:prstClr val="black">
                <a:alpha val="27000"/>
              </a:prst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 name="Content Placeholder 3"/>
          <p:cNvSpPr txBox="1">
            <a:spLocks/>
          </p:cNvSpPr>
          <p:nvPr/>
        </p:nvSpPr>
        <p:spPr>
          <a:xfrm>
            <a:off x="3276600" y="4694050"/>
            <a:ext cx="8915400" cy="2133600"/>
          </a:xfrm>
          <a:prstGeom prst="rect">
            <a:avLst/>
          </a:prstGeom>
        </p:spPr>
        <p:txBody>
          <a:bodyPr>
            <a:normAutofit/>
            <a:scene3d>
              <a:camera prst="orthographicFront"/>
              <a:lightRig rig="threePt" dir="t"/>
            </a:scene3d>
            <a:sp3d extrusionH="57150">
              <a:bevelT w="38100" h="38100"/>
            </a:sp3d>
          </a:bodyPr>
          <a:lstStyle>
            <a:lvl1pPr marL="320040" indent="-320040" algn="l" rtl="0" eaLnBrk="1" latinLnBrk="0" hangingPunct="1">
              <a:spcBef>
                <a:spcPts val="700"/>
              </a:spcBef>
              <a:buClr>
                <a:schemeClr val="accent2"/>
              </a:buClr>
              <a:buSzPct val="10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nSpc>
                <a:spcPct val="170000"/>
              </a:lnSpc>
              <a:buClr>
                <a:srgbClr val="8A0045"/>
              </a:buClr>
              <a:buFont typeface="Wingdings" pitchFamily="2" charset="2"/>
              <a:buChar char="Ø"/>
            </a:pPr>
            <a:r>
              <a:rPr lang="en-US" b="1" i="1" u="sng" dirty="0">
                <a:solidFill>
                  <a:srgbClr val="002060"/>
                </a:solidFill>
              </a:rPr>
              <a:t>law</a:t>
            </a:r>
            <a:r>
              <a:rPr lang="en-US" i="1" dirty="0">
                <a:solidFill>
                  <a:srgbClr val="002060"/>
                </a:solidFill>
              </a:rPr>
              <a:t>  </a:t>
            </a:r>
            <a:r>
              <a:rPr lang="en-US" b="1" dirty="0">
                <a:solidFill>
                  <a:srgbClr val="8E002F"/>
                </a:solidFill>
              </a:rPr>
              <a:t>H8451</a:t>
            </a:r>
            <a:r>
              <a:rPr lang="en-US" dirty="0">
                <a:solidFill>
                  <a:srgbClr val="8E002F"/>
                </a:solidFill>
              </a:rPr>
              <a:t>;  </a:t>
            </a:r>
            <a:r>
              <a:rPr lang="en-US" b="1" dirty="0" err="1">
                <a:solidFill>
                  <a:srgbClr val="8E002F"/>
                </a:solidFill>
              </a:rPr>
              <a:t>torah</a:t>
            </a:r>
            <a:r>
              <a:rPr lang="en-US" b="1" dirty="0">
                <a:solidFill>
                  <a:srgbClr val="8E002F"/>
                </a:solidFill>
              </a:rPr>
              <a:t>;</a:t>
            </a:r>
            <a:r>
              <a:rPr lang="en-US" b="1" dirty="0">
                <a:solidFill>
                  <a:srgbClr val="002060"/>
                </a:solidFill>
              </a:rPr>
              <a:t> from H3384</a:t>
            </a:r>
            <a:r>
              <a:rPr lang="en-US" sz="2600" b="1" dirty="0">
                <a:solidFill>
                  <a:srgbClr val="002060"/>
                </a:solidFill>
              </a:rPr>
              <a:t>; </a:t>
            </a:r>
            <a:r>
              <a:rPr lang="en-US" b="1" dirty="0">
                <a:solidFill>
                  <a:srgbClr val="002060"/>
                </a:solidFill>
              </a:rPr>
              <a:t>a precept or statute, </a:t>
            </a:r>
            <a:br>
              <a:rPr lang="en-US" b="1" dirty="0">
                <a:solidFill>
                  <a:srgbClr val="002060"/>
                </a:solidFill>
              </a:rPr>
            </a:br>
            <a:r>
              <a:rPr lang="en-US" b="1" dirty="0">
                <a:solidFill>
                  <a:srgbClr val="002060"/>
                </a:solidFill>
              </a:rPr>
              <a:t>especially the Decalogue or Pentateuch:  KJV - law.</a:t>
            </a:r>
          </a:p>
        </p:txBody>
      </p:sp>
      <p:sp>
        <p:nvSpPr>
          <p:cNvPr id="3" name="Rectangle 2"/>
          <p:cNvSpPr/>
          <p:nvPr/>
        </p:nvSpPr>
        <p:spPr>
          <a:xfrm>
            <a:off x="685800" y="4867385"/>
            <a:ext cx="240642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Isa 8:20</a:t>
            </a:r>
          </a:p>
        </p:txBody>
      </p:sp>
    </p:spTree>
    <p:extLst>
      <p:ext uri="{BB962C8B-B14F-4D97-AF65-F5344CB8AC3E}">
        <p14:creationId xmlns:p14="http://schemas.microsoft.com/office/powerpoint/2010/main" val="203519350"/>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500"/>
                                        <p:tgtEl>
                                          <p:spTgt spid="7"/>
                                        </p:tgtEl>
                                      </p:cBhvr>
                                    </p:animEffect>
                                    <p:anim calcmode="lin" valueType="num">
                                      <p:cBhvr>
                                        <p:cTn id="8" dur="1500" fill="hold"/>
                                        <p:tgtEl>
                                          <p:spTgt spid="7"/>
                                        </p:tgtEl>
                                        <p:attrNameLst>
                                          <p:attrName>ppt_x</p:attrName>
                                        </p:attrNameLst>
                                      </p:cBhvr>
                                      <p:tavLst>
                                        <p:tav tm="0">
                                          <p:val>
                                            <p:strVal val="#ppt_x"/>
                                          </p:val>
                                        </p:tav>
                                        <p:tav tm="100000">
                                          <p:val>
                                            <p:strVal val="#ppt_x"/>
                                          </p:val>
                                        </p:tav>
                                      </p:tavLst>
                                    </p:anim>
                                    <p:anim calcmode="lin" valueType="num">
                                      <p:cBhvr>
                                        <p:cTn id="9" dur="1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7342B"/>
            </a:gs>
            <a:gs pos="49000">
              <a:schemeClr val="accent3">
                <a:lumMod val="40000"/>
                <a:lumOff val="60000"/>
              </a:schemeClr>
            </a:gs>
            <a:gs pos="26000">
              <a:schemeClr val="accent5">
                <a:lumMod val="20000"/>
                <a:lumOff val="80000"/>
              </a:schemeClr>
            </a:gs>
            <a:gs pos="76000">
              <a:schemeClr val="accent4"/>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85000" lnSpcReduction="20000"/>
          </a:bodyPr>
          <a:lstStyle/>
          <a:p>
            <a:fld id="{AA4C6552-42F6-43F2-A3FB-E92E8C09004E}" type="slidenum">
              <a:rPr lang="en-US" smtClean="0"/>
              <a:pPr/>
              <a:t>11</a:t>
            </a:fld>
            <a:endParaRPr lang="en-US" dirty="0"/>
          </a:p>
        </p:txBody>
      </p:sp>
      <p:sp>
        <p:nvSpPr>
          <p:cNvPr id="4" name="Content Placeholder 3"/>
          <p:cNvSpPr txBox="1">
            <a:spLocks/>
          </p:cNvSpPr>
          <p:nvPr/>
        </p:nvSpPr>
        <p:spPr>
          <a:xfrm>
            <a:off x="4114800" y="1524000"/>
            <a:ext cx="8077200" cy="5196772"/>
          </a:xfrm>
          <a:prstGeom prst="rect">
            <a:avLst/>
          </a:prstGeom>
        </p:spPr>
        <p:txBody>
          <a:bodyPr>
            <a:normAutofit fontScale="85000" lnSpcReduction="10000"/>
            <a:scene3d>
              <a:camera prst="orthographicFront"/>
              <a:lightRig rig="threePt" dir="t"/>
            </a:scene3d>
            <a:sp3d extrusionH="57150">
              <a:bevelT w="38100" h="38100"/>
            </a:sp3d>
          </a:bodyPr>
          <a:lstStyle>
            <a:lvl1pPr marL="320040" indent="-320040" algn="l" rtl="0" eaLnBrk="1" latinLnBrk="0" hangingPunct="1">
              <a:spcBef>
                <a:spcPts val="700"/>
              </a:spcBef>
              <a:buClr>
                <a:schemeClr val="accent2"/>
              </a:buClr>
              <a:buSzPct val="10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nSpc>
                <a:spcPct val="170000"/>
              </a:lnSpc>
              <a:buClr>
                <a:srgbClr val="8A0045"/>
              </a:buClr>
              <a:buFont typeface="Wingdings" pitchFamily="2" charset="2"/>
              <a:buChar char="Ø"/>
            </a:pPr>
            <a:r>
              <a:rPr lang="en-US" b="1" i="1" u="sng" dirty="0">
                <a:solidFill>
                  <a:srgbClr val="002060"/>
                </a:solidFill>
              </a:rPr>
              <a:t>testimony</a:t>
            </a:r>
            <a:r>
              <a:rPr lang="en-US" b="1" i="1" dirty="0">
                <a:solidFill>
                  <a:srgbClr val="002060"/>
                </a:solidFill>
              </a:rPr>
              <a:t>  </a:t>
            </a:r>
            <a:r>
              <a:rPr lang="en-US" b="1" dirty="0">
                <a:solidFill>
                  <a:srgbClr val="8E002F"/>
                </a:solidFill>
              </a:rPr>
              <a:t>H8584;</a:t>
            </a:r>
            <a:r>
              <a:rPr lang="en-US" b="1" dirty="0">
                <a:solidFill>
                  <a:srgbClr val="002060"/>
                </a:solidFill>
              </a:rPr>
              <a:t>  </a:t>
            </a:r>
            <a:r>
              <a:rPr lang="en-US" b="1" dirty="0" err="1">
                <a:solidFill>
                  <a:srgbClr val="002060"/>
                </a:solidFill>
              </a:rPr>
              <a:t>te`uwdah</a:t>
            </a:r>
            <a:r>
              <a:rPr lang="en-US" b="1" dirty="0">
                <a:solidFill>
                  <a:srgbClr val="002060"/>
                </a:solidFill>
              </a:rPr>
              <a:t>; from </a:t>
            </a:r>
            <a:r>
              <a:rPr lang="en-US" b="1" u="sng" dirty="0">
                <a:solidFill>
                  <a:srgbClr val="7030A0"/>
                </a:solidFill>
              </a:rPr>
              <a:t>H5749</a:t>
            </a:r>
            <a:r>
              <a:rPr lang="en-US" b="1" dirty="0">
                <a:solidFill>
                  <a:srgbClr val="7030A0"/>
                </a:solidFill>
              </a:rPr>
              <a:t>; </a:t>
            </a:r>
            <a:r>
              <a:rPr lang="en-US" b="1" dirty="0">
                <a:solidFill>
                  <a:srgbClr val="002060"/>
                </a:solidFill>
              </a:rPr>
              <a:t>attestation, </a:t>
            </a:r>
            <a:br>
              <a:rPr lang="en-US" b="1" dirty="0">
                <a:solidFill>
                  <a:srgbClr val="002060"/>
                </a:solidFill>
              </a:rPr>
            </a:br>
            <a:r>
              <a:rPr lang="en-US" b="1" dirty="0">
                <a:solidFill>
                  <a:srgbClr val="002060"/>
                </a:solidFill>
              </a:rPr>
              <a:t>i.e. </a:t>
            </a:r>
            <a:r>
              <a:rPr lang="en-US" b="1" u="sng" dirty="0">
                <a:solidFill>
                  <a:srgbClr val="002060"/>
                </a:solidFill>
              </a:rPr>
              <a:t>a precept</a:t>
            </a:r>
            <a:r>
              <a:rPr lang="en-US" b="1" dirty="0">
                <a:solidFill>
                  <a:srgbClr val="002060"/>
                </a:solidFill>
              </a:rPr>
              <a:t> </a:t>
            </a:r>
            <a:r>
              <a:rPr lang="en-US" sz="2400" dirty="0">
                <a:solidFill>
                  <a:srgbClr val="002060"/>
                </a:solidFill>
              </a:rPr>
              <a:t>[</a:t>
            </a:r>
            <a:r>
              <a:rPr lang="en-US" sz="2400" b="1" dirty="0">
                <a:solidFill>
                  <a:srgbClr val="0070C0"/>
                </a:solidFill>
              </a:rPr>
              <a:t>H6673 – Isa 28:10, 13</a:t>
            </a:r>
            <a:r>
              <a:rPr lang="en-US" sz="2400" dirty="0">
                <a:solidFill>
                  <a:srgbClr val="002060"/>
                </a:solidFill>
              </a:rPr>
              <a:t>], </a:t>
            </a:r>
            <a:r>
              <a:rPr lang="en-US" b="1" dirty="0">
                <a:solidFill>
                  <a:srgbClr val="002060"/>
                </a:solidFill>
              </a:rPr>
              <a:t>usage:  KJV - testimony.</a:t>
            </a:r>
          </a:p>
          <a:p>
            <a:pPr lvl="1">
              <a:lnSpc>
                <a:spcPct val="170000"/>
              </a:lnSpc>
              <a:buClr>
                <a:srgbClr val="8A0045"/>
              </a:buClr>
              <a:buFont typeface="Wingdings" pitchFamily="2" charset="2"/>
              <a:buChar char="Ø"/>
            </a:pPr>
            <a:r>
              <a:rPr lang="en-US" b="1" u="sng" dirty="0">
                <a:solidFill>
                  <a:srgbClr val="7030A0"/>
                </a:solidFill>
              </a:rPr>
              <a:t>H5749</a:t>
            </a:r>
            <a:r>
              <a:rPr lang="en-US" dirty="0">
                <a:solidFill>
                  <a:srgbClr val="7030A0"/>
                </a:solidFill>
              </a:rPr>
              <a:t>;</a:t>
            </a:r>
            <a:r>
              <a:rPr lang="en-US" dirty="0">
                <a:solidFill>
                  <a:srgbClr val="002060"/>
                </a:solidFill>
              </a:rPr>
              <a:t>  `</a:t>
            </a:r>
            <a:r>
              <a:rPr lang="en-US" dirty="0" err="1">
                <a:solidFill>
                  <a:srgbClr val="002060"/>
                </a:solidFill>
              </a:rPr>
              <a:t>uwd</a:t>
            </a:r>
            <a:r>
              <a:rPr lang="en-US" dirty="0">
                <a:solidFill>
                  <a:srgbClr val="002060"/>
                </a:solidFill>
              </a:rPr>
              <a:t>; </a:t>
            </a:r>
            <a:r>
              <a:rPr lang="en-US" u="sng" dirty="0">
                <a:solidFill>
                  <a:srgbClr val="002060"/>
                </a:solidFill>
              </a:rPr>
              <a:t>a primitive root</a:t>
            </a:r>
            <a:r>
              <a:rPr lang="en-US" dirty="0">
                <a:solidFill>
                  <a:srgbClr val="002060"/>
                </a:solidFill>
              </a:rPr>
              <a:t>; </a:t>
            </a:r>
            <a:r>
              <a:rPr lang="en-US" b="1" u="sng" dirty="0">
                <a:solidFill>
                  <a:srgbClr val="7030A0"/>
                </a:solidFill>
              </a:rPr>
              <a:t>to duplicate or repeat</a:t>
            </a:r>
            <a:r>
              <a:rPr lang="en-US" dirty="0">
                <a:solidFill>
                  <a:srgbClr val="7030A0"/>
                </a:solidFill>
              </a:rPr>
              <a:t>;  </a:t>
            </a:r>
            <a:br>
              <a:rPr lang="en-US" dirty="0">
                <a:solidFill>
                  <a:srgbClr val="7030A0"/>
                </a:solidFill>
              </a:rPr>
            </a:br>
            <a:r>
              <a:rPr lang="en-US" dirty="0">
                <a:solidFill>
                  <a:srgbClr val="002060"/>
                </a:solidFill>
              </a:rPr>
              <a:t>by implication, to protest, </a:t>
            </a:r>
            <a:r>
              <a:rPr lang="en-US" b="1" u="sng" dirty="0">
                <a:solidFill>
                  <a:srgbClr val="7030A0"/>
                </a:solidFill>
              </a:rPr>
              <a:t>testify</a:t>
            </a:r>
            <a:r>
              <a:rPr lang="en-US" dirty="0">
                <a:solidFill>
                  <a:srgbClr val="002060"/>
                </a:solidFill>
              </a:rPr>
              <a:t> (as by reiteration); </a:t>
            </a:r>
            <a:r>
              <a:rPr lang="en-US" sz="3100" b="1" u="sng" dirty="0">
                <a:solidFill>
                  <a:srgbClr val="8A0045"/>
                </a:solidFill>
              </a:rPr>
              <a:t>intensively</a:t>
            </a:r>
            <a:r>
              <a:rPr lang="en-US" sz="3100" dirty="0">
                <a:solidFill>
                  <a:srgbClr val="8A0045"/>
                </a:solidFill>
              </a:rPr>
              <a:t>,</a:t>
            </a:r>
            <a:r>
              <a:rPr lang="en-US" sz="3100" b="1" dirty="0">
                <a:solidFill>
                  <a:srgbClr val="8A0045"/>
                </a:solidFill>
              </a:rPr>
              <a:t> </a:t>
            </a:r>
            <a:r>
              <a:rPr lang="en-US" sz="3100" b="1" u="sng" dirty="0">
                <a:solidFill>
                  <a:srgbClr val="8A0045"/>
                </a:solidFill>
              </a:rPr>
              <a:t>to</a:t>
            </a:r>
            <a:r>
              <a:rPr lang="en-US" sz="3100" b="1" dirty="0">
                <a:solidFill>
                  <a:srgbClr val="8A0045"/>
                </a:solidFill>
              </a:rPr>
              <a:t> </a:t>
            </a:r>
            <a:r>
              <a:rPr lang="en-US" sz="3100" b="1" u="sng" dirty="0">
                <a:solidFill>
                  <a:srgbClr val="8A0045"/>
                </a:solidFill>
              </a:rPr>
              <a:t>encompass</a:t>
            </a:r>
            <a:r>
              <a:rPr lang="en-US" sz="3100" dirty="0">
                <a:solidFill>
                  <a:srgbClr val="8A0045"/>
                </a:solidFill>
              </a:rPr>
              <a:t>,</a:t>
            </a:r>
            <a:r>
              <a:rPr lang="en-US" sz="3100" b="1" dirty="0">
                <a:solidFill>
                  <a:srgbClr val="8A0045"/>
                </a:solidFill>
              </a:rPr>
              <a:t> </a:t>
            </a:r>
            <a:r>
              <a:rPr lang="en-US" b="1" u="sng" dirty="0">
                <a:solidFill>
                  <a:srgbClr val="7030A0"/>
                </a:solidFill>
              </a:rPr>
              <a:t>restore</a:t>
            </a:r>
            <a:r>
              <a:rPr lang="en-US" dirty="0">
                <a:solidFill>
                  <a:srgbClr val="002060"/>
                </a:solidFill>
              </a:rPr>
              <a:t> (</a:t>
            </a:r>
            <a:r>
              <a:rPr lang="en-US" b="1" u="sng" dirty="0">
                <a:solidFill>
                  <a:srgbClr val="7030A0"/>
                </a:solidFill>
              </a:rPr>
              <a:t>as a sort of reduplication</a:t>
            </a:r>
            <a:r>
              <a:rPr lang="en-US" dirty="0">
                <a:solidFill>
                  <a:srgbClr val="002060"/>
                </a:solidFill>
              </a:rPr>
              <a:t>):  KJV - admonish, charge, earnestly, </a:t>
            </a:r>
            <a:r>
              <a:rPr lang="en-US" b="1" dirty="0">
                <a:solidFill>
                  <a:srgbClr val="7030A0"/>
                </a:solidFill>
              </a:rPr>
              <a:t>lift up, </a:t>
            </a:r>
            <a:r>
              <a:rPr lang="en-US" dirty="0">
                <a:solidFill>
                  <a:srgbClr val="002060"/>
                </a:solidFill>
              </a:rPr>
              <a:t>protest, call (take) to record, relieve, rob, solemnly, </a:t>
            </a:r>
            <a:r>
              <a:rPr lang="en-US" b="1" u="sng" dirty="0">
                <a:solidFill>
                  <a:srgbClr val="7030A0"/>
                </a:solidFill>
              </a:rPr>
              <a:t>stand upright</a:t>
            </a:r>
            <a:r>
              <a:rPr lang="en-US" dirty="0">
                <a:solidFill>
                  <a:srgbClr val="7030A0"/>
                </a:solidFill>
              </a:rPr>
              <a:t>, </a:t>
            </a:r>
            <a:r>
              <a:rPr lang="en-US" dirty="0">
                <a:solidFill>
                  <a:srgbClr val="002060"/>
                </a:solidFill>
              </a:rPr>
              <a:t>testify,</a:t>
            </a:r>
            <a:r>
              <a:rPr lang="en-US" dirty="0">
                <a:solidFill>
                  <a:srgbClr val="7030A0"/>
                </a:solidFill>
              </a:rPr>
              <a:t> </a:t>
            </a:r>
            <a:r>
              <a:rPr lang="en-US" b="1" u="sng" dirty="0">
                <a:solidFill>
                  <a:srgbClr val="7030A0"/>
                </a:solidFill>
              </a:rPr>
              <a:t>give warning</a:t>
            </a:r>
            <a:r>
              <a:rPr lang="en-US" dirty="0">
                <a:solidFill>
                  <a:srgbClr val="7030A0"/>
                </a:solidFill>
              </a:rPr>
              <a:t>, </a:t>
            </a:r>
            <a:r>
              <a:rPr lang="en-US" dirty="0">
                <a:solidFill>
                  <a:srgbClr val="002060"/>
                </a:solidFill>
              </a:rPr>
              <a:t>(bear, call to, give, take to) witness.</a:t>
            </a:r>
          </a:p>
        </p:txBody>
      </p:sp>
      <p:sp>
        <p:nvSpPr>
          <p:cNvPr id="5" name="Title 1"/>
          <p:cNvSpPr txBox="1">
            <a:spLocks/>
          </p:cNvSpPr>
          <p:nvPr/>
        </p:nvSpPr>
        <p:spPr>
          <a:xfrm>
            <a:off x="3810000" y="152400"/>
            <a:ext cx="8534400" cy="990600"/>
          </a:xfrm>
          <a:prstGeom prst="rect">
            <a:avLst/>
          </a:prstGeom>
        </p:spPr>
        <p:txBody>
          <a:bodyPr vert="horz"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5400" b="1" dirty="0">
                <a:ln w="11430"/>
                <a:solidFill>
                  <a:srgbClr val="8E002F"/>
                </a:solidFill>
                <a:effectLst>
                  <a:outerShdw blurRad="50800" dist="39000" dir="5460000" algn="tl">
                    <a:srgbClr val="000000">
                      <a:alpha val="38000"/>
                    </a:srgbClr>
                  </a:outerShdw>
                </a:effectLst>
              </a:rPr>
              <a:t>Is Testimony Above Torah?</a:t>
            </a:r>
          </a:p>
        </p:txBody>
      </p:sp>
      <p:pic>
        <p:nvPicPr>
          <p:cNvPr id="2050" name="Picture 2" descr="C:\Users\Rae\Desktop\Moon study\Isa 8 20 - 1.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09600" y="304800"/>
            <a:ext cx="3352800" cy="4291421"/>
          </a:xfrm>
          <a:prstGeom prst="roundRect">
            <a:avLst>
              <a:gd name="adj" fmla="val 11111"/>
            </a:avLst>
          </a:prstGeom>
          <a:ln w="190500" cap="rnd">
            <a:solidFill>
              <a:schemeClr val="accent4"/>
            </a:solidFill>
            <a:prstDash val="solid"/>
          </a:ln>
          <a:effectLst>
            <a:outerShdw blurRad="139700" dist="127000" dir="2700000" sx="101000" sy="101000" algn="tl" rotWithShape="0">
              <a:prstClr val="black">
                <a:alpha val="35000"/>
              </a:prstClr>
            </a:outerShdw>
          </a:effectLst>
          <a:scene3d>
            <a:camera prst="perspectiveFront" fov="5400000"/>
            <a:lightRig rig="threePt" dir="t">
              <a:rot lat="0" lon="0" rev="19200000"/>
            </a:lightRig>
          </a:scene3d>
          <a:sp3d extrusionH="25400">
            <a:bevelT w="304800" h="152400" prst="relaxedInset"/>
            <a:extrusionClr>
              <a:srgbClr val="FFFFFF"/>
            </a:extrusionClr>
          </a:sp3d>
          <a:extLst>
            <a:ext uri="{909E8E84-426E-40DD-AFC4-6F175D3DCCD1}">
              <a14:hiddenFill xmlns:a14="http://schemas.microsoft.com/office/drawing/2010/main">
                <a:solidFill>
                  <a:srgbClr val="FFFFFF"/>
                </a:solidFill>
              </a14:hiddenFill>
            </a:ext>
          </a:extLst>
        </p:spPr>
      </p:pic>
      <p:sp>
        <p:nvSpPr>
          <p:cNvPr id="7" name="Slide Number Placeholder 1"/>
          <p:cNvSpPr txBox="1">
            <a:spLocks/>
          </p:cNvSpPr>
          <p:nvPr/>
        </p:nvSpPr>
        <p:spPr>
          <a:xfrm>
            <a:off x="11444147" y="6598534"/>
            <a:ext cx="7112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4C6552-42F6-43F2-A3FB-E92E8C09004E}" type="slidenum">
              <a:rPr lang="en-US" smtClean="0">
                <a:solidFill>
                  <a:schemeClr val="tx1"/>
                </a:solidFill>
              </a:rPr>
              <a:pPr/>
              <a:t>11</a:t>
            </a:fld>
            <a:endParaRPr lang="en-US" dirty="0">
              <a:solidFill>
                <a:schemeClr val="tx1"/>
              </a:solidFill>
            </a:endParaRPr>
          </a:p>
        </p:txBody>
      </p:sp>
      <p:sp>
        <p:nvSpPr>
          <p:cNvPr id="3" name="TextBox 2"/>
          <p:cNvSpPr txBox="1"/>
          <p:nvPr/>
        </p:nvSpPr>
        <p:spPr>
          <a:xfrm>
            <a:off x="228600" y="4803270"/>
            <a:ext cx="4495800" cy="1785104"/>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200" b="1" dirty="0">
                <a:solidFill>
                  <a:srgbClr val="0070C0"/>
                </a:solidFill>
              </a:rPr>
              <a:t>“Precept”</a:t>
            </a:r>
          </a:p>
          <a:p>
            <a:r>
              <a:rPr lang="en-US" sz="2200" b="1" dirty="0">
                <a:solidFill>
                  <a:srgbClr val="0070C0"/>
                </a:solidFill>
              </a:rPr>
              <a:t>H6673</a:t>
            </a:r>
            <a:r>
              <a:rPr lang="en-US" sz="2200" dirty="0">
                <a:solidFill>
                  <a:srgbClr val="0070C0"/>
                </a:solidFill>
              </a:rPr>
              <a:t> – Isa 28 context – the Word of Yahuah; a divine commandment</a:t>
            </a:r>
          </a:p>
          <a:p>
            <a:r>
              <a:rPr lang="en-US" sz="2200" b="1" dirty="0">
                <a:solidFill>
                  <a:srgbClr val="006600"/>
                </a:solidFill>
              </a:rPr>
              <a:t>H4687</a:t>
            </a:r>
            <a:r>
              <a:rPr lang="en-US" sz="2200" dirty="0">
                <a:solidFill>
                  <a:srgbClr val="006600"/>
                </a:solidFill>
              </a:rPr>
              <a:t> – a command whether </a:t>
            </a:r>
            <a:br>
              <a:rPr lang="en-US" sz="2200" dirty="0">
                <a:solidFill>
                  <a:srgbClr val="006600"/>
                </a:solidFill>
              </a:rPr>
            </a:br>
            <a:r>
              <a:rPr lang="en-US" sz="2200" dirty="0">
                <a:solidFill>
                  <a:srgbClr val="006600"/>
                </a:solidFill>
              </a:rPr>
              <a:t>                 divine or human</a:t>
            </a:r>
          </a:p>
        </p:txBody>
      </p:sp>
    </p:spTree>
    <p:extLst>
      <p:ext uri="{BB962C8B-B14F-4D97-AF65-F5344CB8AC3E}">
        <p14:creationId xmlns:p14="http://schemas.microsoft.com/office/powerpoint/2010/main" val="2373694236"/>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 name="Slide Number Placeholder 1"/>
          <p:cNvSpPr>
            <a:spLocks noGrp="1"/>
          </p:cNvSpPr>
          <p:nvPr>
            <p:ph type="sldNum" sz="quarter" idx="12"/>
          </p:nvPr>
        </p:nvSpPr>
        <p:spPr>
          <a:xfrm>
            <a:off x="0" y="1272222"/>
            <a:ext cx="685800" cy="251778"/>
          </a:xfrm>
        </p:spPr>
        <p:txBody>
          <a:bodyPr>
            <a:normAutofit fontScale="85000" lnSpcReduction="20000"/>
          </a:bodyPr>
          <a:lstStyle/>
          <a:p>
            <a:fld id="{AA4C6552-42F6-43F2-A3FB-E92E8C09004E}" type="slidenum">
              <a:rPr lang="en-US" smtClean="0"/>
              <a:pPr/>
              <a:t>12</a:t>
            </a:fld>
            <a:endParaRPr lang="en-US"/>
          </a:p>
        </p:txBody>
      </p:sp>
      <p:pic>
        <p:nvPicPr>
          <p:cNvPr id="6" name="Picture 2" descr="C:\Users\Rae\Desktop\in other words  png.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2209800" y="228600"/>
            <a:ext cx="8245474" cy="10668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p:cNvSpPr txBox="1">
            <a:spLocks/>
          </p:cNvSpPr>
          <p:nvPr/>
        </p:nvSpPr>
        <p:spPr>
          <a:xfrm>
            <a:off x="609600" y="1600200"/>
            <a:ext cx="10439400" cy="5029200"/>
          </a:xfrm>
          <a:prstGeom prst="rect">
            <a:avLst/>
          </a:prstGeom>
        </p:spPr>
        <p:txBody>
          <a:bodyPr vert="horz">
            <a:normAutofit fontScale="77500" lnSpcReduction="20000"/>
            <a:scene3d>
              <a:camera prst="orthographicFront"/>
              <a:lightRig rig="threePt" dir="t"/>
            </a:scene3d>
            <a:sp3d extrusionH="57150">
              <a:bevelT w="38100" h="38100"/>
            </a:sp3d>
          </a:bodyPr>
          <a:lstStyle>
            <a:lvl1pPr marL="320040" indent="-320040" algn="l" rtl="0" eaLnBrk="1" latinLnBrk="0" hangingPunct="1">
              <a:spcBef>
                <a:spcPts val="700"/>
              </a:spcBef>
              <a:buClr>
                <a:schemeClr val="accent2"/>
              </a:buClr>
              <a:buSzPct val="75000"/>
              <a:buFont typeface="Wingdings"/>
              <a:buChar char=""/>
              <a:defRPr kumimoji="0" sz="2900" b="0" kern="1200">
                <a:solidFill>
                  <a:schemeClr val="tx1"/>
                </a:solidFill>
                <a:latin typeface="Comic Sans MS" pitchFamily="66"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20000"/>
              </a:lnSpc>
              <a:buFont typeface="Wingdings"/>
              <a:buNone/>
            </a:pPr>
            <a:r>
              <a:rPr lang="en-US" dirty="0">
                <a:solidFill>
                  <a:srgbClr val="002060"/>
                </a:solidFill>
              </a:rPr>
              <a:t>The </a:t>
            </a:r>
            <a:r>
              <a:rPr lang="en-US" b="1" dirty="0">
                <a:solidFill>
                  <a:srgbClr val="7030A0"/>
                </a:solidFill>
              </a:rPr>
              <a:t>H8584</a:t>
            </a:r>
            <a:r>
              <a:rPr lang="en-US" dirty="0">
                <a:solidFill>
                  <a:srgbClr val="002060"/>
                </a:solidFill>
              </a:rPr>
              <a:t> “testimonies” of the Non-Torah books must </a:t>
            </a:r>
            <a:r>
              <a:rPr lang="en-US" b="1" u="sng" dirty="0">
                <a:solidFill>
                  <a:srgbClr val="8A0045"/>
                </a:solidFill>
              </a:rPr>
              <a:t>INTENSIVELY</a:t>
            </a:r>
            <a:r>
              <a:rPr lang="en-US" dirty="0">
                <a:solidFill>
                  <a:srgbClr val="8A0045"/>
                </a:solidFill>
              </a:rPr>
              <a:t>:</a:t>
            </a:r>
            <a:endParaRPr lang="en-US" sz="2600" dirty="0">
              <a:solidFill>
                <a:srgbClr val="8A0045"/>
              </a:solidFill>
            </a:endParaRPr>
          </a:p>
          <a:p>
            <a:pPr marL="514350" indent="-514350">
              <a:lnSpc>
                <a:spcPct val="120000"/>
              </a:lnSpc>
              <a:buClr>
                <a:srgbClr val="8E002F"/>
              </a:buClr>
              <a:buFont typeface="+mj-lt"/>
              <a:buAutoNum type="arabicPeriod"/>
            </a:pPr>
            <a:r>
              <a:rPr lang="en-US" b="1" u="sng" dirty="0">
                <a:solidFill>
                  <a:srgbClr val="8E002F"/>
                </a:solidFill>
              </a:rPr>
              <a:t>Duplicate or repeat</a:t>
            </a:r>
            <a:r>
              <a:rPr lang="en-US" dirty="0">
                <a:solidFill>
                  <a:srgbClr val="8E002F"/>
                </a:solidFill>
              </a:rPr>
              <a:t> </a:t>
            </a:r>
            <a:r>
              <a:rPr lang="en-US" dirty="0">
                <a:solidFill>
                  <a:srgbClr val="002060"/>
                </a:solidFill>
              </a:rPr>
              <a:t>the Torah</a:t>
            </a:r>
          </a:p>
          <a:p>
            <a:pPr marL="514350" indent="-514350">
              <a:lnSpc>
                <a:spcPct val="120000"/>
              </a:lnSpc>
              <a:buClr>
                <a:srgbClr val="8E002F"/>
              </a:buClr>
              <a:buFont typeface="+mj-lt"/>
              <a:buAutoNum type="arabicPeriod"/>
            </a:pPr>
            <a:r>
              <a:rPr lang="en-US" b="1" u="sng" dirty="0">
                <a:solidFill>
                  <a:srgbClr val="8E002F"/>
                </a:solidFill>
              </a:rPr>
              <a:t>Reiterate</a:t>
            </a:r>
            <a:r>
              <a:rPr lang="en-US" b="1" dirty="0">
                <a:solidFill>
                  <a:srgbClr val="8E002F"/>
                </a:solidFill>
              </a:rPr>
              <a:t> </a:t>
            </a:r>
            <a:r>
              <a:rPr lang="en-US" dirty="0">
                <a:solidFill>
                  <a:srgbClr val="002060"/>
                </a:solidFill>
              </a:rPr>
              <a:t>the Torah</a:t>
            </a:r>
          </a:p>
          <a:p>
            <a:pPr marL="514350" indent="-514350">
              <a:lnSpc>
                <a:spcPct val="120000"/>
              </a:lnSpc>
              <a:buClr>
                <a:srgbClr val="8E002F"/>
              </a:buClr>
              <a:buFont typeface="+mj-lt"/>
              <a:buAutoNum type="arabicPeriod"/>
            </a:pPr>
            <a:r>
              <a:rPr lang="en-US" b="1" u="sng" dirty="0">
                <a:solidFill>
                  <a:srgbClr val="8E002F"/>
                </a:solidFill>
              </a:rPr>
              <a:t>Restore</a:t>
            </a:r>
            <a:r>
              <a:rPr lang="en-US" dirty="0">
                <a:solidFill>
                  <a:srgbClr val="8E002F"/>
                </a:solidFill>
              </a:rPr>
              <a:t> </a:t>
            </a:r>
            <a:r>
              <a:rPr lang="en-US" dirty="0">
                <a:solidFill>
                  <a:srgbClr val="002060"/>
                </a:solidFill>
              </a:rPr>
              <a:t>the Torah </a:t>
            </a:r>
            <a:endParaRPr lang="en-US" b="1" u="sng" dirty="0">
              <a:solidFill>
                <a:srgbClr val="8E002F"/>
              </a:solidFill>
            </a:endParaRPr>
          </a:p>
          <a:p>
            <a:pPr marL="514350" indent="-514350">
              <a:lnSpc>
                <a:spcPct val="120000"/>
              </a:lnSpc>
              <a:buClr>
                <a:srgbClr val="8E002F"/>
              </a:buClr>
              <a:buFont typeface="+mj-lt"/>
              <a:buAutoNum type="arabicPeriod"/>
            </a:pPr>
            <a:r>
              <a:rPr lang="en-US" b="1" u="sng" dirty="0">
                <a:solidFill>
                  <a:srgbClr val="8E002F"/>
                </a:solidFill>
              </a:rPr>
              <a:t>Encompass</a:t>
            </a:r>
            <a:r>
              <a:rPr lang="en-US" dirty="0">
                <a:solidFill>
                  <a:srgbClr val="8E002F"/>
                </a:solidFill>
              </a:rPr>
              <a:t> </a:t>
            </a:r>
            <a:r>
              <a:rPr lang="en-US" dirty="0">
                <a:solidFill>
                  <a:srgbClr val="002060"/>
                </a:solidFill>
              </a:rPr>
              <a:t>the Torah </a:t>
            </a:r>
          </a:p>
          <a:p>
            <a:pPr marL="514350" indent="-514350">
              <a:lnSpc>
                <a:spcPct val="120000"/>
              </a:lnSpc>
              <a:buClr>
                <a:srgbClr val="8E002F"/>
              </a:buClr>
              <a:buFont typeface="+mj-lt"/>
              <a:buAutoNum type="arabicPeriod"/>
            </a:pPr>
            <a:r>
              <a:rPr lang="en-US" b="1" u="sng" dirty="0">
                <a:solidFill>
                  <a:srgbClr val="8E002F"/>
                </a:solidFill>
              </a:rPr>
              <a:t>Admonish</a:t>
            </a:r>
            <a:r>
              <a:rPr lang="en-US" dirty="0">
                <a:solidFill>
                  <a:srgbClr val="002060"/>
                </a:solidFill>
              </a:rPr>
              <a:t> the Torah</a:t>
            </a:r>
          </a:p>
          <a:p>
            <a:pPr marL="514350" indent="-514350">
              <a:lnSpc>
                <a:spcPct val="120000"/>
              </a:lnSpc>
              <a:buClr>
                <a:srgbClr val="8E002F"/>
              </a:buClr>
              <a:buFont typeface="+mj-lt"/>
              <a:buAutoNum type="arabicPeriod"/>
            </a:pPr>
            <a:r>
              <a:rPr lang="en-US" b="1" u="sng" dirty="0">
                <a:solidFill>
                  <a:srgbClr val="8E002F"/>
                </a:solidFill>
              </a:rPr>
              <a:t>Lift up</a:t>
            </a:r>
            <a:r>
              <a:rPr lang="en-US" dirty="0">
                <a:solidFill>
                  <a:srgbClr val="8E002F"/>
                </a:solidFill>
              </a:rPr>
              <a:t> </a:t>
            </a:r>
            <a:r>
              <a:rPr lang="en-US" dirty="0">
                <a:solidFill>
                  <a:srgbClr val="002060"/>
                </a:solidFill>
              </a:rPr>
              <a:t>the Torah</a:t>
            </a:r>
          </a:p>
          <a:p>
            <a:pPr marL="514350" indent="-514350">
              <a:lnSpc>
                <a:spcPct val="120000"/>
              </a:lnSpc>
              <a:buClr>
                <a:srgbClr val="8E002F"/>
              </a:buClr>
              <a:buFont typeface="+mj-lt"/>
              <a:buAutoNum type="arabicPeriod"/>
            </a:pPr>
            <a:r>
              <a:rPr lang="en-US" b="1" u="sng" dirty="0">
                <a:solidFill>
                  <a:srgbClr val="8E002F"/>
                </a:solidFill>
              </a:rPr>
              <a:t>Testify</a:t>
            </a:r>
            <a:r>
              <a:rPr lang="en-US" dirty="0">
                <a:solidFill>
                  <a:srgbClr val="002060"/>
                </a:solidFill>
              </a:rPr>
              <a:t> of the Torah</a:t>
            </a:r>
          </a:p>
          <a:p>
            <a:pPr marL="514350" indent="-514350">
              <a:lnSpc>
                <a:spcPct val="120000"/>
              </a:lnSpc>
              <a:buClr>
                <a:srgbClr val="8E002F"/>
              </a:buClr>
              <a:buFont typeface="+mj-lt"/>
              <a:buAutoNum type="arabicPeriod"/>
            </a:pPr>
            <a:r>
              <a:rPr lang="en-US" b="1" u="sng" dirty="0">
                <a:solidFill>
                  <a:srgbClr val="8E002F"/>
                </a:solidFill>
              </a:rPr>
              <a:t>Stand upright</a:t>
            </a:r>
            <a:r>
              <a:rPr lang="en-US" dirty="0">
                <a:solidFill>
                  <a:srgbClr val="8E002F"/>
                </a:solidFill>
              </a:rPr>
              <a:t> </a:t>
            </a:r>
            <a:r>
              <a:rPr lang="en-US" dirty="0">
                <a:solidFill>
                  <a:srgbClr val="002060"/>
                </a:solidFill>
              </a:rPr>
              <a:t>with Torah</a:t>
            </a:r>
          </a:p>
          <a:p>
            <a:pPr marL="514350" indent="-514350">
              <a:lnSpc>
                <a:spcPct val="120000"/>
              </a:lnSpc>
              <a:buClr>
                <a:srgbClr val="8E002F"/>
              </a:buClr>
              <a:buFont typeface="+mj-lt"/>
              <a:buAutoNum type="arabicPeriod"/>
            </a:pPr>
            <a:r>
              <a:rPr lang="en-US" b="1" u="sng" dirty="0">
                <a:solidFill>
                  <a:srgbClr val="8E002F"/>
                </a:solidFill>
              </a:rPr>
              <a:t>Give warning</a:t>
            </a:r>
            <a:r>
              <a:rPr lang="en-US" dirty="0">
                <a:solidFill>
                  <a:srgbClr val="8E002F"/>
                </a:solidFill>
              </a:rPr>
              <a:t> </a:t>
            </a:r>
            <a:r>
              <a:rPr lang="en-US" dirty="0">
                <a:solidFill>
                  <a:srgbClr val="002060"/>
                </a:solidFill>
              </a:rPr>
              <a:t>with Torah</a:t>
            </a:r>
          </a:p>
          <a:p>
            <a:pPr marL="514350" indent="-514350">
              <a:lnSpc>
                <a:spcPct val="120000"/>
              </a:lnSpc>
              <a:buClr>
                <a:srgbClr val="8E002F"/>
              </a:buClr>
              <a:buFont typeface="+mj-lt"/>
              <a:buAutoNum type="arabicPeriod"/>
            </a:pPr>
            <a:r>
              <a:rPr lang="en-US" b="1" u="sng" dirty="0">
                <a:solidFill>
                  <a:srgbClr val="8E002F"/>
                </a:solidFill>
              </a:rPr>
              <a:t>Be a witness</a:t>
            </a:r>
            <a:r>
              <a:rPr lang="en-US" dirty="0">
                <a:solidFill>
                  <a:srgbClr val="8E002F"/>
                </a:solidFill>
              </a:rPr>
              <a:t> </a:t>
            </a:r>
            <a:r>
              <a:rPr lang="en-US" dirty="0">
                <a:solidFill>
                  <a:srgbClr val="002060"/>
                </a:solidFill>
              </a:rPr>
              <a:t>of Torah</a:t>
            </a:r>
          </a:p>
        </p:txBody>
      </p:sp>
      <p:grpSp>
        <p:nvGrpSpPr>
          <p:cNvPr id="8" name="Group 7"/>
          <p:cNvGrpSpPr/>
          <p:nvPr/>
        </p:nvGrpSpPr>
        <p:grpSpPr>
          <a:xfrm>
            <a:off x="6172200" y="2148841"/>
            <a:ext cx="4168140" cy="609600"/>
            <a:chOff x="3962400" y="3581400"/>
            <a:chExt cx="4724400" cy="838200"/>
          </a:xfrm>
        </p:grpSpPr>
        <p:sp>
          <p:nvSpPr>
            <p:cNvPr id="9" name="Rounded Rectangle 8"/>
            <p:cNvSpPr/>
            <p:nvPr/>
          </p:nvSpPr>
          <p:spPr>
            <a:xfrm>
              <a:off x="3962400" y="3581400"/>
              <a:ext cx="4724400" cy="838200"/>
            </a:xfrm>
            <a:prstGeom prst="roundRect">
              <a:avLst/>
            </a:prstGeom>
            <a:solidFill>
              <a:srgbClr val="FFC1C1"/>
            </a:solidFill>
            <a:ln w="57150">
              <a:solidFill>
                <a:srgbClr val="8E002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Users\Rae\Desktop\in other words  png.png"/>
            <p:cNvPicPr>
              <a:picLocks noChangeAspect="1" noChangeArrowheads="1"/>
            </p:cNvPicPr>
            <p:nvPr/>
          </p:nvPicPr>
          <p:blipFill>
            <a:blip r:embed="rId4" cstate="email">
              <a:duotone>
                <a:schemeClr val="accent5">
                  <a:shade val="45000"/>
                  <a:satMod val="135000"/>
                </a:schemeClr>
                <a:prstClr val="white"/>
              </a:duotone>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a:ext>
              </a:extLst>
            </a:blip>
            <a:srcRect/>
            <a:stretch>
              <a:fillRect/>
            </a:stretch>
          </p:blipFill>
          <p:spPr bwMode="auto">
            <a:xfrm>
              <a:off x="4038600" y="3665302"/>
              <a:ext cx="4572000" cy="670396"/>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3" descr="C:\Users\Rae\Desktop\Moon study\torah not canceled edit.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00800" y="3005365"/>
            <a:ext cx="3627438" cy="1744662"/>
          </a:xfrm>
          <a:prstGeom prst="ellipse">
            <a:avLst/>
          </a:prstGeom>
          <a:ln w="190500" cap="rnd">
            <a:solidFill>
              <a:schemeClr val="bg2">
                <a:lumMod val="7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2" name="Picture 4" descr="C:\Users\Rae\Desktop\Moon study\torah roots pn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010625" y="5286358"/>
            <a:ext cx="5410200" cy="1556402"/>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9645022" y="4169915"/>
            <a:ext cx="2165978" cy="923330"/>
          </a:xfrm>
          <a:prstGeom prst="rect">
            <a:avLst/>
          </a:prstGeom>
          <a:noFill/>
        </p:spPr>
        <p:txBody>
          <a:bodyPr wrap="none" lIns="91440" tIns="45720" rIns="91440" bIns="45720">
            <a:prstTxWarp prst="textArchUp">
              <a:avLst>
                <a:gd name="adj" fmla="val 12733854"/>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a:ln w="11430"/>
                <a:solidFill>
                  <a:srgbClr val="8E002F"/>
                </a:solidFill>
                <a:effectLst>
                  <a:outerShdw blurRad="50800" dist="39000" dir="5460000" algn="tl">
                    <a:srgbClr val="000000">
                      <a:alpha val="38000"/>
                    </a:srgbClr>
                  </a:outerShdw>
                </a:effectLst>
                <a:latin typeface="Ravie" pitchFamily="82" charset="0"/>
              </a:rPr>
              <a:t>Ever</a:t>
            </a:r>
            <a:r>
              <a:rPr lang="en-US" sz="7200" b="1" cap="none" spc="0" dirty="0">
                <a:ln w="11430"/>
                <a:solidFill>
                  <a:srgbClr val="8E002F"/>
                </a:solidFill>
                <a:effectLst>
                  <a:outerShdw blurRad="50800" dist="39000" dir="5460000" algn="tl">
                    <a:srgbClr val="000000">
                      <a:alpha val="38000"/>
                    </a:srgbClr>
                  </a:outerShdw>
                </a:effectLst>
                <a:latin typeface="Ravie" pitchFamily="82" charset="0"/>
              </a:rPr>
              <a:t>!</a:t>
            </a:r>
          </a:p>
        </p:txBody>
      </p:sp>
      <p:sp>
        <p:nvSpPr>
          <p:cNvPr id="14" name="Rectangle 13"/>
          <p:cNvSpPr/>
          <p:nvPr/>
        </p:nvSpPr>
        <p:spPr>
          <a:xfrm>
            <a:off x="4772625" y="4717554"/>
            <a:ext cx="6324599" cy="70788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a:ln w="11430"/>
                <a:solidFill>
                  <a:srgbClr val="8E002F"/>
                </a:solidFill>
                <a:effectLst>
                  <a:outerShdw blurRad="50800" dist="39000" dir="5460000" algn="tl">
                    <a:srgbClr val="000000">
                      <a:alpha val="38000"/>
                    </a:srgbClr>
                  </a:outerShdw>
                </a:effectLst>
                <a:latin typeface="Rockwell" pitchFamily="18" charset="0"/>
              </a:rPr>
              <a:t>These ‘testimonies’ are:</a:t>
            </a:r>
          </a:p>
        </p:txBody>
      </p:sp>
      <p:sp>
        <p:nvSpPr>
          <p:cNvPr id="15" name="Rectangle 14"/>
          <p:cNvSpPr/>
          <p:nvPr/>
        </p:nvSpPr>
        <p:spPr>
          <a:xfrm>
            <a:off x="9052842" y="5605232"/>
            <a:ext cx="2596514" cy="1077218"/>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0070C0"/>
                </a:solidFill>
                <a:effectLst>
                  <a:outerShdw blurRad="50800" dist="39000" dir="5460000" algn="tl">
                    <a:srgbClr val="000000">
                      <a:alpha val="38000"/>
                    </a:srgbClr>
                  </a:outerShdw>
                </a:effectLst>
                <a:latin typeface="Ravie" pitchFamily="82" charset="0"/>
              </a:rPr>
              <a:t>Torah </a:t>
            </a:r>
            <a:r>
              <a:rPr lang="en-US" sz="3200" b="1" dirty="0">
                <a:ln w="11430"/>
                <a:solidFill>
                  <a:srgbClr val="8E002F"/>
                </a:solidFill>
                <a:effectLst>
                  <a:outerShdw blurRad="50800" dist="39000" dir="5460000" algn="tl">
                    <a:srgbClr val="000000">
                      <a:alpha val="38000"/>
                    </a:srgbClr>
                  </a:outerShdw>
                </a:effectLst>
                <a:latin typeface="Ravie" pitchFamily="82" charset="0"/>
              </a:rPr>
              <a:t>is</a:t>
            </a:r>
            <a:br>
              <a:rPr lang="en-US" sz="3200" b="1" dirty="0">
                <a:ln w="11430"/>
                <a:solidFill>
                  <a:srgbClr val="8E002F"/>
                </a:solidFill>
                <a:effectLst>
                  <a:outerShdw blurRad="50800" dist="39000" dir="5460000" algn="tl">
                    <a:srgbClr val="000000">
                      <a:alpha val="38000"/>
                    </a:srgbClr>
                  </a:outerShdw>
                </a:effectLst>
                <a:latin typeface="Ravie" pitchFamily="82" charset="0"/>
              </a:rPr>
            </a:br>
            <a:r>
              <a:rPr lang="en-US" sz="3200" b="1" dirty="0">
                <a:ln w="11430"/>
                <a:solidFill>
                  <a:srgbClr val="FFC000"/>
                </a:solidFill>
                <a:effectLst>
                  <a:outerShdw blurRad="50800" dist="39000" dir="5460000" algn="tl">
                    <a:srgbClr val="000000">
                      <a:alpha val="38000"/>
                    </a:srgbClr>
                  </a:outerShdw>
                </a:effectLst>
                <a:latin typeface="Ravie" pitchFamily="82" charset="0"/>
              </a:rPr>
              <a:t>Light!</a:t>
            </a:r>
          </a:p>
        </p:txBody>
      </p:sp>
    </p:spTree>
    <p:extLst>
      <p:ext uri="{BB962C8B-B14F-4D97-AF65-F5344CB8AC3E}">
        <p14:creationId xmlns:p14="http://schemas.microsoft.com/office/powerpoint/2010/main" val="2564905212"/>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500"/>
                                        <p:tgtEl>
                                          <p:spTgt spid="6"/>
                                        </p:tgtEl>
                                      </p:cBhvr>
                                    </p:animEffect>
                                  </p:childTnLst>
                                </p:cTn>
                              </p:par>
                            </p:childTnLst>
                          </p:cTn>
                        </p:par>
                        <p:par>
                          <p:cTn id="8" fill="hold">
                            <p:stCondLst>
                              <p:cond delay="25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anim calcmode="lin" valueType="num">
                                      <p:cBhvr>
                                        <p:cTn id="12" dur="2000" fill="hold"/>
                                        <p:tgtEl>
                                          <p:spTgt spid="7"/>
                                        </p:tgtEl>
                                        <p:attrNameLst>
                                          <p:attrName>ppt_x</p:attrName>
                                        </p:attrNameLst>
                                      </p:cBhvr>
                                      <p:tavLst>
                                        <p:tav tm="0">
                                          <p:val>
                                            <p:strVal val="#ppt_x"/>
                                          </p:val>
                                        </p:tav>
                                        <p:tav tm="100000">
                                          <p:val>
                                            <p:strVal val="#ppt_x"/>
                                          </p:val>
                                        </p:tav>
                                      </p:tavLst>
                                    </p:anim>
                                    <p:anim calcmode="lin" valueType="num">
                                      <p:cBhvr>
                                        <p:cTn id="13" dur="2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1750"/>
                                        <p:tgtEl>
                                          <p:spTgt spid="8"/>
                                        </p:tgtEl>
                                      </p:cBhvr>
                                    </p:animEffect>
                                  </p:childTnLst>
                                </p:cTn>
                              </p:par>
                            </p:childTnLst>
                          </p:cTn>
                        </p:par>
                        <p:par>
                          <p:cTn id="19" fill="hold">
                            <p:stCondLst>
                              <p:cond delay="1750"/>
                            </p:stCondLst>
                            <p:childTnLst>
                              <p:par>
                                <p:cTn id="20" presetID="6" presetClass="entr" presetSubtype="32"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out)">
                                      <p:cBhvr>
                                        <p:cTn id="22" dur="2000"/>
                                        <p:tgtEl>
                                          <p:spTgt spid="11"/>
                                        </p:tgtEl>
                                      </p:cBhvr>
                                    </p:animEffect>
                                  </p:childTnLst>
                                </p:cTn>
                              </p:par>
                            </p:childTnLst>
                          </p:cTn>
                        </p:par>
                        <p:par>
                          <p:cTn id="23" fill="hold">
                            <p:stCondLst>
                              <p:cond delay="3750"/>
                            </p:stCondLst>
                            <p:childTnLst>
                              <p:par>
                                <p:cTn id="24" presetID="26" presetClass="entr" presetSubtype="0"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80">
                                          <p:stCondLst>
                                            <p:cond delay="0"/>
                                          </p:stCondLst>
                                        </p:cTn>
                                        <p:tgtEl>
                                          <p:spTgt spid="13"/>
                                        </p:tgtEl>
                                      </p:cBhvr>
                                    </p:animEffect>
                                    <p:anim calcmode="lin" valueType="num">
                                      <p:cBhvr>
                                        <p:cTn id="27"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2" dur="26">
                                          <p:stCondLst>
                                            <p:cond delay="650"/>
                                          </p:stCondLst>
                                        </p:cTn>
                                        <p:tgtEl>
                                          <p:spTgt spid="13"/>
                                        </p:tgtEl>
                                      </p:cBhvr>
                                      <p:to x="100000" y="60000"/>
                                    </p:animScale>
                                    <p:animScale>
                                      <p:cBhvr>
                                        <p:cTn id="33" dur="166" decel="50000">
                                          <p:stCondLst>
                                            <p:cond delay="676"/>
                                          </p:stCondLst>
                                        </p:cTn>
                                        <p:tgtEl>
                                          <p:spTgt spid="13"/>
                                        </p:tgtEl>
                                      </p:cBhvr>
                                      <p:to x="100000" y="100000"/>
                                    </p:animScale>
                                    <p:animScale>
                                      <p:cBhvr>
                                        <p:cTn id="34" dur="26">
                                          <p:stCondLst>
                                            <p:cond delay="1312"/>
                                          </p:stCondLst>
                                        </p:cTn>
                                        <p:tgtEl>
                                          <p:spTgt spid="13"/>
                                        </p:tgtEl>
                                      </p:cBhvr>
                                      <p:to x="100000" y="80000"/>
                                    </p:animScale>
                                    <p:animScale>
                                      <p:cBhvr>
                                        <p:cTn id="35" dur="166" decel="50000">
                                          <p:stCondLst>
                                            <p:cond delay="1338"/>
                                          </p:stCondLst>
                                        </p:cTn>
                                        <p:tgtEl>
                                          <p:spTgt spid="13"/>
                                        </p:tgtEl>
                                      </p:cBhvr>
                                      <p:to x="100000" y="100000"/>
                                    </p:animScale>
                                    <p:animScale>
                                      <p:cBhvr>
                                        <p:cTn id="36" dur="26">
                                          <p:stCondLst>
                                            <p:cond delay="1642"/>
                                          </p:stCondLst>
                                        </p:cTn>
                                        <p:tgtEl>
                                          <p:spTgt spid="13"/>
                                        </p:tgtEl>
                                      </p:cBhvr>
                                      <p:to x="100000" y="90000"/>
                                    </p:animScale>
                                    <p:animScale>
                                      <p:cBhvr>
                                        <p:cTn id="37" dur="166" decel="50000">
                                          <p:stCondLst>
                                            <p:cond delay="1668"/>
                                          </p:stCondLst>
                                        </p:cTn>
                                        <p:tgtEl>
                                          <p:spTgt spid="13"/>
                                        </p:tgtEl>
                                      </p:cBhvr>
                                      <p:to x="100000" y="100000"/>
                                    </p:animScale>
                                    <p:animScale>
                                      <p:cBhvr>
                                        <p:cTn id="38" dur="26">
                                          <p:stCondLst>
                                            <p:cond delay="1808"/>
                                          </p:stCondLst>
                                        </p:cTn>
                                        <p:tgtEl>
                                          <p:spTgt spid="13"/>
                                        </p:tgtEl>
                                      </p:cBhvr>
                                      <p:to x="100000" y="95000"/>
                                    </p:animScale>
                                    <p:animScale>
                                      <p:cBhvr>
                                        <p:cTn id="39" dur="166" decel="50000">
                                          <p:stCondLst>
                                            <p:cond delay="1834"/>
                                          </p:stCondLst>
                                        </p:cTn>
                                        <p:tgtEl>
                                          <p:spTgt spid="13"/>
                                        </p:tgtEl>
                                      </p:cBhvr>
                                      <p:to x="100000" y="100000"/>
                                    </p:animScale>
                                  </p:childTnLst>
                                </p:cTn>
                              </p:par>
                            </p:childTnLst>
                          </p:cTn>
                        </p:par>
                        <p:par>
                          <p:cTn id="40" fill="hold">
                            <p:stCondLst>
                              <p:cond delay="575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1750"/>
                                        <p:tgtEl>
                                          <p:spTgt spid="14"/>
                                        </p:tgtEl>
                                      </p:cBhvr>
                                    </p:animEffect>
                                  </p:childTnLst>
                                </p:cTn>
                              </p:par>
                            </p:childTnLst>
                          </p:cTn>
                        </p:par>
                        <p:par>
                          <p:cTn id="44" fill="hold">
                            <p:stCondLst>
                              <p:cond delay="7500"/>
                            </p:stCondLst>
                            <p:childTnLst>
                              <p:par>
                                <p:cTn id="45" presetID="22" presetClass="entr" presetSubtype="1"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1750"/>
                                        <p:tgtEl>
                                          <p:spTgt spid="12"/>
                                        </p:tgtEl>
                                      </p:cBhvr>
                                    </p:animEffect>
                                  </p:childTnLst>
                                </p:cTn>
                              </p:par>
                            </p:childTnLst>
                          </p:cTn>
                        </p:par>
                        <p:par>
                          <p:cTn id="48" fill="hold">
                            <p:stCondLst>
                              <p:cond delay="9250"/>
                            </p:stCondLst>
                            <p:childTnLst>
                              <p:par>
                                <p:cTn id="49" presetID="22" presetClass="entr" presetSubtype="1"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up)">
                                      <p:cBhvr>
                                        <p:cTn id="51" dur="1000"/>
                                        <p:tgtEl>
                                          <p:spTgt spid="15"/>
                                        </p:tgtEl>
                                      </p:cBhvr>
                                    </p:animEffect>
                                  </p:childTnLst>
                                </p:cTn>
                              </p:par>
                            </p:childTnLst>
                          </p:cTn>
                        </p:par>
                        <p:par>
                          <p:cTn id="52" fill="hold">
                            <p:stCondLst>
                              <p:cond delay="10250"/>
                            </p:stCondLst>
                            <p:childTnLst>
                              <p:par>
                                <p:cTn id="53" presetID="6" presetClass="emph" presetSubtype="0" fill="hold" grpId="1" nodeType="afterEffect">
                                  <p:stCondLst>
                                    <p:cond delay="0"/>
                                  </p:stCondLst>
                                  <p:childTnLst>
                                    <p:animScale>
                                      <p:cBhvr>
                                        <p:cTn id="54" dur="20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15" grpId="0"/>
      <p:bldP spid="15"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445750" y="6451402"/>
            <a:ext cx="711200" cy="381000"/>
          </a:xfrm>
        </p:spPr>
        <p:txBody>
          <a:bodyPr/>
          <a:lstStyle/>
          <a:p>
            <a:fld id="{AA4C6552-42F6-43F2-A3FB-E92E8C09004E}" type="slidenum">
              <a:rPr lang="en-US" smtClean="0">
                <a:solidFill>
                  <a:schemeClr val="bg1"/>
                </a:solidFill>
              </a:rPr>
              <a:pPr/>
              <a:t>13</a:t>
            </a:fld>
            <a:endParaRPr lang="en-US" dirty="0">
              <a:solidFill>
                <a:schemeClr val="bg1"/>
              </a:solidFill>
            </a:endParaRPr>
          </a:p>
        </p:txBody>
      </p:sp>
      <p:sp>
        <p:nvSpPr>
          <p:cNvPr id="4" name="Content Placeholder 3"/>
          <p:cNvSpPr txBox="1">
            <a:spLocks/>
          </p:cNvSpPr>
          <p:nvPr/>
        </p:nvSpPr>
        <p:spPr>
          <a:xfrm>
            <a:off x="3886200" y="2349053"/>
            <a:ext cx="8153400" cy="3442147"/>
          </a:xfrm>
          <a:prstGeom prst="rect">
            <a:avLst/>
          </a:prstGeom>
        </p:spPr>
        <p:txBody>
          <a:bodyPr>
            <a:noAutofit/>
          </a:bodyPr>
          <a:lstStyle>
            <a:lvl1pPr marL="320040" indent="-320040" algn="l" rtl="0" eaLnBrk="1" latinLnBrk="0" hangingPunct="1">
              <a:spcBef>
                <a:spcPts val="700"/>
              </a:spcBef>
              <a:buClr>
                <a:schemeClr val="accent2"/>
              </a:buClr>
              <a:buSzPct val="10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Font typeface="Arial" pitchFamily="34" charset="0"/>
              <a:buChar char="•"/>
            </a:pPr>
            <a:r>
              <a:rPr lang="en-US" sz="2800" dirty="0">
                <a:ln w="18415" cmpd="sng">
                  <a:solidFill>
                    <a:schemeClr val="accent4">
                      <a:lumMod val="75000"/>
                    </a:schemeClr>
                  </a:solidFill>
                  <a:prstDash val="solid"/>
                </a:ln>
                <a:solidFill>
                  <a:schemeClr val="accent4">
                    <a:lumMod val="75000"/>
                  </a:schemeClr>
                </a:solidFill>
                <a:effectLst>
                  <a:outerShdw blurRad="63500" dir="3600000" algn="tl" rotWithShape="0">
                    <a:srgbClr val="000000">
                      <a:alpha val="70000"/>
                    </a:srgbClr>
                  </a:outerShdw>
                </a:effectLst>
              </a:rPr>
              <a:t>Light</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2800" b="1" dirty="0">
                <a:ln w="1905"/>
                <a:solidFill>
                  <a:schemeClr val="accent5">
                    <a:lumMod val="40000"/>
                    <a:lumOff val="60000"/>
                  </a:schemeClr>
                </a:solidFill>
                <a:effectLst>
                  <a:innerShdw blurRad="69850" dist="43180" dir="5400000">
                    <a:srgbClr val="000000">
                      <a:alpha val="65000"/>
                    </a:srgbClr>
                  </a:innerShdw>
                </a:effectLst>
              </a:rPr>
              <a:t>(Gen 1:3)  </a:t>
            </a:r>
            <a:r>
              <a:rPr lang="en-US" sz="2800" dirty="0">
                <a:ln w="18415" cmpd="sng">
                  <a:solidFill>
                    <a:schemeClr val="accent4">
                      <a:lumMod val="75000"/>
                    </a:schemeClr>
                  </a:solidFill>
                  <a:prstDash val="solid"/>
                </a:ln>
                <a:solidFill>
                  <a:srgbClr val="F3872D"/>
                </a:solidFill>
                <a:effectLst>
                  <a:outerShdw blurRad="63500" dir="3600000" algn="tl" rotWithShape="0">
                    <a:srgbClr val="000000">
                      <a:alpha val="70000"/>
                    </a:srgbClr>
                  </a:outerShdw>
                </a:effectLst>
              </a:rPr>
              <a:t>H216</a:t>
            </a:r>
            <a:r>
              <a:rPr lang="en-US" sz="2800" dirty="0">
                <a:ln w="18415" cmpd="sng">
                  <a:solidFill>
                    <a:schemeClr val="accent4">
                      <a:lumMod val="75000"/>
                    </a:schemeClr>
                  </a:solidFill>
                  <a:prstDash val="solid"/>
                </a:ln>
                <a:solidFill>
                  <a:srgbClr val="FFFFFF"/>
                </a:solidFill>
                <a:effectLst>
                  <a:outerShdw blurRad="63500" dir="3600000" algn="tl" rotWithShape="0">
                    <a:srgbClr val="000000">
                      <a:alpha val="70000"/>
                    </a:srgbClr>
                  </a:outerShdw>
                </a:effectLst>
              </a:rPr>
              <a:t>;  </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en-US" sz="2800" dirty="0" err="1">
                <a:ln w="18415" cmpd="sng">
                  <a:solidFill>
                    <a:srgbClr val="FFFFFF"/>
                  </a:solidFill>
                  <a:prstDash val="solid"/>
                </a:ln>
                <a:solidFill>
                  <a:srgbClr val="FFFFFF"/>
                </a:solidFill>
                <a:effectLst>
                  <a:outerShdw blurRad="63500" dir="3600000" algn="tl" rotWithShape="0">
                    <a:srgbClr val="000000">
                      <a:alpha val="70000"/>
                    </a:srgbClr>
                  </a:outerShdw>
                </a:effectLst>
              </a:rPr>
              <a:t>owr</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from H215; </a:t>
            </a:r>
            <a:r>
              <a:rPr lang="en-US" sz="2800" dirty="0">
                <a:ln w="18415" cmpd="sng">
                  <a:solidFill>
                    <a:schemeClr val="accent4">
                      <a:lumMod val="75000"/>
                    </a:schemeClr>
                  </a:solidFill>
                  <a:prstDash val="solid"/>
                </a:ln>
                <a:solidFill>
                  <a:schemeClr val="accent4">
                    <a:lumMod val="75000"/>
                  </a:schemeClr>
                </a:solidFill>
                <a:effectLst>
                  <a:outerShdw blurRad="63500" dir="3600000" algn="tl" rotWithShape="0">
                    <a:srgbClr val="000000">
                      <a:alpha val="70000"/>
                    </a:srgbClr>
                  </a:outerShdw>
                </a:effectLst>
              </a:rPr>
              <a:t>illumination</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or (concrete) </a:t>
            </a:r>
            <a:r>
              <a:rPr lang="en-US" sz="2800" dirty="0">
                <a:ln w="18415" cmpd="sng">
                  <a:solidFill>
                    <a:schemeClr val="accent4">
                      <a:lumMod val="75000"/>
                    </a:schemeClr>
                  </a:solidFill>
                  <a:prstDash val="solid"/>
                </a:ln>
                <a:solidFill>
                  <a:schemeClr val="accent4">
                    <a:lumMod val="75000"/>
                  </a:schemeClr>
                </a:solidFill>
                <a:effectLst>
                  <a:outerShdw blurRad="63500" dir="3600000" algn="tl" rotWithShape="0">
                    <a:srgbClr val="000000">
                      <a:alpha val="70000"/>
                    </a:srgbClr>
                  </a:outerShdw>
                </a:effectLst>
              </a:rPr>
              <a:t>luminary.</a:t>
            </a:r>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marL="0" indent="0">
              <a:buNone/>
            </a:pPr>
            <a:r>
              <a:rPr lang="en-US" sz="2800" b="1" dirty="0">
                <a:ln w="1905">
                  <a:solidFill>
                    <a:schemeClr val="bg2">
                      <a:lumMod val="90000"/>
                    </a:schemeClr>
                  </a:solidFill>
                </a:ln>
                <a:solidFill>
                  <a:schemeClr val="accent3"/>
                </a:solidFill>
                <a:effectLst>
                  <a:innerShdw blurRad="69850" dist="43180" dir="5400000">
                    <a:srgbClr val="000000">
                      <a:alpha val="65000"/>
                    </a:srgbClr>
                  </a:innerShdw>
                </a:effectLst>
              </a:rPr>
              <a:t>Now, compare this “light” definition to the </a:t>
            </a:r>
            <a:br>
              <a:rPr lang="en-US" sz="2800" b="1" dirty="0">
                <a:ln w="1905">
                  <a:solidFill>
                    <a:schemeClr val="bg2">
                      <a:lumMod val="90000"/>
                    </a:schemeClr>
                  </a:solidFill>
                </a:ln>
                <a:solidFill>
                  <a:schemeClr val="accent3"/>
                </a:solidFill>
                <a:effectLst>
                  <a:innerShdw blurRad="69850" dist="43180" dir="5400000">
                    <a:srgbClr val="000000">
                      <a:alpha val="65000"/>
                    </a:srgbClr>
                  </a:innerShdw>
                </a:effectLst>
              </a:rPr>
            </a:br>
            <a:r>
              <a:rPr lang="en-US" sz="2800" b="1" dirty="0">
                <a:ln w="1905">
                  <a:solidFill>
                    <a:schemeClr val="bg2">
                      <a:lumMod val="90000"/>
                    </a:schemeClr>
                  </a:solidFill>
                </a:ln>
                <a:solidFill>
                  <a:schemeClr val="accent3"/>
                </a:solidFill>
                <a:effectLst>
                  <a:innerShdw blurRad="69850" dist="43180" dir="5400000">
                    <a:srgbClr val="000000">
                      <a:alpha val="65000"/>
                    </a:srgbClr>
                  </a:innerShdw>
                </a:effectLst>
              </a:rPr>
              <a:t>“light” definition of Isa 8:20:</a:t>
            </a:r>
            <a:endParaRPr lang="en-US" sz="2800" dirty="0">
              <a:ln w="1905">
                <a:solidFill>
                  <a:schemeClr val="bg2">
                    <a:lumMod val="90000"/>
                  </a:schemeClr>
                </a:solidFill>
              </a:ln>
              <a:solidFill>
                <a:schemeClr val="accent3"/>
              </a:solidFill>
              <a:effectLst>
                <a:outerShdw blurRad="63500" dir="3600000" algn="tl" rotWithShape="0">
                  <a:srgbClr val="000000">
                    <a:alpha val="70000"/>
                  </a:srgbClr>
                </a:outerShdw>
              </a:effectLst>
            </a:endParaRPr>
          </a:p>
          <a:p>
            <a:pPr>
              <a:buFont typeface="Arial" pitchFamily="34" charset="0"/>
              <a:buChar char="•"/>
            </a:pPr>
            <a:r>
              <a:rPr lang="en-US" sz="2800" dirty="0">
                <a:ln w="18415" cmpd="sng">
                  <a:solidFill>
                    <a:srgbClr val="FFC9DB"/>
                  </a:solidFill>
                  <a:prstDash val="solid"/>
                </a:ln>
                <a:solidFill>
                  <a:srgbClr val="FFC9DB"/>
                </a:solidFill>
                <a:effectLst>
                  <a:glow rad="139700">
                    <a:schemeClr val="accent1">
                      <a:satMod val="175000"/>
                      <a:alpha val="40000"/>
                    </a:schemeClr>
                  </a:glow>
                  <a:outerShdw blurRad="63500" dir="3600000" algn="tl" rotWithShape="0">
                    <a:srgbClr val="000000">
                      <a:alpha val="70000"/>
                    </a:srgbClr>
                  </a:outerShdw>
                </a:effectLst>
              </a:rPr>
              <a:t>Light</a:t>
            </a:r>
            <a:r>
              <a:rPr lang="en-US" sz="28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  </a:t>
            </a:r>
            <a:r>
              <a:rPr lang="en-US" sz="2800" b="1" dirty="0">
                <a:ln w="1905"/>
                <a:solidFill>
                  <a:schemeClr val="accent5">
                    <a:lumMod val="40000"/>
                    <a:lumOff val="60000"/>
                  </a:schemeClr>
                </a:solidFill>
                <a:effectLst>
                  <a:glow rad="139700">
                    <a:schemeClr val="accent1">
                      <a:satMod val="175000"/>
                      <a:alpha val="40000"/>
                    </a:schemeClr>
                  </a:glow>
                  <a:innerShdw blurRad="69850" dist="43180" dir="5400000">
                    <a:srgbClr val="000000">
                      <a:alpha val="65000"/>
                    </a:srgbClr>
                  </a:innerShdw>
                </a:effectLst>
              </a:rPr>
              <a:t>(Isa 8:20)  </a:t>
            </a:r>
            <a:r>
              <a:rPr lang="en-US" sz="2800" dirty="0">
                <a:ln w="18415" cmpd="sng">
                  <a:solidFill>
                    <a:srgbClr val="FFC9DB"/>
                  </a:solidFill>
                  <a:prstDash val="solid"/>
                </a:ln>
                <a:solidFill>
                  <a:srgbClr val="FFC9DB"/>
                </a:solidFill>
                <a:effectLst>
                  <a:glow rad="139700">
                    <a:schemeClr val="accent1">
                      <a:satMod val="175000"/>
                      <a:alpha val="40000"/>
                    </a:schemeClr>
                  </a:glow>
                  <a:outerShdw blurRad="63500" dir="3600000" algn="tl" rotWithShape="0">
                    <a:srgbClr val="000000">
                      <a:alpha val="70000"/>
                    </a:srgbClr>
                  </a:outerShdw>
                </a:effectLst>
              </a:rPr>
              <a:t>H7837;</a:t>
            </a:r>
            <a:r>
              <a:rPr lang="en-US" sz="28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  </a:t>
            </a:r>
            <a:r>
              <a:rPr lang="en-US" sz="2800" dirty="0" err="1">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shachar</a:t>
            </a:r>
            <a:r>
              <a:rPr lang="en-US" sz="28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 from H7836; </a:t>
            </a:r>
            <a:r>
              <a:rPr lang="en-US" sz="2800" dirty="0">
                <a:ln w="18415" cmpd="sng">
                  <a:solidFill>
                    <a:srgbClr val="FFC9DB"/>
                  </a:solidFill>
                  <a:prstDash val="solid"/>
                </a:ln>
                <a:solidFill>
                  <a:srgbClr val="FFC9DB"/>
                </a:solidFill>
                <a:effectLst>
                  <a:glow rad="139700">
                    <a:schemeClr val="accent1">
                      <a:satMod val="175000"/>
                      <a:alpha val="40000"/>
                    </a:schemeClr>
                  </a:glow>
                  <a:outerShdw blurRad="63500" dir="3600000" algn="tl" rotWithShape="0">
                    <a:srgbClr val="000000">
                      <a:alpha val="70000"/>
                    </a:srgbClr>
                  </a:outerShdw>
                </a:effectLst>
              </a:rPr>
              <a:t>DAWN</a:t>
            </a:r>
            <a:r>
              <a:rPr lang="en-US" sz="28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t>  (literal, figurative or adverbial):  KJV – </a:t>
            </a:r>
            <a:br>
              <a:rPr lang="en-US" sz="2800" dirty="0">
                <a:ln w="18415" cmpd="sng">
                  <a:solidFill>
                    <a:srgbClr val="FFFFFF"/>
                  </a:solidFill>
                  <a:prstDash val="solid"/>
                </a:ln>
                <a:solidFill>
                  <a:srgbClr val="FFFFFF"/>
                </a:solidFill>
                <a:effectLst>
                  <a:glow rad="139700">
                    <a:schemeClr val="accent1">
                      <a:satMod val="175000"/>
                      <a:alpha val="40000"/>
                    </a:schemeClr>
                  </a:glow>
                  <a:outerShdw blurRad="63500" dir="3600000" algn="tl" rotWithShape="0">
                    <a:srgbClr val="000000">
                      <a:alpha val="70000"/>
                    </a:srgbClr>
                  </a:outerShdw>
                </a:effectLst>
              </a:rPr>
            </a:br>
            <a:r>
              <a:rPr lang="en-US" sz="2800" dirty="0">
                <a:ln w="18415" cmpd="sng">
                  <a:solidFill>
                    <a:srgbClr val="FFC9DB"/>
                  </a:solidFill>
                  <a:prstDash val="solid"/>
                </a:ln>
                <a:solidFill>
                  <a:srgbClr val="FFC9DB"/>
                </a:solidFill>
                <a:effectLst>
                  <a:glow rad="139700">
                    <a:schemeClr val="accent1">
                      <a:satMod val="175000"/>
                      <a:alpha val="40000"/>
                    </a:schemeClr>
                  </a:glow>
                  <a:outerShdw blurRad="63500" dir="3600000" algn="tl" rotWithShape="0">
                    <a:srgbClr val="000000">
                      <a:alpha val="70000"/>
                    </a:srgbClr>
                  </a:outerShdw>
                </a:effectLst>
              </a:rPr>
              <a:t>day (-spring),  early, light, morning, whence </a:t>
            </a:r>
            <a:r>
              <a:rPr lang="en-US" sz="2800" dirty="0" err="1">
                <a:ln w="18415" cmpd="sng">
                  <a:solidFill>
                    <a:srgbClr val="FFC9DB"/>
                  </a:solidFill>
                  <a:prstDash val="solid"/>
                </a:ln>
                <a:solidFill>
                  <a:srgbClr val="FFC9DB"/>
                </a:solidFill>
                <a:effectLst>
                  <a:glow rad="139700">
                    <a:schemeClr val="accent1">
                      <a:satMod val="175000"/>
                      <a:alpha val="40000"/>
                    </a:schemeClr>
                  </a:glow>
                  <a:outerShdw blurRad="63500" dir="3600000" algn="tl" rotWithShape="0">
                    <a:srgbClr val="000000">
                      <a:alpha val="70000"/>
                    </a:srgbClr>
                  </a:outerShdw>
                </a:effectLst>
              </a:rPr>
              <a:t>riseth</a:t>
            </a:r>
            <a:r>
              <a:rPr lang="en-US" sz="2800" dirty="0">
                <a:ln w="18415" cmpd="sng">
                  <a:solidFill>
                    <a:srgbClr val="FFC9DB"/>
                  </a:solidFill>
                  <a:prstDash val="solid"/>
                </a:ln>
                <a:solidFill>
                  <a:srgbClr val="FFC9DB"/>
                </a:solidFill>
                <a:effectLst>
                  <a:glow rad="139700">
                    <a:schemeClr val="accent1">
                      <a:satMod val="175000"/>
                      <a:alpha val="40000"/>
                    </a:schemeClr>
                  </a:glow>
                  <a:outerShdw blurRad="63500" dir="3600000" algn="tl" rotWithShape="0">
                    <a:srgbClr val="000000">
                      <a:alpha val="70000"/>
                    </a:srgbClr>
                  </a:outerShdw>
                </a:effectLst>
              </a:rPr>
              <a:t>.</a:t>
            </a:r>
          </a:p>
        </p:txBody>
      </p:sp>
      <p:sp>
        <p:nvSpPr>
          <p:cNvPr id="6" name="Title 1"/>
          <p:cNvSpPr txBox="1">
            <a:spLocks/>
          </p:cNvSpPr>
          <p:nvPr/>
        </p:nvSpPr>
        <p:spPr>
          <a:xfrm>
            <a:off x="3581400" y="152400"/>
            <a:ext cx="8077200" cy="990600"/>
          </a:xfrm>
          <a:prstGeom prst="rect">
            <a:avLst/>
          </a:prstGeom>
        </p:spPr>
        <p:txBody>
          <a:bodyPr vert="horz"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6000" b="1" dirty="0">
                <a:ln w="11430"/>
                <a:solidFill>
                  <a:schemeClr val="accent4">
                    <a:lumMod val="75000"/>
                  </a:schemeClr>
                </a:solidFill>
                <a:effectLst>
                  <a:outerShdw blurRad="50800" dist="39000" dir="5460000" algn="tl">
                    <a:srgbClr val="000000">
                      <a:alpha val="38000"/>
                    </a:srgbClr>
                  </a:outerShdw>
                </a:effectLst>
                <a:latin typeface="Kristen ITC" pitchFamily="66" charset="0"/>
              </a:rPr>
              <a:t>“Light” </a:t>
            </a:r>
            <a:r>
              <a:rPr lang="en-US" sz="6000" b="1" dirty="0">
                <a:ln w="11430"/>
                <a:solidFill>
                  <a:schemeClr val="accent4">
                    <a:lumMod val="75000"/>
                  </a:schemeClr>
                </a:solidFill>
                <a:effectLst>
                  <a:outerShdw blurRad="50800" dist="39000" dir="5460000" algn="tl">
                    <a:srgbClr val="000000">
                      <a:alpha val="38000"/>
                    </a:srgbClr>
                  </a:outerShdw>
                </a:effectLst>
              </a:rPr>
              <a:t>of</a:t>
            </a:r>
            <a:r>
              <a:rPr lang="en-US" sz="7200" b="1" dirty="0">
                <a:ln w="11430"/>
                <a:solidFill>
                  <a:schemeClr val="accent4">
                    <a:lumMod val="75000"/>
                  </a:schemeClr>
                </a:solidFill>
                <a:effectLst>
                  <a:outerShdw blurRad="50800" dist="39000" dir="5460000" algn="tl">
                    <a:srgbClr val="000000">
                      <a:alpha val="38000"/>
                    </a:srgbClr>
                  </a:outerShdw>
                </a:effectLst>
              </a:rPr>
              <a:t> Isa 8:20</a:t>
            </a:r>
          </a:p>
        </p:txBody>
      </p:sp>
      <p:sp>
        <p:nvSpPr>
          <p:cNvPr id="7" name="Title 1"/>
          <p:cNvSpPr txBox="1">
            <a:spLocks/>
          </p:cNvSpPr>
          <p:nvPr/>
        </p:nvSpPr>
        <p:spPr>
          <a:xfrm>
            <a:off x="3647950" y="1143000"/>
            <a:ext cx="8391650" cy="990600"/>
          </a:xfrm>
          <a:prstGeom prst="rect">
            <a:avLst/>
          </a:prstGeom>
        </p:spPr>
        <p:txBody>
          <a:bodyPr vert="horz" anchor="ctr">
            <a:normAutofit fontScale="92500"/>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b="1" dirty="0">
                <a:ln w="11430"/>
                <a:solidFill>
                  <a:srgbClr val="ACDED8"/>
                </a:solidFill>
                <a:effectLst>
                  <a:outerShdw blurRad="50800" dist="39000" dir="5460000" algn="tl">
                    <a:srgbClr val="000000">
                      <a:alpha val="38000"/>
                    </a:srgbClr>
                  </a:outerShdw>
                </a:effectLst>
              </a:rPr>
              <a:t>“… there is no </a:t>
            </a:r>
            <a:r>
              <a:rPr lang="en-US" sz="4000" b="1" dirty="0">
                <a:ln w="11430"/>
                <a:solidFill>
                  <a:schemeClr val="accent4">
                    <a:lumMod val="75000"/>
                  </a:schemeClr>
                </a:solidFill>
                <a:effectLst>
                  <a:outerShdw blurRad="50800" dist="39000" dir="5460000" algn="tl">
                    <a:srgbClr val="000000">
                      <a:alpha val="38000"/>
                    </a:srgbClr>
                  </a:outerShdw>
                </a:effectLst>
                <a:latin typeface="Kristen ITC" pitchFamily="66" charset="0"/>
              </a:rPr>
              <a:t>light</a:t>
            </a:r>
            <a:r>
              <a:rPr lang="en-US" b="1" dirty="0">
                <a:ln w="11430"/>
                <a:solidFill>
                  <a:srgbClr val="ACDED8"/>
                </a:solidFill>
                <a:effectLst>
                  <a:outerShdw blurRad="50800" dist="39000" dir="5460000" algn="tl">
                    <a:srgbClr val="000000">
                      <a:alpha val="38000"/>
                    </a:srgbClr>
                  </a:outerShdw>
                </a:effectLst>
              </a:rPr>
              <a:t> </a:t>
            </a:r>
            <a:r>
              <a:rPr lang="en-US" sz="2800" b="1" dirty="0">
                <a:ln w="11430"/>
                <a:solidFill>
                  <a:srgbClr val="ACDED8"/>
                </a:solidFill>
                <a:effectLst>
                  <a:outerShdw blurRad="50800" dist="39000" dir="5460000" algn="tl">
                    <a:srgbClr val="000000">
                      <a:alpha val="38000"/>
                    </a:srgbClr>
                  </a:outerShdw>
                </a:effectLst>
              </a:rPr>
              <a:t>[</a:t>
            </a:r>
            <a:r>
              <a:rPr lang="en-US" sz="2800" b="1" dirty="0">
                <a:ln w="11430"/>
                <a:solidFill>
                  <a:schemeClr val="accent4">
                    <a:lumMod val="75000"/>
                  </a:schemeClr>
                </a:solidFill>
                <a:effectLst>
                  <a:outerShdw blurRad="50800" dist="39000" dir="5460000" algn="tl">
                    <a:srgbClr val="000000">
                      <a:alpha val="38000"/>
                    </a:srgbClr>
                  </a:outerShdw>
                </a:effectLst>
              </a:rPr>
              <a:t>H7837</a:t>
            </a:r>
            <a:r>
              <a:rPr lang="en-US" sz="2800" b="1" dirty="0">
                <a:ln w="11430"/>
                <a:solidFill>
                  <a:srgbClr val="ACDED8"/>
                </a:solidFill>
                <a:effectLst>
                  <a:outerShdw blurRad="50800" dist="39000" dir="5460000" algn="tl">
                    <a:srgbClr val="000000">
                      <a:alpha val="38000"/>
                    </a:srgbClr>
                  </a:outerShdw>
                </a:effectLst>
              </a:rPr>
              <a:t>] </a:t>
            </a:r>
            <a:r>
              <a:rPr lang="en-US" b="1" dirty="0">
                <a:ln w="11430"/>
                <a:solidFill>
                  <a:srgbClr val="ACDED8"/>
                </a:solidFill>
                <a:effectLst>
                  <a:outerShdw blurRad="50800" dist="39000" dir="5460000" algn="tl">
                    <a:srgbClr val="000000">
                      <a:alpha val="38000"/>
                    </a:srgbClr>
                  </a:outerShdw>
                </a:effectLst>
              </a:rPr>
              <a:t>in them.”</a:t>
            </a:r>
          </a:p>
        </p:txBody>
      </p:sp>
      <p:pic>
        <p:nvPicPr>
          <p:cNvPr id="4098" name="Picture 2" descr="C:\Users\Rae\Desktop\Art on Desktop\white man clip art\3d white people\png\attention horn 1 png.pn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1676400" y="-1143000"/>
            <a:ext cx="2042812" cy="204281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Rae\Desktop\Moon study\Isa 8 20 - 1.jp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304800" y="251145"/>
            <a:ext cx="3352800" cy="4291421"/>
          </a:xfrm>
          <a:prstGeom prst="roundRect">
            <a:avLst>
              <a:gd name="adj" fmla="val 11111"/>
            </a:avLst>
          </a:prstGeom>
          <a:ln w="190500" cap="rnd">
            <a:solidFill>
              <a:schemeClr val="accent4"/>
            </a:solidFill>
            <a:prstDash val="solid"/>
          </a:ln>
          <a:effectLst>
            <a:outerShdw blurRad="139700" dist="127000" dir="2700000" sx="101000" sy="101000" algn="tl" rotWithShape="0">
              <a:prstClr val="black">
                <a:alpha val="35000"/>
              </a:prstClr>
            </a:outerShdw>
          </a:effectLst>
          <a:scene3d>
            <a:camera prst="perspectiveFront" fov="5400000"/>
            <a:lightRig rig="threePt" dir="t">
              <a:rot lat="0" lon="0" rev="19200000"/>
            </a:lightRig>
          </a:scene3d>
          <a:sp3d extrusionH="25400">
            <a:bevelT w="304800" h="152400" prst="relaxedInset"/>
            <a:extrusionClr>
              <a:srgbClr val="FFFFFF"/>
            </a:extrusionClr>
          </a:sp3d>
          <a:extLst>
            <a:ext uri="{909E8E84-426E-40DD-AFC4-6F175D3DCCD1}">
              <a14:hiddenFill xmlns:a14="http://schemas.microsoft.com/office/drawing/2010/main">
                <a:solidFill>
                  <a:srgbClr val="FFFFFF"/>
                </a:solidFill>
              </a14:hiddenFill>
            </a:ext>
          </a:extLst>
        </p:spPr>
      </p:pic>
      <p:sp>
        <p:nvSpPr>
          <p:cNvPr id="11" name="Oval 10"/>
          <p:cNvSpPr/>
          <p:nvPr/>
        </p:nvSpPr>
        <p:spPr>
          <a:xfrm>
            <a:off x="1295400" y="3898585"/>
            <a:ext cx="914400" cy="457200"/>
          </a:xfrm>
          <a:prstGeom prst="ellipse">
            <a:avLst/>
          </a:prstGeom>
          <a:noFill/>
          <a:ln w="76200">
            <a:solidFill>
              <a:schemeClr val="accent4">
                <a:lumMod val="7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08075" y="5810905"/>
            <a:ext cx="11246989"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Does Isaiah have a special message for us?</a:t>
            </a:r>
          </a:p>
        </p:txBody>
      </p:sp>
    </p:spTree>
    <p:extLst>
      <p:ext uri="{BB962C8B-B14F-4D97-AF65-F5344CB8AC3E}">
        <p14:creationId xmlns:p14="http://schemas.microsoft.com/office/powerpoint/2010/main" val="264980486"/>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750"/>
                                        <p:tgtEl>
                                          <p:spTgt spid="4">
                                            <p:txEl>
                                              <p:pRg st="1" end="1"/>
                                            </p:txEl>
                                          </p:spTgt>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wipe(up)">
                                      <p:cBhvr>
                                        <p:cTn id="19" dur="2000"/>
                                        <p:tgtEl>
                                          <p:spTgt spid="4">
                                            <p:txEl>
                                              <p:pRg st="2" end="2"/>
                                            </p:txEl>
                                          </p:spTgt>
                                        </p:tgtEl>
                                      </p:cBhvr>
                                    </p:animEffect>
                                  </p:childTnLst>
                                </p:cTn>
                              </p:par>
                            </p:childTnLst>
                          </p:cTn>
                        </p:par>
                        <p:par>
                          <p:cTn id="20" fill="hold">
                            <p:stCondLst>
                              <p:cond delay="4000"/>
                            </p:stCondLst>
                            <p:childTnLst>
                              <p:par>
                                <p:cTn id="21" presetID="21" presetClass="entr" presetSubtype="1" fill="hold" grpId="1"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2000"/>
                                        <p:tgtEl>
                                          <p:spTgt spid="11"/>
                                        </p:tgtEl>
                                      </p:cBhvr>
                                    </p:animEffect>
                                  </p:childTnLst>
                                </p:cTn>
                              </p:par>
                            </p:childTnLst>
                          </p:cTn>
                        </p:par>
                        <p:par>
                          <p:cTn id="24" fill="hold">
                            <p:stCondLst>
                              <p:cond delay="6000"/>
                            </p:stCondLst>
                            <p:childTnLst>
                              <p:par>
                                <p:cTn id="25" presetID="21" presetClass="entr" presetSubtype="1" fill="hold" grpId="2"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wipe(left)">
                                      <p:cBhvr>
                                        <p:cTn id="3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a:xfrm>
            <a:off x="344349" y="5715000"/>
            <a:ext cx="11484975" cy="914400"/>
          </a:xfrm>
          <a:prstGeom prst="rect">
            <a:avLst/>
          </a:prstGeom>
          <a:solidFill>
            <a:srgbClr val="002060"/>
          </a:solidFill>
          <a:ln w="76200">
            <a:solidFill>
              <a:srgbClr val="FFC000"/>
            </a:solidFill>
          </a:ln>
          <a:scene3d>
            <a:camera prst="orthographicFront"/>
            <a:lightRig rig="threePt" dir="t"/>
          </a:scene3d>
          <a:sp3d>
            <a:bevelT/>
          </a:sp3d>
        </p:spPr>
        <p:txBody>
          <a:bodyPr vert="horz">
            <a:normAutofit/>
            <a:sp3d extrusionH="57150">
              <a:bevelT h="25400" prst="softRound"/>
            </a:sp3d>
          </a:bodyPr>
          <a:lstStyle>
            <a:lvl1pPr marL="0" indent="0" algn="l" rtl="0" eaLnBrk="1" latinLnBrk="0" hangingPunct="1">
              <a:spcBef>
                <a:spcPts val="700"/>
              </a:spcBef>
              <a:buClr>
                <a:schemeClr val="accent2"/>
              </a:buClr>
              <a:buSzPct val="100000"/>
              <a:buFontTx/>
              <a:buNone/>
              <a:defRPr kumimoji="0" sz="17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Tx/>
              <a:buNone/>
              <a:defRPr kumimoji="0" sz="12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Tx/>
              <a:buNone/>
              <a:defRPr kumimoji="0" sz="10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Tx/>
              <a:buNone/>
              <a:defRPr kumimoji="0" sz="9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Tx/>
              <a:buNone/>
              <a:defRPr kumimoji="0" sz="9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Ravie" pitchFamily="82" charset="0"/>
              </a:rPr>
              <a:t>It </a:t>
            </a:r>
            <a:r>
              <a:rPr lang="en-US" sz="4800" b="1" dirty="0">
                <a:ln w="12700">
                  <a:solidFill>
                    <a:schemeClr val="tx2">
                      <a:satMod val="155000"/>
                    </a:schemeClr>
                  </a:solidFill>
                  <a:prstDash val="solid"/>
                </a:ln>
                <a:solidFill>
                  <a:srgbClr val="3BCCFF"/>
                </a:solidFill>
                <a:effectLst>
                  <a:outerShdw blurRad="41275" dist="20320" dir="1800000" algn="tl" rotWithShape="0">
                    <a:srgbClr val="000000">
                      <a:alpha val="40000"/>
                    </a:srgbClr>
                  </a:outerShdw>
                </a:effectLst>
                <a:latin typeface="Ravie" pitchFamily="82" charset="0"/>
              </a:rPr>
              <a:t>absolutely</a:t>
            </a:r>
            <a:r>
              <a:rPr lang="en-US" sz="48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Ravie" pitchFamily="82" charset="0"/>
              </a:rPr>
              <a:t> is </a:t>
            </a:r>
            <a:r>
              <a:rPr lang="en-US" sz="4800" b="1" dirty="0">
                <a:ln w="12700">
                  <a:solidFill>
                    <a:schemeClr val="tx2">
                      <a:satMod val="155000"/>
                    </a:schemeClr>
                  </a:solidFill>
                  <a:prstDash val="solid"/>
                </a:ln>
                <a:solidFill>
                  <a:srgbClr val="B83D68"/>
                </a:solidFill>
                <a:effectLst>
                  <a:outerShdw blurRad="41275" dist="20320" dir="1800000" algn="tl" rotWithShape="0">
                    <a:srgbClr val="000000">
                      <a:alpha val="40000"/>
                    </a:srgbClr>
                  </a:outerShdw>
                </a:effectLst>
                <a:latin typeface="Ravie" pitchFamily="82" charset="0"/>
              </a:rPr>
              <a:t>not true!</a:t>
            </a:r>
            <a:endParaRPr lang="en-US" sz="4800" dirty="0">
              <a:solidFill>
                <a:srgbClr val="B83D68"/>
              </a:solidFill>
              <a:latin typeface="Ravie" pitchFamily="82" charset="0"/>
            </a:endParaRPr>
          </a:p>
        </p:txBody>
      </p:sp>
      <p:sp>
        <p:nvSpPr>
          <p:cNvPr id="7" name="Title 2"/>
          <p:cNvSpPr txBox="1">
            <a:spLocks/>
          </p:cNvSpPr>
          <p:nvPr/>
        </p:nvSpPr>
        <p:spPr>
          <a:xfrm>
            <a:off x="1752600" y="4648200"/>
            <a:ext cx="10439400" cy="685800"/>
          </a:xfrm>
          <a:prstGeom prst="rect">
            <a:avLst/>
          </a:prstGeom>
        </p:spPr>
        <p:txBody>
          <a:bodyPr vert="horz" anchor="ctr">
            <a:noAutofit/>
            <a:scene3d>
              <a:camera prst="orthographicFront"/>
              <a:lightRig rig="threePt" dir="t"/>
            </a:scene3d>
            <a:sp3d extrusionH="57150">
              <a:bevelT w="38100" h="38100"/>
            </a:sp3d>
          </a:bodyPr>
          <a:lstStyle>
            <a:lvl1pPr algn="l" rtl="0" eaLnBrk="1" latinLnBrk="0" hangingPunct="1">
              <a:spcBef>
                <a:spcPct val="0"/>
              </a:spcBef>
              <a:buNone/>
              <a:defRPr kumimoji="0" sz="2800" b="0" kern="1200">
                <a:solidFill>
                  <a:srgbClr val="FFFFFF"/>
                </a:solidFill>
                <a:latin typeface="+mj-lt"/>
                <a:ea typeface="+mj-ea"/>
                <a:cs typeface="+mj-cs"/>
              </a:defRPr>
            </a:lvl1pPr>
          </a:lstStyle>
          <a:p>
            <a:pPr algn="ctr"/>
            <a:r>
              <a:rPr lang="en-US" sz="4800">
                <a:solidFill>
                  <a:srgbClr val="FFC000"/>
                </a:solidFill>
                <a:latin typeface="Arial Rounded MT Bold" pitchFamily="34" charset="0"/>
              </a:rPr>
              <a:t>Is this </a:t>
            </a:r>
            <a:r>
              <a:rPr lang="en-US" sz="4800" dirty="0">
                <a:solidFill>
                  <a:srgbClr val="FFC000"/>
                </a:solidFill>
                <a:latin typeface="Arial Rounded MT Bold" pitchFamily="34" charset="0"/>
              </a:rPr>
              <a:t>“sheep” really a “wolf?</a:t>
            </a:r>
          </a:p>
        </p:txBody>
      </p:sp>
      <p:sp>
        <p:nvSpPr>
          <p:cNvPr id="8" name="Slide Number Placeholder 3"/>
          <p:cNvSpPr txBox="1">
            <a:spLocks/>
          </p:cNvSpPr>
          <p:nvPr/>
        </p:nvSpPr>
        <p:spPr>
          <a:xfrm>
            <a:off x="0" y="4667249"/>
            <a:ext cx="1905000" cy="663578"/>
          </a:xfrm>
          <a:prstGeom prst="rect">
            <a:avLst/>
          </a:prstGeom>
        </p:spPr>
        <p:txBody>
          <a:bodyPr vert="horz" rtlCol="0" anchor="ctr" anchorCtr="0">
            <a:normAutofit/>
          </a:bodyPr>
          <a:lstStyle>
            <a:defPPr>
              <a:defRPr lang="en-US"/>
            </a:defPPr>
            <a:lvl1pPr marL="0" algn="ctr" defTabSz="914400" rtl="0" eaLnBrk="1" latinLnBrk="0" hangingPunct="1">
              <a:defRPr kumimoji="0" sz="28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4C6552-42F6-43F2-A3FB-E92E8C09004E}" type="slidenum">
              <a:rPr lang="en-US" smtClean="0"/>
              <a:pPr/>
              <a:t>14</a:t>
            </a:fld>
            <a:endParaRPr lang="en-US" dirty="0"/>
          </a:p>
        </p:txBody>
      </p:sp>
      <p:pic>
        <p:nvPicPr>
          <p:cNvPr id="9" name="Picture Placeholder 5"/>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690762" y="199492"/>
            <a:ext cx="7065263" cy="4256764"/>
          </a:xfrm>
          <a:prstGeom prst="roundRect">
            <a:avLst>
              <a:gd name="adj" fmla="val 16667"/>
            </a:avLst>
          </a:prstGeom>
          <a:ln w="76200">
            <a:solidFill>
              <a:schemeClr val="accent4">
                <a:lumMod val="75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a:contourClr>
              <a:srgbClr val="969696"/>
            </a:contourClr>
          </a:sp3d>
        </p:spPr>
      </p:pic>
      <p:sp>
        <p:nvSpPr>
          <p:cNvPr id="10" name="Rounded Rectangle 9"/>
          <p:cNvSpPr/>
          <p:nvPr/>
        </p:nvSpPr>
        <p:spPr>
          <a:xfrm>
            <a:off x="3371627" y="137810"/>
            <a:ext cx="895573" cy="4364888"/>
          </a:xfrm>
          <a:prstGeom prst="roundRect">
            <a:avLst>
              <a:gd name="adj" fmla="val 25095"/>
            </a:avLst>
          </a:prstGeom>
          <a:solidFill>
            <a:srgbClr val="002060"/>
          </a:solidFill>
          <a:ln w="57150">
            <a:solidFill>
              <a:srgbClr val="FFC000"/>
            </a:solidFill>
          </a:ln>
          <a:scene3d>
            <a:camera prst="orthographicFront"/>
            <a:lightRig rig="flat" dir="tl">
              <a:rot lat="0" lon="0" rev="6600000"/>
            </a:lightRig>
          </a:scene3d>
          <a:sp3d>
            <a:bevelT/>
          </a:sp3d>
        </p:spPr>
        <p:txBody>
          <a:bodyPr vert="wordArtVert" wrap="square" lIns="91440" tIns="45720" rIns="91440" bIns="45720">
            <a:spAutoFit/>
            <a:sp3d extrusionH="25400" contourW="8890">
              <a:bevelT w="38100" h="31750"/>
              <a:contourClr>
                <a:schemeClr val="accent2">
                  <a:shade val="75000"/>
                </a:schemeClr>
              </a:contourClr>
            </a:sp3d>
          </a:bodyPr>
          <a:lstStyle/>
          <a:p>
            <a:pPr algn="ctr"/>
            <a:r>
              <a:rPr lang="en-US" sz="3200" b="1" dirty="0">
                <a:ln w="11430"/>
                <a:solidFill>
                  <a:srgbClr val="FFC000"/>
                </a:solidFill>
                <a:effectLst>
                  <a:outerShdw blurRad="50800" dist="39000" dir="5460000" algn="tl">
                    <a:srgbClr val="000000">
                      <a:alpha val="38000"/>
                    </a:srgbClr>
                  </a:outerShdw>
                </a:effectLst>
              </a:rPr>
              <a:t>WARNING</a:t>
            </a:r>
            <a:endParaRPr lang="en-US" sz="3200" b="1" cap="none" spc="0" dirty="0">
              <a:ln w="11430"/>
              <a:solidFill>
                <a:srgbClr val="FFC000"/>
              </a:solidFill>
              <a:effectLst>
                <a:outerShdw blurRad="50800" dist="39000" dir="5460000" algn="tl">
                  <a:srgbClr val="000000">
                    <a:alpha val="38000"/>
                  </a:srgbClr>
                </a:outerShdw>
              </a:effectLst>
            </a:endParaRPr>
          </a:p>
        </p:txBody>
      </p:sp>
      <p:sp>
        <p:nvSpPr>
          <p:cNvPr id="11" name="Text Placeholder 1"/>
          <p:cNvSpPr txBox="1">
            <a:spLocks/>
          </p:cNvSpPr>
          <p:nvPr/>
        </p:nvSpPr>
        <p:spPr>
          <a:xfrm>
            <a:off x="247873" y="199492"/>
            <a:ext cx="2647727" cy="4143908"/>
          </a:xfrm>
          <a:prstGeom prst="rect">
            <a:avLst/>
          </a:prstGeom>
          <a:solidFill>
            <a:srgbClr val="002060"/>
          </a:solidFill>
          <a:ln w="76200">
            <a:solidFill>
              <a:srgbClr val="FFC000"/>
            </a:solidFill>
          </a:ln>
          <a:scene3d>
            <a:camera prst="orthographicFront"/>
            <a:lightRig rig="threePt" dir="t"/>
          </a:scene3d>
          <a:sp3d>
            <a:bevelT/>
          </a:sp3d>
        </p:spPr>
        <p:txBody>
          <a:bodyPr vert="horz">
            <a:noAutofit/>
          </a:bodyPr>
          <a:lstStyle>
            <a:lvl1pPr marL="0" indent="0" algn="l" rtl="0" eaLnBrk="1" latinLnBrk="0" hangingPunct="1">
              <a:spcBef>
                <a:spcPts val="700"/>
              </a:spcBef>
              <a:buClr>
                <a:schemeClr val="accent2"/>
              </a:buClr>
              <a:buSzPct val="100000"/>
              <a:buFontTx/>
              <a:buNone/>
              <a:defRPr kumimoji="0" sz="17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Tx/>
              <a:buNone/>
              <a:defRPr kumimoji="0" sz="12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Tx/>
              <a:buNone/>
              <a:defRPr kumimoji="0" sz="10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Tx/>
              <a:buNone/>
              <a:defRPr kumimoji="0" sz="9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Tx/>
              <a:buNone/>
              <a:defRPr kumimoji="0" sz="9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ctr"/>
            <a:r>
              <a:rPr lang="en-US" sz="26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For the “moon component” in the Covenant Calendar study, don’t let anyone </a:t>
            </a:r>
            <a:br>
              <a:rPr lang="en-US" sz="26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br>
            <a:r>
              <a:rPr lang="en-US" sz="26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tell you that </a:t>
            </a:r>
            <a:br>
              <a:rPr lang="en-US" sz="26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br>
            <a:r>
              <a:rPr lang="en-US" sz="2600" b="1" dirty="0">
                <a:ln w="12700">
                  <a:solidFill>
                    <a:schemeClr val="tx2">
                      <a:satMod val="155000"/>
                    </a:schemeClr>
                  </a:solidFill>
                  <a:prstDash val="solid"/>
                </a:ln>
                <a:solidFill>
                  <a:srgbClr val="FFC000"/>
                </a:solidFill>
                <a:effectLst>
                  <a:outerShdw blurRad="41275" dist="20320" dir="1800000" algn="tl" rotWithShape="0">
                    <a:srgbClr val="000000">
                      <a:alpha val="40000"/>
                    </a:srgbClr>
                  </a:outerShdw>
                </a:effectLst>
              </a:rPr>
              <a:t>you have to go outside of Torah to find the true calendar!</a:t>
            </a:r>
          </a:p>
        </p:txBody>
      </p:sp>
      <p:sp>
        <p:nvSpPr>
          <p:cNvPr id="12" name="Down Arrow 11"/>
          <p:cNvSpPr/>
          <p:nvPr/>
        </p:nvSpPr>
        <p:spPr>
          <a:xfrm>
            <a:off x="1752600" y="4267200"/>
            <a:ext cx="457200" cy="1600200"/>
          </a:xfrm>
          <a:prstGeom prst="downArrow">
            <a:avLst>
              <a:gd name="adj1" fmla="val 45111"/>
              <a:gd name="adj2" fmla="val 82444"/>
            </a:avLst>
          </a:prstGeom>
          <a:solidFill>
            <a:srgbClr val="00B0F0"/>
          </a:solidFill>
          <a:ln w="57150">
            <a:solidFill>
              <a:schemeClr val="accent4">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7" descr="C:\Users\Rae\Desktop\flowers snow yellow purpl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7315200"/>
            <a:ext cx="1900392" cy="127682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4" name="Picture 13" descr="C:\Users\Rae\Desktop\flowers snow purpl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31430" y="7422736"/>
            <a:ext cx="1690874" cy="153288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5" name="Picture 2" descr="C:\Users\Rae\Desktop\flowers snow pink.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33800" y="7315200"/>
            <a:ext cx="1447799" cy="1565343"/>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6" name="Picture 3" descr="C:\Users\Rae\Desktop\flowers snow yellow.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63725" y="7527073"/>
            <a:ext cx="1522126" cy="1141595"/>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7" name="Picture 4" descr="C:\Users\Rae\Desktop\flowers snow mt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1000" y="7330440"/>
            <a:ext cx="1729410" cy="1382824"/>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174723"/>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2000"/>
                                        <p:tgtEl>
                                          <p:spTgt spid="10"/>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animEffect transition="in" filter="wipe(up)">
                                      <p:cBhvr>
                                        <p:cTn id="16" dur="2000"/>
                                        <p:tgtEl>
                                          <p:spTgt spid="11">
                                            <p:txEl>
                                              <p:pRg st="0" end="0"/>
                                            </p:txEl>
                                          </p:spTgt>
                                        </p:tgtEl>
                                      </p:cBhvr>
                                    </p:animEffect>
                                  </p:childTnLst>
                                </p:cTn>
                              </p:par>
                            </p:childTnLst>
                          </p:cTn>
                        </p:par>
                        <p:par>
                          <p:cTn id="17" fill="hold">
                            <p:stCondLst>
                              <p:cond delay="2000"/>
                            </p:stCondLst>
                            <p:childTnLst>
                              <p:par>
                                <p:cTn id="18" presetID="22" presetClass="entr" presetSubtype="1" fill="hold" grpId="0" nodeType="afterEffect">
                                  <p:stCondLst>
                                    <p:cond delay="100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1750"/>
                                        <p:tgtEl>
                                          <p:spTgt spid="12"/>
                                        </p:tgtEl>
                                      </p:cBhvr>
                                    </p:animEffect>
                                  </p:childTnLst>
                                </p:cTn>
                              </p:par>
                            </p:childTnLst>
                          </p:cTn>
                        </p:par>
                        <p:par>
                          <p:cTn id="21" fill="hold">
                            <p:stCondLst>
                              <p:cond delay="4750"/>
                            </p:stCondLst>
                            <p:childTnLst>
                              <p:par>
                                <p:cTn id="22" presetID="22" presetClass="entr" presetSubtype="8" fill="hold" nodeType="afterEffect">
                                  <p:stCondLst>
                                    <p:cond delay="150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wipe(left)">
                                      <p:cBhvr>
                                        <p:cTn id="24"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85000" lnSpcReduction="20000"/>
          </a:bodyPr>
          <a:lstStyle/>
          <a:p>
            <a:fld id="{AA4C6552-42F6-43F2-A3FB-E92E8C09004E}" type="slidenum">
              <a:rPr lang="en-US" smtClean="0"/>
              <a:pPr/>
              <a:t>15</a:t>
            </a:fld>
            <a:endParaRPr lang="en-US" dirty="0"/>
          </a:p>
        </p:txBody>
      </p:sp>
      <p:sp>
        <p:nvSpPr>
          <p:cNvPr id="3" name="Slide Number Placeholder 2"/>
          <p:cNvSpPr txBox="1">
            <a:spLocks/>
          </p:cNvSpPr>
          <p:nvPr/>
        </p:nvSpPr>
        <p:spPr>
          <a:xfrm>
            <a:off x="0" y="1272222"/>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 name="Content Placeholder 3"/>
          <p:cNvSpPr txBox="1">
            <a:spLocks/>
          </p:cNvSpPr>
          <p:nvPr/>
        </p:nvSpPr>
        <p:spPr>
          <a:xfrm>
            <a:off x="228600" y="1547178"/>
            <a:ext cx="11658600" cy="5539422"/>
          </a:xfrm>
          <a:prstGeom prst="rect">
            <a:avLst/>
          </a:prstGeom>
        </p:spPr>
        <p:txBody>
          <a:bodyPr>
            <a:noAutofit/>
          </a:bodyPr>
          <a:lstStyle>
            <a:lvl1pPr marL="320040" indent="-320040" algn="l" rtl="0" eaLnBrk="1" latinLnBrk="0" hangingPunct="1">
              <a:spcBef>
                <a:spcPts val="700"/>
              </a:spcBef>
              <a:buClr>
                <a:schemeClr val="accent2"/>
              </a:buClr>
              <a:buSzPct val="10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3800" b="1" dirty="0">
                <a:ln w="1905">
                  <a:solidFill>
                    <a:schemeClr val="bg1"/>
                  </a:solidFill>
                </a:ln>
                <a:solidFill>
                  <a:schemeClr val="accent2">
                    <a:lumMod val="50000"/>
                  </a:schemeClr>
                </a:solidFill>
                <a:effectLst>
                  <a:innerShdw blurRad="69850" dist="43180" dir="5400000">
                    <a:srgbClr val="000000">
                      <a:alpha val="65000"/>
                    </a:srgbClr>
                  </a:innerShdw>
                </a:effectLst>
              </a:rPr>
              <a:t>Definition for the term Covenant Torah: </a:t>
            </a:r>
            <a:r>
              <a:rPr lang="en-US" sz="3800" b="1" dirty="0">
                <a:ln w="1905"/>
                <a:solidFill>
                  <a:schemeClr val="bg2">
                    <a:lumMod val="50000"/>
                  </a:schemeClr>
                </a:solidFill>
                <a:effectLst>
                  <a:innerShdw blurRad="69850" dist="43180" dir="5400000">
                    <a:srgbClr val="000000">
                      <a:alpha val="65000"/>
                    </a:srgbClr>
                  </a:innerShdw>
                </a:effectLst>
              </a:rPr>
              <a:t> </a:t>
            </a:r>
            <a:br>
              <a:rPr lang="en-US" sz="2800" b="1" dirty="0">
                <a:ln w="1905"/>
                <a:solidFill>
                  <a:schemeClr val="bg2">
                    <a:lumMod val="50000"/>
                  </a:schemeClr>
                </a:solidFill>
                <a:effectLst>
                  <a:innerShdw blurRad="69850" dist="43180" dir="5400000">
                    <a:srgbClr val="000000">
                      <a:alpha val="65000"/>
                    </a:srgbClr>
                  </a:innerShdw>
                </a:effectLst>
              </a:rPr>
            </a:br>
            <a:r>
              <a:rPr lang="en-US" sz="3200" b="1" dirty="0">
                <a:ln w="900" cmpd="sng">
                  <a:solidFill>
                    <a:schemeClr val="accent1">
                      <a:satMod val="190000"/>
                      <a:alpha val="55000"/>
                    </a:schemeClr>
                  </a:solidFill>
                  <a:prstDash val="solid"/>
                </a:ln>
                <a:solidFill>
                  <a:schemeClr val="accent1">
                    <a:satMod val="200000"/>
                    <a:tint val="3000"/>
                  </a:schemeClr>
                </a:solidFill>
                <a:effectLst>
                  <a:glow rad="101600">
                    <a:schemeClr val="accent5">
                      <a:satMod val="175000"/>
                      <a:alpha val="40000"/>
                    </a:schemeClr>
                  </a:glow>
                  <a:innerShdw blurRad="101600" dist="76200" dir="5400000">
                    <a:schemeClr val="accent1">
                      <a:satMod val="190000"/>
                      <a:tint val="100000"/>
                      <a:alpha val="74000"/>
                    </a:schemeClr>
                  </a:innerShdw>
                </a:effectLst>
              </a:rPr>
              <a:t>For all Covenant Calendar studies, this term refers to only the Everlasting Covenant found between Gen 1:1-Exo 24:11 – also being referred to as “Covenant Torah.”  This Covenant Calendar easily establishes the day-start and year-start components. </a:t>
            </a:r>
            <a:br>
              <a:rPr lang="en-US" sz="3200" b="1" dirty="0">
                <a:ln w="900" cmpd="sng">
                  <a:solidFill>
                    <a:schemeClr val="accent1">
                      <a:satMod val="190000"/>
                      <a:alpha val="55000"/>
                    </a:schemeClr>
                  </a:solidFill>
                  <a:prstDash val="solid"/>
                </a:ln>
                <a:solidFill>
                  <a:schemeClr val="accent1">
                    <a:satMod val="200000"/>
                    <a:tint val="3000"/>
                  </a:schemeClr>
                </a:solidFill>
                <a:effectLst>
                  <a:glow rad="101600">
                    <a:schemeClr val="accent5">
                      <a:satMod val="175000"/>
                      <a:alpha val="40000"/>
                    </a:schemeClr>
                  </a:glow>
                  <a:innerShdw blurRad="101600" dist="76200" dir="5400000">
                    <a:schemeClr val="accent1">
                      <a:satMod val="190000"/>
                      <a:tint val="100000"/>
                      <a:alpha val="74000"/>
                    </a:schemeClr>
                  </a:innerShdw>
                </a:effectLst>
              </a:rPr>
            </a:br>
            <a:r>
              <a:rPr lang="en-US" sz="3200" b="1" dirty="0">
                <a:ln w="900" cmpd="sng">
                  <a:solidFill>
                    <a:schemeClr val="accent1">
                      <a:satMod val="190000"/>
                      <a:alpha val="55000"/>
                    </a:schemeClr>
                  </a:solidFill>
                  <a:prstDash val="solid"/>
                </a:ln>
                <a:solidFill>
                  <a:schemeClr val="accent1">
                    <a:satMod val="200000"/>
                    <a:tint val="3000"/>
                  </a:schemeClr>
                </a:solidFill>
                <a:effectLst>
                  <a:glow rad="101600">
                    <a:schemeClr val="accent5">
                      <a:satMod val="175000"/>
                      <a:alpha val="40000"/>
                    </a:schemeClr>
                  </a:glow>
                  <a:innerShdw blurRad="101600" dist="76200" dir="5400000">
                    <a:schemeClr val="accent1">
                      <a:satMod val="190000"/>
                      <a:tint val="100000"/>
                      <a:alpha val="74000"/>
                    </a:schemeClr>
                  </a:innerShdw>
                </a:effectLst>
              </a:rPr>
              <a:t>Both are completely found within Covenant Torah pages, exactly where the Everlasting Melchizedek Covenant is found.</a:t>
            </a:r>
          </a:p>
          <a:p>
            <a:pPr marL="0" indent="0">
              <a:buFont typeface="Wingdings"/>
              <a:buNone/>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There are several studies to demonstrate </a:t>
            </a:r>
            <a:b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b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how Covenant Calendar is explained.</a:t>
            </a:r>
          </a:p>
        </p:txBody>
      </p:sp>
      <p:pic>
        <p:nvPicPr>
          <p:cNvPr id="5" name="Picture 3" descr="C:\Users\Rae\Desktop\torah png.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295250">
            <a:off x="9658685" y="40557"/>
            <a:ext cx="2365437" cy="2191971"/>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30864" y="152400"/>
            <a:ext cx="9570336" cy="990600"/>
          </a:xfrm>
          <a:prstGeom prst="rect">
            <a:avLst/>
          </a:prstGeom>
        </p:spPr>
        <p:txBody>
          <a:bodyPr vert="horz"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b="1" dirty="0">
                <a:ln w="11430"/>
                <a:solidFill>
                  <a:srgbClr val="002060"/>
                </a:solidFill>
                <a:effectLst>
                  <a:outerShdw blurRad="50800" dist="39000" dir="5460000" algn="tl">
                    <a:srgbClr val="000000">
                      <a:alpha val="38000"/>
                    </a:srgbClr>
                  </a:outerShdw>
                </a:effectLst>
              </a:rPr>
              <a:t>The Location of Covenant Calendar</a:t>
            </a:r>
          </a:p>
        </p:txBody>
      </p:sp>
      <p:pic>
        <p:nvPicPr>
          <p:cNvPr id="1026" name="Picture 2" descr="C:\Users\Rae\Desktop\Art on Desktop\white man clip art\3d white people\research 1.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flipH="1">
            <a:off x="10058400" y="4311650"/>
            <a:ext cx="2590800" cy="2698750"/>
          </a:xfrm>
          <a:prstGeom prst="rect">
            <a:avLst/>
          </a:prstGeom>
          <a:noFill/>
          <a:effectLst>
            <a:softEdge rad="520700"/>
          </a:effectLst>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5181600" y="2133600"/>
            <a:ext cx="3200400" cy="0"/>
          </a:xfrm>
          <a:prstGeom prst="line">
            <a:avLst/>
          </a:prstGeom>
          <a:ln w="76200">
            <a:solidFill>
              <a:srgbClr val="8E002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4800" y="3115056"/>
            <a:ext cx="9305544" cy="0"/>
          </a:xfrm>
          <a:prstGeom prst="line">
            <a:avLst/>
          </a:prstGeom>
          <a:ln w="76200">
            <a:solidFill>
              <a:srgbClr val="8E002F"/>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4535889"/>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2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par>
                          <p:cTn id="8" fill="hold">
                            <p:stCondLst>
                              <p:cond delay="4000"/>
                            </p:stCondLst>
                            <p:childTnLst>
                              <p:par>
                                <p:cTn id="9" presetID="22" presetClass="entr" presetSubtype="8" fill="hold" nodeType="afterEffect">
                                  <p:stCondLst>
                                    <p:cond delay="2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0" y="1272222"/>
            <a:ext cx="533400" cy="244476"/>
          </a:xfrm>
        </p:spPr>
        <p:txBody>
          <a:bodyPr>
            <a:normAutofit fontScale="85000" lnSpcReduction="20000"/>
          </a:bodyPr>
          <a:lstStyle/>
          <a:p>
            <a:fld id="{AA4C6552-42F6-43F2-A3FB-E92E8C09004E}" type="slidenum">
              <a:rPr lang="en-US" smtClean="0"/>
              <a:pPr/>
              <a:t>16</a:t>
            </a:fld>
            <a:endParaRPr lang="en-US"/>
          </a:p>
        </p:txBody>
      </p:sp>
      <p:sp>
        <p:nvSpPr>
          <p:cNvPr id="6" name="Content Placeholder 3"/>
          <p:cNvSpPr>
            <a:spLocks noGrp="1"/>
          </p:cNvSpPr>
          <p:nvPr>
            <p:ph sz="quarter" idx="1"/>
          </p:nvPr>
        </p:nvSpPr>
        <p:spPr>
          <a:xfrm>
            <a:off x="394907" y="1752600"/>
            <a:ext cx="9012621" cy="5105400"/>
          </a:xfrm>
        </p:spPr>
        <p:txBody>
          <a:bodyPr>
            <a:normAutofit fontScale="92500" lnSpcReduction="10000"/>
            <a:scene3d>
              <a:camera prst="orthographicFront"/>
              <a:lightRig rig="threePt" dir="t"/>
            </a:scene3d>
            <a:sp3d extrusionH="57150">
              <a:bevelT w="38100" h="38100"/>
            </a:sp3d>
          </a:bodyPr>
          <a:lstStyle/>
          <a:p>
            <a:pPr marL="0" indent="0">
              <a:buNone/>
            </a:pPr>
            <a:r>
              <a:rPr lang="en-US" b="1" dirty="0">
                <a:solidFill>
                  <a:srgbClr val="002060"/>
                </a:solidFill>
              </a:rPr>
              <a:t>Other witnesses </a:t>
            </a:r>
            <a:r>
              <a:rPr lang="en-US" b="1" u="sng" dirty="0">
                <a:solidFill>
                  <a:srgbClr val="002060"/>
                </a:solidFill>
              </a:rPr>
              <a:t>between</a:t>
            </a:r>
            <a:r>
              <a:rPr lang="en-US" b="1" dirty="0">
                <a:solidFill>
                  <a:srgbClr val="002060"/>
                </a:solidFill>
              </a:rPr>
              <a:t> Gen 1:1 – </a:t>
            </a:r>
            <a:r>
              <a:rPr lang="en-US" b="1" dirty="0" err="1">
                <a:solidFill>
                  <a:srgbClr val="002060"/>
                </a:solidFill>
              </a:rPr>
              <a:t>Exo</a:t>
            </a:r>
            <a:r>
              <a:rPr lang="en-US" b="1" dirty="0">
                <a:solidFill>
                  <a:srgbClr val="002060"/>
                </a:solidFill>
              </a:rPr>
              <a:t> 24:11 are: </a:t>
            </a:r>
          </a:p>
          <a:p>
            <a:pPr marL="514350" indent="-514350">
              <a:buClr>
                <a:srgbClr val="002060"/>
              </a:buClr>
              <a:buAutoNum type="arabicPeriod"/>
            </a:pPr>
            <a:r>
              <a:rPr lang="en-US" b="1" dirty="0">
                <a:solidFill>
                  <a:srgbClr val="002060"/>
                </a:solidFill>
              </a:rPr>
              <a:t>Gen 1 – Creation Week</a:t>
            </a:r>
          </a:p>
          <a:p>
            <a:pPr marL="514350" indent="-514350">
              <a:buClr>
                <a:srgbClr val="002060"/>
              </a:buClr>
              <a:buAutoNum type="arabicPeriod"/>
            </a:pPr>
            <a:r>
              <a:rPr lang="en-US" b="1" dirty="0">
                <a:solidFill>
                  <a:srgbClr val="002060"/>
                </a:solidFill>
              </a:rPr>
              <a:t>Gen 15 – Abram’s Covenant</a:t>
            </a:r>
          </a:p>
          <a:p>
            <a:pPr marL="514350" indent="-514350">
              <a:buClr>
                <a:srgbClr val="002060"/>
              </a:buClr>
              <a:buAutoNum type="arabicPeriod"/>
            </a:pPr>
            <a:r>
              <a:rPr lang="en-US" b="1" dirty="0">
                <a:solidFill>
                  <a:srgbClr val="002060"/>
                </a:solidFill>
              </a:rPr>
              <a:t>Gen 19 – Lot &amp; his daughters</a:t>
            </a:r>
          </a:p>
          <a:p>
            <a:pPr marL="514350" indent="-514350">
              <a:buClr>
                <a:srgbClr val="002060"/>
              </a:buClr>
              <a:buAutoNum type="arabicPeriod"/>
            </a:pPr>
            <a:r>
              <a:rPr lang="en-US" b="1" dirty="0">
                <a:solidFill>
                  <a:srgbClr val="002060"/>
                </a:solidFill>
              </a:rPr>
              <a:t>Gen 31 – Jacob &amp; Laban</a:t>
            </a:r>
          </a:p>
          <a:p>
            <a:pPr marL="514350" indent="-514350">
              <a:buClr>
                <a:srgbClr val="002060"/>
              </a:buClr>
              <a:buAutoNum type="arabicPeriod"/>
            </a:pPr>
            <a:r>
              <a:rPr lang="en-US" b="1" dirty="0" err="1">
                <a:solidFill>
                  <a:srgbClr val="002060"/>
                </a:solidFill>
              </a:rPr>
              <a:t>Exo</a:t>
            </a:r>
            <a:r>
              <a:rPr lang="en-US" b="1" dirty="0">
                <a:solidFill>
                  <a:srgbClr val="002060"/>
                </a:solidFill>
              </a:rPr>
              <a:t> 10 – Locust Plague</a:t>
            </a:r>
          </a:p>
          <a:p>
            <a:pPr marL="514350" indent="-514350">
              <a:buClr>
                <a:srgbClr val="002060"/>
              </a:buClr>
              <a:buAutoNum type="arabicPeriod"/>
            </a:pPr>
            <a:r>
              <a:rPr lang="en-US" b="1" dirty="0" err="1">
                <a:solidFill>
                  <a:srgbClr val="002060"/>
                </a:solidFill>
              </a:rPr>
              <a:t>Exo</a:t>
            </a:r>
            <a:r>
              <a:rPr lang="en-US" b="1" dirty="0">
                <a:solidFill>
                  <a:srgbClr val="002060"/>
                </a:solidFill>
              </a:rPr>
              <a:t> 12 – Passover in Egypt</a:t>
            </a:r>
          </a:p>
          <a:p>
            <a:pPr marL="514350" indent="-514350">
              <a:buClr>
                <a:srgbClr val="002060"/>
              </a:buClr>
              <a:buAutoNum type="arabicPeriod"/>
            </a:pPr>
            <a:r>
              <a:rPr lang="en-US" b="1" dirty="0" err="1">
                <a:solidFill>
                  <a:srgbClr val="002060"/>
                </a:solidFill>
              </a:rPr>
              <a:t>Exo</a:t>
            </a:r>
            <a:r>
              <a:rPr lang="en-US" b="1" dirty="0">
                <a:solidFill>
                  <a:srgbClr val="002060"/>
                </a:solidFill>
              </a:rPr>
              <a:t> 12 – Unleavened Bread Week</a:t>
            </a:r>
          </a:p>
          <a:p>
            <a:pPr marL="514350" indent="-514350">
              <a:buClr>
                <a:srgbClr val="002060"/>
              </a:buClr>
              <a:buAutoNum type="arabicPeriod"/>
            </a:pPr>
            <a:r>
              <a:rPr lang="en-US" b="1" dirty="0" err="1">
                <a:solidFill>
                  <a:srgbClr val="002060"/>
                </a:solidFill>
              </a:rPr>
              <a:t>Exo</a:t>
            </a:r>
            <a:r>
              <a:rPr lang="en-US" b="1" dirty="0">
                <a:solidFill>
                  <a:srgbClr val="002060"/>
                </a:solidFill>
              </a:rPr>
              <a:t> 14 – Red Sea Crossing</a:t>
            </a:r>
          </a:p>
          <a:p>
            <a:pPr marL="514350" indent="-514350">
              <a:buClr>
                <a:srgbClr val="002060"/>
              </a:buClr>
              <a:buAutoNum type="arabicPeriod"/>
            </a:pPr>
            <a:r>
              <a:rPr lang="en-US" b="1" dirty="0" err="1">
                <a:solidFill>
                  <a:srgbClr val="002060"/>
                </a:solidFill>
              </a:rPr>
              <a:t>Exo</a:t>
            </a:r>
            <a:r>
              <a:rPr lang="en-US" b="1" dirty="0">
                <a:solidFill>
                  <a:srgbClr val="002060"/>
                </a:solidFill>
              </a:rPr>
              <a:t> 16 – Quail &amp; Manna </a:t>
            </a:r>
          </a:p>
          <a:p>
            <a:pPr marL="514350" indent="-514350">
              <a:buClr>
                <a:srgbClr val="002060"/>
              </a:buClr>
              <a:buAutoNum type="arabicPeriod"/>
            </a:pPr>
            <a:r>
              <a:rPr lang="en-US" b="1" dirty="0" err="1">
                <a:solidFill>
                  <a:srgbClr val="002060"/>
                </a:solidFill>
              </a:rPr>
              <a:t>Exo</a:t>
            </a:r>
            <a:r>
              <a:rPr lang="en-US" b="1" dirty="0">
                <a:solidFill>
                  <a:srgbClr val="002060"/>
                </a:solidFill>
              </a:rPr>
              <a:t> 19/20 – Pentecost at Mt Sinai</a:t>
            </a:r>
          </a:p>
          <a:p>
            <a:pPr marL="0" indent="0">
              <a:buClr>
                <a:srgbClr val="002060"/>
              </a:buClr>
              <a:buNone/>
            </a:pPr>
            <a:endParaRPr lang="en-US" dirty="0"/>
          </a:p>
          <a:p>
            <a:pPr marL="514350" indent="-514350">
              <a:buClr>
                <a:srgbClr val="002060"/>
              </a:buClr>
              <a:buAutoNum type="arabicPeriod"/>
            </a:pPr>
            <a:endParaRPr lang="en-US" dirty="0"/>
          </a:p>
        </p:txBody>
      </p:sp>
      <p:pic>
        <p:nvPicPr>
          <p:cNvPr id="7" name="Picture 3" descr="C:\Users\Rae\Desktop\torah png.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rot="1020584">
            <a:off x="7048548" y="2132532"/>
            <a:ext cx="5054589" cy="501013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30864" y="152400"/>
            <a:ext cx="12161136" cy="990600"/>
          </a:xfrm>
          <a:prstGeom prst="rect">
            <a:avLst/>
          </a:prstGeom>
        </p:spPr>
        <p:txBody>
          <a:bodyPr vert="horz" anchor="ctr">
            <a:normAutofit fontScale="85000"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5400" b="1" dirty="0">
                <a:ln w="11430"/>
                <a:solidFill>
                  <a:srgbClr val="002060"/>
                </a:solidFill>
                <a:effectLst>
                  <a:outerShdw blurRad="50800" dist="39000" dir="5460000" algn="tl">
                    <a:srgbClr val="000000">
                      <a:alpha val="38000"/>
                    </a:srgbClr>
                  </a:outerShdw>
                </a:effectLst>
              </a:rPr>
              <a:t>Day-start </a:t>
            </a:r>
            <a:r>
              <a:rPr lang="en-US" sz="5400" b="1" dirty="0">
                <a:ln w="11430"/>
                <a:solidFill>
                  <a:srgbClr val="B83D68"/>
                </a:solidFill>
                <a:effectLst>
                  <a:outerShdw blurRad="50800" dist="39000" dir="5460000" algn="tl">
                    <a:srgbClr val="000000">
                      <a:alpha val="38000"/>
                    </a:srgbClr>
                  </a:outerShdw>
                </a:effectLst>
              </a:rPr>
              <a:t>IN</a:t>
            </a:r>
            <a:r>
              <a:rPr lang="en-US" sz="5400" b="1" dirty="0">
                <a:ln w="11430"/>
                <a:solidFill>
                  <a:srgbClr val="002060"/>
                </a:solidFill>
                <a:effectLst>
                  <a:outerShdw blurRad="50800" dist="39000" dir="5460000" algn="tl">
                    <a:srgbClr val="000000">
                      <a:alpha val="38000"/>
                    </a:srgbClr>
                  </a:outerShdw>
                </a:effectLst>
              </a:rPr>
              <a:t> Covenant Torah (Gen 1 – </a:t>
            </a:r>
            <a:r>
              <a:rPr lang="en-US" sz="5400" b="1" dirty="0" err="1">
                <a:ln w="11430"/>
                <a:solidFill>
                  <a:srgbClr val="002060"/>
                </a:solidFill>
                <a:effectLst>
                  <a:outerShdw blurRad="50800" dist="39000" dir="5460000" algn="tl">
                    <a:srgbClr val="000000">
                      <a:alpha val="38000"/>
                    </a:srgbClr>
                  </a:outerShdw>
                </a:effectLst>
              </a:rPr>
              <a:t>Exo</a:t>
            </a:r>
            <a:r>
              <a:rPr lang="en-US" sz="5400" b="1" dirty="0">
                <a:ln w="11430"/>
                <a:solidFill>
                  <a:srgbClr val="002060"/>
                </a:solidFill>
                <a:effectLst>
                  <a:outerShdw blurRad="50800" dist="39000" dir="5460000" algn="tl">
                    <a:srgbClr val="000000">
                      <a:alpha val="38000"/>
                    </a:srgbClr>
                  </a:outerShdw>
                </a:effectLst>
              </a:rPr>
              <a:t> 24:11)</a:t>
            </a:r>
          </a:p>
        </p:txBody>
      </p:sp>
      <p:sp>
        <p:nvSpPr>
          <p:cNvPr id="9" name="Rectangle 8"/>
          <p:cNvSpPr/>
          <p:nvPr/>
        </p:nvSpPr>
        <p:spPr>
          <a:xfrm rot="235137">
            <a:off x="7260506" y="3732074"/>
            <a:ext cx="4495800" cy="1754326"/>
          </a:xfrm>
          <a:prstGeom prst="rect">
            <a:avLst/>
          </a:prstGeom>
          <a:noFill/>
        </p:spPr>
        <p:txBody>
          <a:bodyPr wrap="square" lIns="91440" tIns="45720" rIns="91440" bIns="45720">
            <a:spAutoFit/>
          </a:bodyPr>
          <a:lstStyle/>
          <a:p>
            <a:pPr algn="ctr"/>
            <a:r>
              <a:rPr lang="en-US" sz="5400" b="1" cap="none" spc="0" dirty="0">
                <a:ln w="1905"/>
                <a:solidFill>
                  <a:srgbClr val="990033"/>
                </a:solidFill>
                <a:effectLst>
                  <a:innerShdw blurRad="69850" dist="43180" dir="5400000">
                    <a:srgbClr val="000000">
                      <a:alpha val="65000"/>
                    </a:srgbClr>
                  </a:innerShdw>
                </a:effectLst>
              </a:rPr>
              <a:t>Total: 10</a:t>
            </a:r>
          </a:p>
          <a:p>
            <a:pPr algn="ctr"/>
            <a:r>
              <a:rPr lang="en-US" sz="5400" b="1" cap="none" spc="0" dirty="0">
                <a:ln w="1905"/>
                <a:solidFill>
                  <a:srgbClr val="990033"/>
                </a:solidFill>
                <a:effectLst>
                  <a:innerShdw blurRad="69850" dist="43180" dir="5400000">
                    <a:srgbClr val="000000">
                      <a:alpha val="65000"/>
                    </a:srgbClr>
                  </a:innerShdw>
                </a:effectLst>
              </a:rPr>
              <a:t>Witnesses</a:t>
            </a:r>
          </a:p>
        </p:txBody>
      </p:sp>
    </p:spTree>
    <p:extLst>
      <p:ext uri="{BB962C8B-B14F-4D97-AF65-F5344CB8AC3E}">
        <p14:creationId xmlns:p14="http://schemas.microsoft.com/office/powerpoint/2010/main" val="722166979"/>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3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0" y="1272222"/>
            <a:ext cx="533400" cy="244476"/>
          </a:xfrm>
        </p:spPr>
        <p:txBody>
          <a:bodyPr>
            <a:normAutofit fontScale="85000" lnSpcReduction="20000"/>
          </a:bodyPr>
          <a:lstStyle/>
          <a:p>
            <a:fld id="{AA4C6552-42F6-43F2-A3FB-E92E8C09004E}" type="slidenum">
              <a:rPr lang="en-US" smtClean="0"/>
              <a:pPr/>
              <a:t>17</a:t>
            </a:fld>
            <a:endParaRPr lang="en-US"/>
          </a:p>
        </p:txBody>
      </p:sp>
      <p:sp>
        <p:nvSpPr>
          <p:cNvPr id="6" name="Content Placeholder 3"/>
          <p:cNvSpPr>
            <a:spLocks noGrp="1"/>
          </p:cNvSpPr>
          <p:nvPr>
            <p:ph sz="quarter" idx="1"/>
          </p:nvPr>
        </p:nvSpPr>
        <p:spPr>
          <a:xfrm>
            <a:off x="228600" y="1600200"/>
            <a:ext cx="8444292" cy="3866602"/>
          </a:xfrm>
        </p:spPr>
        <p:txBody>
          <a:bodyPr>
            <a:normAutofit/>
            <a:scene3d>
              <a:camera prst="orthographicFront"/>
              <a:lightRig rig="threePt" dir="t"/>
            </a:scene3d>
            <a:sp3d extrusionH="57150">
              <a:bevelT w="38100" h="38100"/>
            </a:sp3d>
          </a:bodyPr>
          <a:lstStyle/>
          <a:p>
            <a:pPr marL="0" indent="0">
              <a:buNone/>
            </a:pPr>
            <a:r>
              <a:rPr lang="en-US" sz="2200" dirty="0">
                <a:solidFill>
                  <a:srgbClr val="C00000"/>
                </a:solidFill>
              </a:rPr>
              <a:t>2</a:t>
            </a:r>
            <a:r>
              <a:rPr lang="en-US" sz="2200" dirty="0"/>
              <a:t> </a:t>
            </a:r>
            <a:r>
              <a:rPr lang="en-US" sz="2200" b="1" dirty="0">
                <a:solidFill>
                  <a:srgbClr val="002060"/>
                </a:solidFill>
              </a:rPr>
              <a:t>Torah witnesses between </a:t>
            </a:r>
            <a:r>
              <a:rPr lang="en-US" sz="2200" b="1" dirty="0" err="1">
                <a:solidFill>
                  <a:srgbClr val="002060"/>
                </a:solidFill>
              </a:rPr>
              <a:t>Exo</a:t>
            </a:r>
            <a:r>
              <a:rPr lang="en-US" sz="2200" b="1" dirty="0">
                <a:solidFill>
                  <a:srgbClr val="002060"/>
                </a:solidFill>
              </a:rPr>
              <a:t> 24:12-Deut are: </a:t>
            </a:r>
          </a:p>
          <a:p>
            <a:pPr>
              <a:buClr>
                <a:srgbClr val="002060"/>
              </a:buClr>
              <a:buFont typeface="Wingdings" pitchFamily="2" charset="2"/>
              <a:buChar char="ü"/>
            </a:pPr>
            <a:r>
              <a:rPr lang="en-US" sz="2200" b="1" dirty="0">
                <a:solidFill>
                  <a:srgbClr val="002060"/>
                </a:solidFill>
              </a:rPr>
              <a:t>Lev 7 – Peace/Thank Offerings</a:t>
            </a:r>
          </a:p>
          <a:p>
            <a:pPr>
              <a:buClr>
                <a:srgbClr val="002060"/>
              </a:buClr>
              <a:buFont typeface="Wingdings" pitchFamily="2" charset="2"/>
              <a:buChar char="ü"/>
            </a:pPr>
            <a:r>
              <a:rPr lang="en-US" sz="2200" b="1" dirty="0">
                <a:solidFill>
                  <a:srgbClr val="002060"/>
                </a:solidFill>
              </a:rPr>
              <a:t>Lev 23 – Day of Atonement</a:t>
            </a:r>
            <a:br>
              <a:rPr lang="en-US" sz="2200" b="1" dirty="0">
                <a:solidFill>
                  <a:srgbClr val="002060"/>
                </a:solidFill>
              </a:rPr>
            </a:br>
            <a:endParaRPr lang="en-US" sz="1400" b="1" dirty="0">
              <a:solidFill>
                <a:srgbClr val="002060"/>
              </a:solidFill>
            </a:endParaRPr>
          </a:p>
          <a:p>
            <a:pPr marL="0" indent="0">
              <a:buClr>
                <a:srgbClr val="002060"/>
              </a:buClr>
              <a:buNone/>
            </a:pPr>
            <a:r>
              <a:rPr lang="en-US" sz="2200" dirty="0">
                <a:solidFill>
                  <a:srgbClr val="C00000"/>
                </a:solidFill>
              </a:rPr>
              <a:t>15</a:t>
            </a:r>
            <a:r>
              <a:rPr lang="en-US" sz="2200" dirty="0"/>
              <a:t> </a:t>
            </a:r>
            <a:r>
              <a:rPr lang="en-US" sz="2200" b="1" dirty="0"/>
              <a:t>Non Torah witnesses of </a:t>
            </a:r>
            <a:r>
              <a:rPr lang="en-US" sz="2200" b="1" dirty="0" err="1"/>
              <a:t>Tanach</a:t>
            </a:r>
            <a:r>
              <a:rPr lang="en-US" sz="2200" b="1" dirty="0"/>
              <a:t>: </a:t>
            </a:r>
          </a:p>
          <a:p>
            <a:pPr>
              <a:buClr>
                <a:srgbClr val="002060"/>
              </a:buClr>
              <a:buFont typeface="Wingdings" pitchFamily="2" charset="2"/>
              <a:buChar char="ü"/>
            </a:pPr>
            <a:r>
              <a:rPr lang="en-US" sz="2200" b="1" dirty="0"/>
              <a:t>Joshua 3-5</a:t>
            </a:r>
          </a:p>
          <a:p>
            <a:pPr>
              <a:buClr>
                <a:srgbClr val="002060"/>
              </a:buClr>
              <a:buFont typeface="Wingdings" pitchFamily="2" charset="2"/>
              <a:buChar char="ü"/>
            </a:pPr>
            <a:r>
              <a:rPr lang="en-US" sz="2200" b="1" dirty="0"/>
              <a:t>Judges 6 &amp; 20</a:t>
            </a:r>
          </a:p>
          <a:p>
            <a:pPr>
              <a:buClr>
                <a:srgbClr val="002060"/>
              </a:buClr>
              <a:buFont typeface="Wingdings" pitchFamily="2" charset="2"/>
              <a:buChar char="ü"/>
            </a:pPr>
            <a:r>
              <a:rPr lang="en-US" sz="2200" b="1" dirty="0"/>
              <a:t>Ruth </a:t>
            </a:r>
          </a:p>
          <a:p>
            <a:pPr>
              <a:buClr>
                <a:srgbClr val="002060"/>
              </a:buClr>
              <a:buFont typeface="Wingdings" pitchFamily="2" charset="2"/>
              <a:buChar char="ü"/>
            </a:pPr>
            <a:r>
              <a:rPr lang="en-US" sz="2200" b="1" dirty="0"/>
              <a:t>1 Samuel 5, 9, 14, 19, 28, 30</a:t>
            </a:r>
          </a:p>
          <a:p>
            <a:pPr marL="514350" indent="-514350">
              <a:buClr>
                <a:srgbClr val="002060"/>
              </a:buClr>
              <a:buFont typeface="+mj-lt"/>
              <a:buAutoNum type="arabicPeriod" startAt="11"/>
            </a:pPr>
            <a:endParaRPr lang="en-US" dirty="0"/>
          </a:p>
          <a:p>
            <a:pPr marL="514350" indent="-514350">
              <a:buClr>
                <a:srgbClr val="002060"/>
              </a:buClr>
              <a:buFont typeface="+mj-lt"/>
              <a:buAutoNum type="arabicPeriod" startAt="11"/>
            </a:pPr>
            <a:endParaRPr lang="en-US" dirty="0"/>
          </a:p>
        </p:txBody>
      </p:sp>
      <p:sp>
        <p:nvSpPr>
          <p:cNvPr id="8" name="Title 1"/>
          <p:cNvSpPr txBox="1">
            <a:spLocks/>
          </p:cNvSpPr>
          <p:nvPr/>
        </p:nvSpPr>
        <p:spPr>
          <a:xfrm>
            <a:off x="30864" y="152400"/>
            <a:ext cx="12161136" cy="990600"/>
          </a:xfrm>
          <a:prstGeom prst="rect">
            <a:avLst/>
          </a:prstGeom>
        </p:spPr>
        <p:txBody>
          <a:bodyPr vert="horz"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5400" b="1" dirty="0">
                <a:ln w="11430"/>
                <a:solidFill>
                  <a:srgbClr val="002060"/>
                </a:solidFill>
                <a:effectLst>
                  <a:outerShdw blurRad="50800" dist="39000" dir="5460000" algn="tl">
                    <a:srgbClr val="000000">
                      <a:alpha val="38000"/>
                    </a:srgbClr>
                  </a:outerShdw>
                </a:effectLst>
              </a:rPr>
              <a:t>Day-start </a:t>
            </a:r>
            <a:r>
              <a:rPr lang="en-US" sz="5400" b="1" dirty="0">
                <a:ln w="11430"/>
                <a:solidFill>
                  <a:srgbClr val="B83D68"/>
                </a:solidFill>
                <a:effectLst>
                  <a:outerShdw blurRad="50800" dist="39000" dir="5460000" algn="tl">
                    <a:srgbClr val="000000">
                      <a:alpha val="38000"/>
                    </a:srgbClr>
                  </a:outerShdw>
                </a:effectLst>
              </a:rPr>
              <a:t>AFTER</a:t>
            </a:r>
            <a:r>
              <a:rPr lang="en-US" sz="5400" b="1" dirty="0">
                <a:ln w="11430"/>
                <a:solidFill>
                  <a:srgbClr val="002060"/>
                </a:solidFill>
                <a:effectLst>
                  <a:outerShdw blurRad="50800" dist="39000" dir="5460000" algn="tl">
                    <a:srgbClr val="000000">
                      <a:alpha val="38000"/>
                    </a:srgbClr>
                  </a:outerShdw>
                </a:effectLst>
              </a:rPr>
              <a:t> Covenant Torah</a:t>
            </a:r>
          </a:p>
        </p:txBody>
      </p:sp>
      <p:sp>
        <p:nvSpPr>
          <p:cNvPr id="9" name="Rounded Rectangle 8"/>
          <p:cNvSpPr/>
          <p:nvPr/>
        </p:nvSpPr>
        <p:spPr>
          <a:xfrm>
            <a:off x="1600200" y="5287700"/>
            <a:ext cx="8991600" cy="1432500"/>
          </a:xfrm>
          <a:prstGeom prst="roundRect">
            <a:avLst>
              <a:gd name="adj" fmla="val 28869"/>
            </a:avLst>
          </a:prstGeom>
          <a:blipFill dpi="0" rotWithShape="1">
            <a:blip r:embed="rId3" cstate="print">
              <a:extLst>
                <a:ext uri="{28A0092B-C50C-407E-A947-70E740481C1C}">
                  <a14:useLocalDpi xmlns:a14="http://schemas.microsoft.com/office/drawing/2010/main"/>
                </a:ext>
              </a:extLst>
            </a:blip>
            <a:srcRect/>
            <a:stretch>
              <a:fillRect/>
            </a:stretch>
          </a:blipFill>
          <a:ln w="76200">
            <a:solidFill>
              <a:srgbClr val="B83D68"/>
            </a:solidFill>
          </a:ln>
          <a:scene3d>
            <a:camera prst="isometricTopDown" fov="0">
              <a:rot lat="0" lon="0" rev="0"/>
            </a:camera>
            <a:lightRig rig="balanced" dir="t">
              <a:rot lat="0" lon="0" rev="13800000"/>
            </a:lightRig>
          </a:scene3d>
          <a:sp3d extrusionH="12700" prstMaterial="plastic">
            <a:bevelT w="38100" h="25400"/>
            <a:contourClr>
              <a:schemeClr val="accent1"/>
            </a:contourClr>
          </a:sp3d>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en-US" sz="36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Remember:</a:t>
            </a:r>
            <a:r>
              <a:rPr lang="en-US" sz="3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the 15 non-Torah witnesses</a:t>
            </a:r>
            <a:br>
              <a:rPr lang="en-US" sz="3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36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have to agree with the Torah witnesses.</a:t>
            </a:r>
          </a:p>
        </p:txBody>
      </p:sp>
      <p:sp>
        <p:nvSpPr>
          <p:cNvPr id="10" name="Content Placeholder 3"/>
          <p:cNvSpPr txBox="1">
            <a:spLocks/>
          </p:cNvSpPr>
          <p:nvPr/>
        </p:nvSpPr>
        <p:spPr>
          <a:xfrm>
            <a:off x="5257800" y="3101050"/>
            <a:ext cx="2590800" cy="2533471"/>
          </a:xfrm>
          <a:prstGeom prst="rect">
            <a:avLst/>
          </a:prstGeom>
          <a:noFill/>
        </p:spPr>
        <p:txBody>
          <a:bodyPr vert="horz">
            <a:normAutofit/>
          </a:bodyPr>
          <a:lstStyle>
            <a:lvl1pPr marL="320040" indent="-320040" algn="l" rtl="0" eaLnBrk="1" latinLnBrk="0" hangingPunct="1">
              <a:spcBef>
                <a:spcPts val="700"/>
              </a:spcBef>
              <a:buClr>
                <a:schemeClr val="accent2"/>
              </a:buClr>
              <a:buSzPct val="75000"/>
              <a:buFont typeface="Wingdings"/>
              <a:buChar char=""/>
              <a:defRPr kumimoji="0" sz="2900" b="0" kern="1200">
                <a:solidFill>
                  <a:schemeClr val="tx1"/>
                </a:solidFill>
                <a:latin typeface="Comic Sans MS" pitchFamily="66"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Clr>
                <a:srgbClr val="002060"/>
              </a:buClr>
              <a:buFont typeface="Wingdings" pitchFamily="2" charset="2"/>
              <a:buChar char="ü"/>
            </a:pPr>
            <a:r>
              <a:rPr lang="en-US" sz="2200" b="1" dirty="0"/>
              <a:t>2 Kings 7</a:t>
            </a:r>
          </a:p>
          <a:p>
            <a:pPr>
              <a:buClr>
                <a:srgbClr val="002060"/>
              </a:buClr>
              <a:buFont typeface="Wingdings" pitchFamily="2" charset="2"/>
              <a:buChar char="ü"/>
            </a:pPr>
            <a:r>
              <a:rPr lang="en-US" sz="2200" b="1" dirty="0"/>
              <a:t>2 Chron 35</a:t>
            </a:r>
          </a:p>
          <a:p>
            <a:pPr>
              <a:buClr>
                <a:srgbClr val="002060"/>
              </a:buClr>
              <a:buFont typeface="Wingdings" pitchFamily="2" charset="2"/>
              <a:buChar char="ü"/>
            </a:pPr>
            <a:r>
              <a:rPr lang="en-US" sz="2200" b="1" dirty="0"/>
              <a:t>Nehemiah</a:t>
            </a:r>
          </a:p>
          <a:p>
            <a:pPr>
              <a:buClr>
                <a:srgbClr val="002060"/>
              </a:buClr>
              <a:buFont typeface="Wingdings" pitchFamily="2" charset="2"/>
              <a:buChar char="ü"/>
            </a:pPr>
            <a:r>
              <a:rPr lang="en-US" sz="2200" b="1" dirty="0"/>
              <a:t>Daniel </a:t>
            </a:r>
          </a:p>
          <a:p>
            <a:pPr>
              <a:buClr>
                <a:srgbClr val="002060"/>
              </a:buClr>
              <a:buFont typeface="Wingdings" pitchFamily="2" charset="2"/>
              <a:buChar char="ü"/>
            </a:pPr>
            <a:r>
              <a:rPr lang="en-US" sz="2200" b="1" dirty="0"/>
              <a:t>Jonah</a:t>
            </a:r>
          </a:p>
          <a:p>
            <a:pPr marL="514350" indent="-514350">
              <a:buClr>
                <a:srgbClr val="002060"/>
              </a:buClr>
              <a:buFont typeface="+mj-lt"/>
              <a:buAutoNum type="arabicPeriod" startAt="11"/>
            </a:pPr>
            <a:endParaRPr lang="en-US" dirty="0"/>
          </a:p>
          <a:p>
            <a:pPr marL="514350" indent="-514350">
              <a:buClr>
                <a:srgbClr val="002060"/>
              </a:buClr>
              <a:buFont typeface="+mj-lt"/>
              <a:buAutoNum type="arabicPeriod" startAt="11"/>
            </a:pPr>
            <a:endParaRPr lang="en-US" dirty="0"/>
          </a:p>
        </p:txBody>
      </p:sp>
      <p:pic>
        <p:nvPicPr>
          <p:cNvPr id="12" name="Picture 3" descr="C:\Users\Rae\Desktop\torah png.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rot="1020584">
            <a:off x="7365979" y="1588951"/>
            <a:ext cx="4729795" cy="3984954"/>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rot="303026">
            <a:off x="7890012" y="2657383"/>
            <a:ext cx="3492402" cy="1754326"/>
          </a:xfrm>
          <a:prstGeom prst="rect">
            <a:avLst/>
          </a:prstGeom>
          <a:noFill/>
        </p:spPr>
        <p:txBody>
          <a:bodyPr wrap="square" lIns="91440" tIns="45720" rIns="91440" bIns="45720">
            <a:spAutoFit/>
          </a:bodyPr>
          <a:lstStyle/>
          <a:p>
            <a:pPr algn="ctr"/>
            <a:r>
              <a:rPr lang="en-US" sz="5400" b="1" cap="none" spc="0" dirty="0">
                <a:ln w="1905"/>
                <a:solidFill>
                  <a:srgbClr val="990033"/>
                </a:solidFill>
                <a:effectLst>
                  <a:innerShdw blurRad="69850" dist="43180" dir="5400000">
                    <a:srgbClr val="000000">
                      <a:alpha val="65000"/>
                    </a:srgbClr>
                  </a:innerShdw>
                </a:effectLst>
              </a:rPr>
              <a:t>Total: 27 Witnesses</a:t>
            </a:r>
          </a:p>
        </p:txBody>
      </p:sp>
    </p:spTree>
    <p:extLst>
      <p:ext uri="{BB962C8B-B14F-4D97-AF65-F5344CB8AC3E}">
        <p14:creationId xmlns:p14="http://schemas.microsoft.com/office/powerpoint/2010/main" val="1281986127"/>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275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2"/>
          <p:cNvSpPr>
            <a:spLocks noGrp="1"/>
          </p:cNvSpPr>
          <p:nvPr>
            <p:ph type="sldNum" sz="quarter" idx="12"/>
          </p:nvPr>
        </p:nvSpPr>
        <p:spPr>
          <a:xfrm>
            <a:off x="0" y="1272222"/>
            <a:ext cx="533400" cy="244476"/>
          </a:xfrm>
        </p:spPr>
        <p:txBody>
          <a:bodyPr>
            <a:normAutofit fontScale="85000" lnSpcReduction="20000"/>
          </a:bodyPr>
          <a:lstStyle/>
          <a:p>
            <a:fld id="{AA4C6552-42F6-43F2-A3FB-E92E8C09004E}" type="slidenum">
              <a:rPr lang="en-US" smtClean="0"/>
              <a:pPr/>
              <a:t>18</a:t>
            </a:fld>
            <a:endParaRPr lang="en-US"/>
          </a:p>
        </p:txBody>
      </p:sp>
      <p:sp>
        <p:nvSpPr>
          <p:cNvPr id="6" name="Content Placeholder 3"/>
          <p:cNvSpPr>
            <a:spLocks noGrp="1"/>
          </p:cNvSpPr>
          <p:nvPr>
            <p:ph sz="quarter" idx="1"/>
          </p:nvPr>
        </p:nvSpPr>
        <p:spPr>
          <a:xfrm>
            <a:off x="304800" y="1600200"/>
            <a:ext cx="11734800" cy="5181600"/>
          </a:xfrm>
        </p:spPr>
        <p:txBody>
          <a:bodyPr>
            <a:normAutofit/>
            <a:scene3d>
              <a:camera prst="orthographicFront"/>
              <a:lightRig rig="threePt" dir="t"/>
            </a:scene3d>
            <a:sp3d extrusionH="57150">
              <a:bevelT w="38100" h="38100"/>
            </a:sp3d>
          </a:bodyPr>
          <a:lstStyle/>
          <a:p>
            <a:pPr marL="514350" indent="-514350">
              <a:lnSpc>
                <a:spcPct val="120000"/>
              </a:lnSpc>
              <a:buClr>
                <a:srgbClr val="002060"/>
              </a:buClr>
              <a:buFont typeface="+mj-lt"/>
              <a:buAutoNum type="arabicPeriod"/>
            </a:pPr>
            <a:r>
              <a:rPr lang="en-US" b="1" dirty="0" err="1">
                <a:ln w="1905"/>
                <a:solidFill>
                  <a:srgbClr val="990033"/>
                </a:solidFill>
                <a:effectLst>
                  <a:innerShdw blurRad="69850" dist="43180" dir="5400000">
                    <a:srgbClr val="000000">
                      <a:alpha val="65000"/>
                    </a:srgbClr>
                  </a:innerShdw>
                </a:effectLst>
              </a:rPr>
              <a:t>Exo</a:t>
            </a:r>
            <a:r>
              <a:rPr lang="en-US" b="1" dirty="0">
                <a:ln w="1905"/>
                <a:solidFill>
                  <a:srgbClr val="990033"/>
                </a:solidFill>
                <a:effectLst>
                  <a:innerShdw blurRad="69850" dist="43180" dir="5400000">
                    <a:srgbClr val="000000">
                      <a:alpha val="65000"/>
                    </a:srgbClr>
                  </a:innerShdw>
                </a:effectLst>
              </a:rPr>
              <a:t> 34:22 </a:t>
            </a:r>
            <a:r>
              <a:rPr lang="en-US" b="1" dirty="0">
                <a:ln w="1905"/>
                <a:solidFill>
                  <a:srgbClr val="0070C0"/>
                </a:solidFill>
                <a:effectLst>
                  <a:innerShdw blurRad="69850" dist="43180" dir="5400000">
                    <a:srgbClr val="000000">
                      <a:alpha val="65000"/>
                    </a:srgbClr>
                  </a:innerShdw>
                </a:effectLst>
              </a:rPr>
              <a:t>(Torah only) </a:t>
            </a:r>
            <a:r>
              <a:rPr lang="en-US" b="1" u="sng" dirty="0">
                <a:ln w="1905"/>
                <a:solidFill>
                  <a:srgbClr val="990033"/>
                </a:solidFill>
                <a:effectLst>
                  <a:innerShdw blurRad="69850" dist="43180" dir="5400000">
                    <a:srgbClr val="000000">
                      <a:alpha val="65000"/>
                    </a:srgbClr>
                  </a:innerShdw>
                </a:effectLst>
              </a:rPr>
              <a:t>Civil</a:t>
            </a:r>
            <a:r>
              <a:rPr lang="en-US" b="1" dirty="0">
                <a:ln w="1905"/>
                <a:solidFill>
                  <a:srgbClr val="990033"/>
                </a:solidFill>
                <a:effectLst>
                  <a:innerShdw blurRad="69850" dist="43180" dir="5400000">
                    <a:srgbClr val="000000">
                      <a:alpha val="65000"/>
                    </a:srgbClr>
                  </a:innerShdw>
                </a:effectLst>
              </a:rPr>
              <a:t> “year-start” is linked to the </a:t>
            </a:r>
            <a:br>
              <a:rPr lang="en-US" b="1" dirty="0">
                <a:ln w="1905"/>
                <a:solidFill>
                  <a:srgbClr val="990033"/>
                </a:solidFill>
                <a:effectLst>
                  <a:innerShdw blurRad="69850" dist="43180" dir="5400000">
                    <a:srgbClr val="000000">
                      <a:alpha val="65000"/>
                    </a:srgbClr>
                  </a:innerShdw>
                </a:effectLst>
              </a:rPr>
            </a:br>
            <a:r>
              <a:rPr lang="en-US" b="1" dirty="0">
                <a:ln w="1905"/>
                <a:solidFill>
                  <a:srgbClr val="990033"/>
                </a:solidFill>
                <a:effectLst>
                  <a:innerShdw blurRad="69850" dist="43180" dir="5400000">
                    <a:srgbClr val="000000">
                      <a:alpha val="65000"/>
                    </a:srgbClr>
                  </a:innerShdw>
                </a:effectLst>
              </a:rPr>
              <a:t>autumnal equinox along with the Feast of Ingathering.</a:t>
            </a:r>
            <a:r>
              <a:rPr lang="en-US" b="1" dirty="0">
                <a:ln w="1905">
                  <a:solidFill>
                    <a:srgbClr val="006600"/>
                  </a:solidFill>
                </a:ln>
                <a:solidFill>
                  <a:srgbClr val="00B050"/>
                </a:solidFill>
                <a:effectLst>
                  <a:innerShdw blurRad="69850" dist="43180" dir="5400000">
                    <a:srgbClr val="000000">
                      <a:alpha val="65000"/>
                    </a:srgbClr>
                  </a:innerShdw>
                </a:effectLst>
              </a:rPr>
              <a:t> </a:t>
            </a:r>
          </a:p>
          <a:p>
            <a:pPr>
              <a:lnSpc>
                <a:spcPct val="120000"/>
              </a:lnSpc>
              <a:buClr>
                <a:srgbClr val="002060"/>
              </a:buClr>
              <a:buFont typeface="Wingdings" pitchFamily="2" charset="2"/>
              <a:buChar char="Ø"/>
            </a:pPr>
            <a:r>
              <a:rPr lang="en-US" sz="3200" b="1" u="sng" dirty="0">
                <a:ln w="1905"/>
                <a:solidFill>
                  <a:srgbClr val="006600"/>
                </a:solidFill>
                <a:effectLst>
                  <a:innerShdw blurRad="69850" dist="43180" dir="5400000">
                    <a:srgbClr val="000000">
                      <a:alpha val="65000"/>
                    </a:srgbClr>
                  </a:innerShdw>
                </a:effectLst>
              </a:rPr>
              <a:t>Festal</a:t>
            </a:r>
            <a:r>
              <a:rPr lang="en-US" sz="3200" b="1" dirty="0">
                <a:ln w="1905"/>
                <a:solidFill>
                  <a:srgbClr val="006600"/>
                </a:solidFill>
                <a:effectLst>
                  <a:innerShdw blurRad="69850" dist="43180" dir="5400000">
                    <a:srgbClr val="000000">
                      <a:alpha val="65000"/>
                    </a:srgbClr>
                  </a:innerShdw>
                </a:effectLst>
              </a:rPr>
              <a:t> “Year-start” is linked to the spring equinox </a:t>
            </a:r>
            <a:br>
              <a:rPr lang="en-US" sz="3200" b="1" dirty="0">
                <a:ln w="1905"/>
                <a:solidFill>
                  <a:srgbClr val="006600"/>
                </a:solidFill>
                <a:effectLst>
                  <a:innerShdw blurRad="69850" dist="43180" dir="5400000">
                    <a:srgbClr val="000000">
                      <a:alpha val="65000"/>
                    </a:srgbClr>
                  </a:innerShdw>
                </a:effectLst>
              </a:rPr>
            </a:br>
            <a:r>
              <a:rPr lang="en-US" sz="3200" b="1" dirty="0">
                <a:ln w="1905"/>
                <a:solidFill>
                  <a:srgbClr val="006600"/>
                </a:solidFill>
                <a:effectLst>
                  <a:innerShdw blurRad="69850" dist="43180" dir="5400000">
                    <a:srgbClr val="000000">
                      <a:alpha val="65000"/>
                    </a:srgbClr>
                  </a:innerShdw>
                </a:effectLst>
              </a:rPr>
              <a:t>(or tequfah </a:t>
            </a:r>
            <a:r>
              <a:rPr lang="en-US" sz="2400" dirty="0">
                <a:ln w="1905"/>
                <a:solidFill>
                  <a:srgbClr val="006600"/>
                </a:solidFill>
                <a:effectLst>
                  <a:innerShdw blurRad="69850" dist="43180" dir="5400000">
                    <a:srgbClr val="000000">
                      <a:alpha val="65000"/>
                    </a:srgbClr>
                  </a:innerShdw>
                </a:effectLst>
              </a:rPr>
              <a:t>[H8622]</a:t>
            </a:r>
            <a:r>
              <a:rPr lang="en-US" sz="2800" b="1" dirty="0">
                <a:ln w="1905"/>
                <a:solidFill>
                  <a:srgbClr val="006600"/>
                </a:solidFill>
                <a:effectLst>
                  <a:innerShdw blurRad="69850" dist="43180" dir="5400000">
                    <a:srgbClr val="000000">
                      <a:alpha val="65000"/>
                    </a:srgbClr>
                  </a:innerShdw>
                </a:effectLst>
              </a:rPr>
              <a:t>) in </a:t>
            </a:r>
            <a:r>
              <a:rPr lang="en-US" sz="2800" b="1" dirty="0">
                <a:ln w="1905"/>
                <a:solidFill>
                  <a:srgbClr val="7030A0"/>
                </a:solidFill>
                <a:effectLst>
                  <a:innerShdw blurRad="69850" dist="43180" dir="5400000">
                    <a:srgbClr val="000000">
                      <a:alpha val="65000"/>
                    </a:srgbClr>
                  </a:innerShdw>
                </a:effectLst>
              </a:rPr>
              <a:t>Covenant Torah.</a:t>
            </a:r>
            <a:endParaRPr lang="en-US" sz="3200" b="1" dirty="0">
              <a:ln w="1905">
                <a:solidFill>
                  <a:srgbClr val="006600"/>
                </a:solidFill>
              </a:ln>
              <a:solidFill>
                <a:srgbClr val="7030A0"/>
              </a:solidFill>
              <a:effectLst>
                <a:innerShdw blurRad="69850" dist="43180" dir="5400000">
                  <a:srgbClr val="000000">
                    <a:alpha val="65000"/>
                  </a:srgbClr>
                </a:innerShdw>
              </a:effectLst>
            </a:endParaRPr>
          </a:p>
          <a:p>
            <a:pPr marL="514350" indent="-514350">
              <a:lnSpc>
                <a:spcPct val="120000"/>
              </a:lnSpc>
              <a:buClr>
                <a:srgbClr val="002060"/>
              </a:buClr>
              <a:buFont typeface="+mj-lt"/>
              <a:buAutoNum type="arabicPeriod"/>
            </a:pPr>
            <a:r>
              <a:rPr lang="en-US" sz="3200" b="1" dirty="0" err="1">
                <a:ln w="1905">
                  <a:solidFill>
                    <a:srgbClr val="006600"/>
                  </a:solidFill>
                </a:ln>
                <a:solidFill>
                  <a:srgbClr val="00B050"/>
                </a:solidFill>
                <a:effectLst>
                  <a:innerShdw blurRad="69850" dist="43180" dir="5400000">
                    <a:srgbClr val="000000">
                      <a:alpha val="65000"/>
                    </a:srgbClr>
                  </a:innerShdw>
                </a:effectLst>
              </a:rPr>
              <a:t>Exo</a:t>
            </a:r>
            <a:r>
              <a:rPr lang="en-US" sz="3200" b="1" dirty="0">
                <a:ln w="1905">
                  <a:solidFill>
                    <a:srgbClr val="006600"/>
                  </a:solidFill>
                </a:ln>
                <a:solidFill>
                  <a:srgbClr val="00B050"/>
                </a:solidFill>
                <a:effectLst>
                  <a:innerShdw blurRad="69850" dist="43180" dir="5400000">
                    <a:srgbClr val="000000">
                      <a:alpha val="65000"/>
                    </a:srgbClr>
                  </a:innerShdw>
                </a:effectLst>
              </a:rPr>
              <a:t> 12:2  Passover was in the 1</a:t>
            </a:r>
            <a:r>
              <a:rPr lang="en-US" sz="3200" b="1" baseline="30000" dirty="0">
                <a:ln w="1905">
                  <a:solidFill>
                    <a:srgbClr val="006600"/>
                  </a:solidFill>
                </a:ln>
                <a:solidFill>
                  <a:srgbClr val="00B050"/>
                </a:solidFill>
                <a:effectLst>
                  <a:innerShdw blurRad="69850" dist="43180" dir="5400000">
                    <a:srgbClr val="000000">
                      <a:alpha val="65000"/>
                    </a:srgbClr>
                  </a:innerShdw>
                </a:effectLst>
              </a:rPr>
              <a:t>st</a:t>
            </a:r>
            <a:r>
              <a:rPr lang="en-US" sz="3200" b="1" dirty="0">
                <a:ln w="1905">
                  <a:solidFill>
                    <a:srgbClr val="006600"/>
                  </a:solidFill>
                </a:ln>
                <a:solidFill>
                  <a:srgbClr val="00B050"/>
                </a:solidFill>
                <a:effectLst>
                  <a:innerShdw blurRad="69850" dist="43180" dir="5400000">
                    <a:srgbClr val="000000">
                      <a:alpha val="65000"/>
                    </a:srgbClr>
                  </a:innerShdw>
                </a:effectLst>
              </a:rPr>
              <a:t> month of the year.</a:t>
            </a:r>
          </a:p>
          <a:p>
            <a:pPr marL="514350" indent="-514350">
              <a:lnSpc>
                <a:spcPct val="120000"/>
              </a:lnSpc>
              <a:buClr>
                <a:srgbClr val="002060"/>
              </a:buClr>
              <a:buFont typeface="+mj-lt"/>
              <a:buAutoNum type="arabicPeriod"/>
            </a:pPr>
            <a:r>
              <a:rPr lang="en-US" sz="3200" b="1" dirty="0" err="1">
                <a:ln w="1905">
                  <a:solidFill>
                    <a:srgbClr val="006600"/>
                  </a:solidFill>
                </a:ln>
                <a:solidFill>
                  <a:srgbClr val="00B050"/>
                </a:solidFill>
                <a:effectLst>
                  <a:innerShdw blurRad="69850" dist="43180" dir="5400000">
                    <a:srgbClr val="000000">
                      <a:alpha val="65000"/>
                    </a:srgbClr>
                  </a:innerShdw>
                </a:effectLst>
              </a:rPr>
              <a:t>Exo</a:t>
            </a:r>
            <a:r>
              <a:rPr lang="en-US" sz="3200" b="1" dirty="0">
                <a:ln w="1905">
                  <a:solidFill>
                    <a:srgbClr val="006600"/>
                  </a:solidFill>
                </a:ln>
                <a:solidFill>
                  <a:srgbClr val="00B050"/>
                </a:solidFill>
                <a:effectLst>
                  <a:innerShdw blurRad="69850" dist="43180" dir="5400000">
                    <a:srgbClr val="000000">
                      <a:alpha val="65000"/>
                    </a:srgbClr>
                  </a:innerShdw>
                </a:effectLst>
              </a:rPr>
              <a:t> 9:31  This was the time of the year the barley </a:t>
            </a:r>
            <a:br>
              <a:rPr lang="en-US" sz="3200" b="1" dirty="0">
                <a:ln w="1905">
                  <a:solidFill>
                    <a:srgbClr val="006600"/>
                  </a:solidFill>
                </a:ln>
                <a:solidFill>
                  <a:srgbClr val="00B050"/>
                </a:solidFill>
                <a:effectLst>
                  <a:innerShdw blurRad="69850" dist="43180" dir="5400000">
                    <a:srgbClr val="000000">
                      <a:alpha val="65000"/>
                    </a:srgbClr>
                  </a:innerShdw>
                </a:effectLst>
              </a:rPr>
            </a:br>
            <a:r>
              <a:rPr lang="en-US" sz="3200" b="1" dirty="0">
                <a:ln w="1905">
                  <a:solidFill>
                    <a:srgbClr val="006600"/>
                  </a:solidFill>
                </a:ln>
                <a:solidFill>
                  <a:srgbClr val="00B050"/>
                </a:solidFill>
                <a:effectLst>
                  <a:innerShdw blurRad="69850" dist="43180" dir="5400000">
                    <a:srgbClr val="000000">
                      <a:alpha val="65000"/>
                    </a:srgbClr>
                  </a:innerShdw>
                </a:effectLst>
              </a:rPr>
              <a:t>            and flax was smitten – the spring time.</a:t>
            </a:r>
            <a:br>
              <a:rPr lang="en-US" sz="3200" b="1" dirty="0">
                <a:ln w="1905">
                  <a:solidFill>
                    <a:srgbClr val="006600"/>
                  </a:solidFill>
                </a:ln>
                <a:solidFill>
                  <a:srgbClr val="00B050"/>
                </a:solidFill>
                <a:effectLst>
                  <a:innerShdw blurRad="69850" dist="43180" dir="5400000">
                    <a:srgbClr val="000000">
                      <a:alpha val="65000"/>
                    </a:srgbClr>
                  </a:innerShdw>
                </a:effectLst>
              </a:rPr>
            </a:br>
            <a:r>
              <a:rPr lang="en-US" sz="3200" b="1" dirty="0">
                <a:ln w="1905">
                  <a:solidFill>
                    <a:srgbClr val="006600"/>
                  </a:solidFill>
                </a:ln>
                <a:solidFill>
                  <a:srgbClr val="00B050"/>
                </a:solidFill>
                <a:effectLst>
                  <a:innerShdw blurRad="69850" dist="43180" dir="5400000">
                    <a:srgbClr val="000000">
                      <a:alpha val="65000"/>
                    </a:srgbClr>
                  </a:innerShdw>
                </a:effectLst>
              </a:rPr>
              <a:t>(Note:  Festal year-start &amp; month-start are linked.)</a:t>
            </a:r>
            <a:r>
              <a:rPr lang="en-US" sz="3200" b="1" dirty="0">
                <a:ln w="1905"/>
                <a:solidFill>
                  <a:srgbClr val="990033"/>
                </a:solidFill>
                <a:effectLst>
                  <a:innerShdw blurRad="69850" dist="43180" dir="5400000">
                    <a:srgbClr val="000000">
                      <a:alpha val="65000"/>
                    </a:srgbClr>
                  </a:innerShdw>
                </a:effectLst>
              </a:rPr>
              <a:t> </a:t>
            </a:r>
          </a:p>
        </p:txBody>
      </p:sp>
      <p:sp>
        <p:nvSpPr>
          <p:cNvPr id="8" name="Title 1"/>
          <p:cNvSpPr txBox="1">
            <a:spLocks/>
          </p:cNvSpPr>
          <p:nvPr/>
        </p:nvSpPr>
        <p:spPr>
          <a:xfrm>
            <a:off x="30864" y="152400"/>
            <a:ext cx="12008736" cy="990600"/>
          </a:xfrm>
          <a:prstGeom prst="rect">
            <a:avLst/>
          </a:prstGeom>
        </p:spPr>
        <p:txBody>
          <a:bodyPr vert="horz"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5400" b="1" dirty="0">
                <a:ln w="11430"/>
                <a:solidFill>
                  <a:srgbClr val="002060"/>
                </a:solidFill>
                <a:effectLst>
                  <a:outerShdw blurRad="50800" dist="39000" dir="5460000" algn="tl">
                    <a:srgbClr val="000000">
                      <a:alpha val="38000"/>
                    </a:srgbClr>
                  </a:outerShdw>
                </a:effectLst>
              </a:rPr>
              <a:t>Festal Year-start in Covenant Torah</a:t>
            </a:r>
          </a:p>
        </p:txBody>
      </p:sp>
    </p:spTree>
    <p:extLst>
      <p:ext uri="{BB962C8B-B14F-4D97-AF65-F5344CB8AC3E}">
        <p14:creationId xmlns:p14="http://schemas.microsoft.com/office/powerpoint/2010/main" val="111032426"/>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175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75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wipe(up)">
                                      <p:cBhvr>
                                        <p:cTn id="17" dur="175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609600" y="76200"/>
            <a:ext cx="10896600" cy="990600"/>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a:ln w="11430"/>
                <a:solidFill>
                  <a:schemeClr val="accent4"/>
                </a:solidFill>
                <a:effectLst>
                  <a:outerShdw blurRad="80000" dist="40000" dir="5040000" algn="tl">
                    <a:srgbClr val="000000">
                      <a:alpha val="30000"/>
                    </a:srgbClr>
                  </a:outerShdw>
                </a:effectLst>
                <a:latin typeface="Arial Rounded MT Bold" pitchFamily="34" charset="0"/>
              </a:rPr>
              <a:t>Reasonable Questions:</a:t>
            </a:r>
          </a:p>
        </p:txBody>
      </p:sp>
      <p:sp>
        <p:nvSpPr>
          <p:cNvPr id="6" name="Slide Number Placeholder 2"/>
          <p:cNvSpPr>
            <a:spLocks noGrp="1"/>
          </p:cNvSpPr>
          <p:nvPr>
            <p:ph type="sldNum" sz="quarter" idx="12"/>
          </p:nvPr>
        </p:nvSpPr>
        <p:spPr>
          <a:xfrm>
            <a:off x="0" y="1272222"/>
            <a:ext cx="533400" cy="244476"/>
          </a:xfrm>
        </p:spPr>
        <p:txBody>
          <a:bodyPr>
            <a:normAutofit fontScale="85000" lnSpcReduction="20000"/>
          </a:bodyPr>
          <a:lstStyle/>
          <a:p>
            <a:fld id="{AA4C6552-42F6-43F2-A3FB-E92E8C09004E}" type="slidenum">
              <a:rPr lang="en-US" smtClean="0"/>
              <a:pPr/>
              <a:t>19</a:t>
            </a:fld>
            <a:endParaRPr lang="en-US"/>
          </a:p>
        </p:txBody>
      </p:sp>
      <p:sp>
        <p:nvSpPr>
          <p:cNvPr id="7" name="Content Placeholder 3"/>
          <p:cNvSpPr>
            <a:spLocks noGrp="1"/>
          </p:cNvSpPr>
          <p:nvPr>
            <p:ph sz="quarter" idx="1"/>
          </p:nvPr>
        </p:nvSpPr>
        <p:spPr>
          <a:xfrm>
            <a:off x="920496" y="1752600"/>
            <a:ext cx="10814304" cy="4495800"/>
          </a:xfrm>
          <a:solidFill>
            <a:schemeClr val="accent5">
              <a:lumMod val="75000"/>
              <a:alpha val="33000"/>
            </a:schemeClr>
          </a:solidFill>
          <a:scene3d>
            <a:camera prst="orthographicFront"/>
            <a:lightRig rig="threePt" dir="t"/>
          </a:scene3d>
          <a:sp3d>
            <a:bevelT/>
          </a:sp3d>
        </p:spPr>
        <p:txBody>
          <a:bodyPr>
            <a:normAutofit/>
          </a:bodyPr>
          <a:lstStyle/>
          <a:p>
            <a:pPr marL="0" indent="0">
              <a:buNone/>
            </a:pPr>
            <a:r>
              <a:rPr lang="en-US" b="1" spc="50" dirty="0">
                <a:ln w="13500">
                  <a:solidFill>
                    <a:schemeClr val="tx1">
                      <a:alpha val="6500"/>
                    </a:schemeClr>
                  </a:solidFill>
                  <a:prstDash val="solid"/>
                </a:ln>
                <a:solidFill>
                  <a:srgbClr val="0070C0">
                    <a:alpha val="95000"/>
                  </a:srgbClr>
                </a:solidFill>
                <a:effectLst>
                  <a:glow rad="139700">
                    <a:schemeClr val="accent3">
                      <a:satMod val="175000"/>
                      <a:alpha val="40000"/>
                    </a:schemeClr>
                  </a:glow>
                  <a:innerShdw blurRad="50900" dist="38500" dir="13500000">
                    <a:srgbClr val="000000">
                      <a:alpha val="60000"/>
                    </a:srgbClr>
                  </a:innerShdw>
                </a:effectLst>
              </a:rPr>
              <a:t>Because there are 10 witnesses for the Day-start in Covenant Torah verses, would it not seem reasonable </a:t>
            </a:r>
            <a:br>
              <a:rPr lang="en-US" b="1" spc="50" dirty="0">
                <a:ln w="13500">
                  <a:solidFill>
                    <a:schemeClr val="tx1">
                      <a:alpha val="6500"/>
                    </a:schemeClr>
                  </a:solidFill>
                  <a:prstDash val="solid"/>
                </a:ln>
                <a:solidFill>
                  <a:srgbClr val="0070C0">
                    <a:alpha val="95000"/>
                  </a:srgbClr>
                </a:solidFill>
                <a:effectLst>
                  <a:glow rad="139700">
                    <a:schemeClr val="accent3">
                      <a:satMod val="175000"/>
                      <a:alpha val="40000"/>
                    </a:schemeClr>
                  </a:glow>
                  <a:innerShdw blurRad="50900" dist="38500" dir="13500000">
                    <a:srgbClr val="000000">
                      <a:alpha val="60000"/>
                    </a:srgbClr>
                  </a:innerShdw>
                </a:effectLst>
              </a:rPr>
            </a:br>
            <a:r>
              <a:rPr lang="en-US" b="1" spc="50" dirty="0">
                <a:ln w="13500">
                  <a:solidFill>
                    <a:schemeClr val="tx1">
                      <a:alpha val="6500"/>
                    </a:schemeClr>
                  </a:solidFill>
                  <a:prstDash val="solid"/>
                </a:ln>
                <a:solidFill>
                  <a:srgbClr val="0070C0">
                    <a:alpha val="95000"/>
                  </a:srgbClr>
                </a:solidFill>
                <a:effectLst>
                  <a:glow rad="139700">
                    <a:schemeClr val="accent3">
                      <a:satMod val="175000"/>
                      <a:alpha val="40000"/>
                    </a:schemeClr>
                  </a:glow>
                  <a:innerShdw blurRad="50900" dist="38500" dir="13500000">
                    <a:srgbClr val="000000">
                      <a:alpha val="60000"/>
                    </a:srgbClr>
                  </a:innerShdw>
                </a:effectLst>
              </a:rPr>
              <a:t>to find at least 2-3 witnesses for “a set-apart” moon/month start in Covenant Torah as well? </a:t>
            </a:r>
          </a:p>
          <a:p>
            <a:pPr marL="0" indent="0">
              <a:buNone/>
            </a:pPr>
            <a:endParaRPr lang="en-US" sz="1100" b="1" spc="50" dirty="0">
              <a:ln w="13500">
                <a:solidFill>
                  <a:schemeClr val="tx1">
                    <a:alpha val="6500"/>
                  </a:schemeClr>
                </a:solidFill>
                <a:prstDash val="solid"/>
              </a:ln>
              <a:solidFill>
                <a:srgbClr val="0070C0">
                  <a:alpha val="95000"/>
                </a:srgbClr>
              </a:solidFill>
              <a:effectLst>
                <a:glow rad="139700">
                  <a:schemeClr val="accent3">
                    <a:satMod val="175000"/>
                    <a:alpha val="40000"/>
                  </a:schemeClr>
                </a:glow>
                <a:innerShdw blurRad="50900" dist="38500" dir="13500000">
                  <a:srgbClr val="000000">
                    <a:alpha val="60000"/>
                  </a:srgbClr>
                </a:innerShdw>
              </a:effectLst>
            </a:endParaRPr>
          </a:p>
          <a:p>
            <a:pPr marL="0" indent="0">
              <a:buNone/>
            </a:pPr>
            <a:r>
              <a:rPr lang="en-US" b="1" spc="50" dirty="0">
                <a:ln w="13500">
                  <a:solidFill>
                    <a:schemeClr val="tx1">
                      <a:alpha val="6500"/>
                    </a:schemeClr>
                  </a:solidFill>
                  <a:prstDash val="solid"/>
                </a:ln>
                <a:solidFill>
                  <a:srgbClr val="0070C0">
                    <a:alpha val="95000"/>
                  </a:srgbClr>
                </a:solidFill>
                <a:effectLst>
                  <a:glow rad="139700">
                    <a:schemeClr val="accent3">
                      <a:satMod val="175000"/>
                      <a:alpha val="40000"/>
                    </a:schemeClr>
                  </a:glow>
                  <a:innerShdw blurRad="50900" dist="38500" dir="13500000">
                    <a:srgbClr val="000000">
                      <a:alpha val="60000"/>
                    </a:srgbClr>
                  </a:innerShdw>
                </a:effectLst>
              </a:rPr>
              <a:t>Is it even reasonable to expect to find </a:t>
            </a:r>
            <a:r>
              <a:rPr lang="en-US" b="1" spc="50" dirty="0">
                <a:ln w="13500">
                  <a:solidFill>
                    <a:schemeClr val="tx1">
                      <a:alpha val="6500"/>
                    </a:schemeClr>
                  </a:solidFill>
                  <a:prstDash val="solid"/>
                </a:ln>
                <a:solidFill>
                  <a:srgbClr val="8E002F">
                    <a:alpha val="95000"/>
                  </a:srgbClr>
                </a:solidFill>
                <a:effectLst>
                  <a:glow rad="139700">
                    <a:schemeClr val="accent3">
                      <a:satMod val="175000"/>
                      <a:alpha val="40000"/>
                    </a:schemeClr>
                  </a:glow>
                  <a:innerShdw blurRad="50900" dist="38500" dir="13500000">
                    <a:srgbClr val="000000">
                      <a:alpha val="60000"/>
                    </a:srgbClr>
                  </a:innerShdw>
                </a:effectLst>
              </a:rPr>
              <a:t>at least 2-3 witnesses </a:t>
            </a:r>
            <a:r>
              <a:rPr lang="en-US" b="1" spc="50" dirty="0">
                <a:ln w="13500">
                  <a:solidFill>
                    <a:schemeClr val="tx1">
                      <a:alpha val="6500"/>
                    </a:schemeClr>
                  </a:solidFill>
                  <a:prstDash val="solid"/>
                </a:ln>
                <a:solidFill>
                  <a:srgbClr val="0070C0">
                    <a:alpha val="95000"/>
                  </a:srgbClr>
                </a:solidFill>
                <a:effectLst>
                  <a:glow rad="139700">
                    <a:schemeClr val="accent3">
                      <a:satMod val="175000"/>
                      <a:alpha val="40000"/>
                    </a:schemeClr>
                  </a:glow>
                  <a:innerShdw blurRad="50900" dist="38500" dir="13500000">
                    <a:srgbClr val="000000">
                      <a:alpha val="60000"/>
                    </a:srgbClr>
                  </a:innerShdw>
                </a:effectLst>
              </a:rPr>
              <a:t>in all five Torah books for a moon/month?</a:t>
            </a:r>
          </a:p>
          <a:p>
            <a:pPr marL="0" indent="0">
              <a:buNone/>
            </a:pPr>
            <a:endParaRPr lang="en-US" sz="1500" b="1" spc="50" dirty="0">
              <a:ln w="13500">
                <a:solidFill>
                  <a:schemeClr val="tx1">
                    <a:alpha val="6500"/>
                  </a:schemeClr>
                </a:solidFill>
                <a:prstDash val="solid"/>
              </a:ln>
              <a:solidFill>
                <a:srgbClr val="0070C0">
                  <a:alpha val="95000"/>
                </a:srgbClr>
              </a:solidFill>
              <a:effectLst>
                <a:glow rad="139700">
                  <a:schemeClr val="accent3">
                    <a:satMod val="175000"/>
                    <a:alpha val="40000"/>
                  </a:schemeClr>
                </a:glow>
                <a:innerShdw blurRad="50900" dist="38500" dir="13500000">
                  <a:srgbClr val="000000">
                    <a:alpha val="60000"/>
                  </a:srgbClr>
                </a:innerShdw>
              </a:effectLst>
            </a:endParaRPr>
          </a:p>
          <a:p>
            <a:pPr marL="0" indent="0">
              <a:buNone/>
            </a:pPr>
            <a:r>
              <a:rPr lang="en-US" b="1" spc="50" dirty="0">
                <a:ln w="13500">
                  <a:solidFill>
                    <a:schemeClr val="tx1">
                      <a:alpha val="6500"/>
                    </a:schemeClr>
                  </a:solidFill>
                  <a:prstDash val="solid"/>
                </a:ln>
                <a:solidFill>
                  <a:srgbClr val="0070C0">
                    <a:alpha val="95000"/>
                  </a:srgbClr>
                </a:solidFill>
                <a:effectLst>
                  <a:glow rad="139700">
                    <a:schemeClr val="accent3">
                      <a:satMod val="175000"/>
                      <a:alpha val="40000"/>
                    </a:schemeClr>
                  </a:glow>
                  <a:innerShdw blurRad="50900" dist="38500" dir="13500000">
                    <a:srgbClr val="000000">
                      <a:alpha val="60000"/>
                    </a:srgbClr>
                  </a:innerShdw>
                </a:effectLst>
              </a:rPr>
              <a:t>Do the Scriptures allow for the option to establish a sacred moon/month from </a:t>
            </a:r>
            <a:r>
              <a:rPr lang="en-US" b="1" u="sng" spc="50" dirty="0">
                <a:ln w="13500">
                  <a:solidFill>
                    <a:schemeClr val="tx1">
                      <a:alpha val="6500"/>
                    </a:schemeClr>
                  </a:solidFill>
                  <a:prstDash val="solid"/>
                </a:ln>
                <a:solidFill>
                  <a:srgbClr val="8E002F">
                    <a:alpha val="95000"/>
                  </a:srgbClr>
                </a:solidFill>
                <a:effectLst>
                  <a:glow rad="139700">
                    <a:schemeClr val="accent3">
                      <a:satMod val="175000"/>
                      <a:alpha val="40000"/>
                    </a:schemeClr>
                  </a:glow>
                  <a:innerShdw blurRad="50900" dist="38500" dir="13500000">
                    <a:srgbClr val="000000">
                      <a:alpha val="60000"/>
                    </a:srgbClr>
                  </a:innerShdw>
                </a:effectLst>
              </a:rPr>
              <a:t>ONLY</a:t>
            </a:r>
            <a:r>
              <a:rPr lang="en-US" b="1" spc="50" dirty="0">
                <a:ln w="13500">
                  <a:solidFill>
                    <a:schemeClr val="tx1">
                      <a:alpha val="6500"/>
                    </a:schemeClr>
                  </a:solidFill>
                  <a:prstDash val="solid"/>
                </a:ln>
                <a:solidFill>
                  <a:srgbClr val="0070C0">
                    <a:alpha val="95000"/>
                  </a:srgbClr>
                </a:solidFill>
                <a:effectLst>
                  <a:glow rad="139700">
                    <a:schemeClr val="accent3">
                      <a:satMod val="175000"/>
                      <a:alpha val="40000"/>
                    </a:schemeClr>
                  </a:glow>
                  <a:innerShdw blurRad="50900" dist="38500" dir="13500000">
                    <a:srgbClr val="000000">
                      <a:alpha val="60000"/>
                    </a:srgbClr>
                  </a:innerShdw>
                </a:effectLst>
              </a:rPr>
              <a:t> </a:t>
            </a:r>
            <a:r>
              <a:rPr lang="en-US" b="1" spc="50" dirty="0">
                <a:ln w="13500">
                  <a:solidFill>
                    <a:schemeClr val="tx1">
                      <a:alpha val="6500"/>
                    </a:schemeClr>
                  </a:solidFill>
                  <a:prstDash val="solid"/>
                </a:ln>
                <a:solidFill>
                  <a:srgbClr val="8E002F">
                    <a:alpha val="95000"/>
                  </a:srgbClr>
                </a:solidFill>
                <a:effectLst>
                  <a:glow rad="139700">
                    <a:schemeClr val="accent3">
                      <a:satMod val="175000"/>
                      <a:alpha val="40000"/>
                    </a:schemeClr>
                  </a:glow>
                  <a:innerShdw blurRad="50900" dist="38500" dir="13500000">
                    <a:srgbClr val="000000">
                      <a:alpha val="60000"/>
                    </a:srgbClr>
                  </a:innerShdw>
                </a:effectLst>
              </a:rPr>
              <a:t>non-Torah books?</a:t>
            </a:r>
          </a:p>
        </p:txBody>
      </p:sp>
    </p:spTree>
    <p:extLst>
      <p:ext uri="{BB962C8B-B14F-4D97-AF65-F5344CB8AC3E}">
        <p14:creationId xmlns:p14="http://schemas.microsoft.com/office/powerpoint/2010/main" val="47330896"/>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1000"/>
                                        <p:tgtEl>
                                          <p:spTgt spid="7">
                                            <p:txEl>
                                              <p:pRg st="2" end="2"/>
                                            </p:txEl>
                                          </p:spTgt>
                                        </p:tgtEl>
                                      </p:cBhvr>
                                    </p:animEffect>
                                    <p:anim calcmode="lin" valueType="num">
                                      <p:cBhvr>
                                        <p:cTn id="8"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4" end="4"/>
                                            </p:txEl>
                                          </p:spTgt>
                                        </p:tgtEl>
                                        <p:attrNameLst>
                                          <p:attrName>style.visibility</p:attrName>
                                        </p:attrNameLst>
                                      </p:cBhvr>
                                      <p:to>
                                        <p:strVal val="visible"/>
                                      </p:to>
                                    </p:set>
                                    <p:animEffect transition="in" filter="fade">
                                      <p:cBhvr>
                                        <p:cTn id="14" dur="1000"/>
                                        <p:tgtEl>
                                          <p:spTgt spid="7">
                                            <p:txEl>
                                              <p:pRg st="4" end="4"/>
                                            </p:txEl>
                                          </p:spTgt>
                                        </p:tgtEl>
                                      </p:cBhvr>
                                    </p:animEffect>
                                    <p:anim calcmode="lin" valueType="num">
                                      <p:cBhvr>
                                        <p:cTn id="1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1000">
              <a:schemeClr val="bg1"/>
            </a:gs>
            <a:gs pos="0">
              <a:srgbClr val="DDEBCF"/>
            </a:gs>
            <a:gs pos="43000">
              <a:srgbClr val="EDC0B9"/>
            </a:gs>
            <a:gs pos="70000">
              <a:schemeClr val="accent4">
                <a:lumMod val="60000"/>
                <a:lumOff val="40000"/>
              </a:schemeClr>
            </a:gs>
            <a:gs pos="100000">
              <a:srgbClr val="156B13"/>
            </a:gs>
          </a:gsLst>
          <a:path path="shape">
            <a:fillToRect l="50000" t="50000" r="50000" b="50000"/>
          </a:path>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379200" y="6477000"/>
            <a:ext cx="711200" cy="381000"/>
          </a:xfrm>
        </p:spPr>
        <p:txBody>
          <a:bodyPr/>
          <a:lstStyle/>
          <a:p>
            <a:fld id="{AA4C6552-42F6-43F2-A3FB-E92E8C09004E}" type="slidenum">
              <a:rPr lang="en-US" smtClean="0"/>
              <a:pPr/>
              <a:t>2</a:t>
            </a:fld>
            <a:endParaRPr lang="en-US" dirty="0"/>
          </a:p>
        </p:txBody>
      </p:sp>
      <p:pic>
        <p:nvPicPr>
          <p:cNvPr id="3" name="Picture 3" descr="C:\Users\Rae\Desktop\harvest-moon-erica-hane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81000" y="228600"/>
            <a:ext cx="8382000" cy="4656667"/>
          </a:xfrm>
          <a:prstGeom prst="round2DiagRect">
            <a:avLst>
              <a:gd name="adj1" fmla="val 16667"/>
              <a:gd name="adj2" fmla="val 0"/>
            </a:avLst>
          </a:prstGeom>
          <a:ln w="88900" cap="sq">
            <a:solidFill>
              <a:schemeClr val="accent5">
                <a:lumMod val="75000"/>
              </a:schemeClr>
            </a:solidFill>
            <a:miter lim="800000"/>
          </a:ln>
          <a:effectLst>
            <a:outerShdw blurRad="254000" algn="tl" rotWithShape="0">
              <a:srgbClr val="000000">
                <a:alpha val="43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9144000" y="259688"/>
            <a:ext cx="2743200" cy="4236112"/>
          </a:xfrm>
          <a:prstGeom prst="rect">
            <a:avLst/>
          </a:prstGeom>
          <a:solidFill>
            <a:schemeClr val="accent5">
              <a:lumMod val="40000"/>
              <a:lumOff val="60000"/>
            </a:schemeClr>
          </a:solidFill>
          <a:ln w="57150">
            <a:solidFill>
              <a:schemeClr val="accent5">
                <a:lumMod val="50000"/>
              </a:schemeClr>
            </a:solidFill>
          </a:ln>
          <a:scene3d>
            <a:camera prst="orthographicFront"/>
            <a:lightRig rig="threePt" dir="t"/>
          </a:scene3d>
          <a:sp3d>
            <a:bevelT w="114300" prst="artDeco"/>
          </a:sp3d>
        </p:spPr>
        <p:txBody>
          <a:bodyPr vert="horz" anchor="ctr">
            <a:noAutofit/>
            <a:sp3d extrusionH="57150">
              <a:bevelT h="25400" prst="softRound"/>
            </a:sp3d>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dirty="0">
                <a:ln>
                  <a:solidFill>
                    <a:srgbClr val="C00000"/>
                  </a:solidFill>
                </a:ln>
                <a:solidFill>
                  <a:schemeClr val="accent6">
                    <a:lumMod val="50000"/>
                  </a:schemeClr>
                </a:solidFill>
                <a:effectLst>
                  <a:glow rad="228600">
                    <a:schemeClr val="accent5">
                      <a:satMod val="175000"/>
                      <a:alpha val="40000"/>
                    </a:schemeClr>
                  </a:glow>
                </a:effectLst>
                <a:latin typeface="Arial Rounded MT Bold" pitchFamily="34" charset="0"/>
              </a:rPr>
              <a:t>IS THE MOON REALLY IN CHARGE of …</a:t>
            </a:r>
          </a:p>
        </p:txBody>
      </p:sp>
      <p:sp>
        <p:nvSpPr>
          <p:cNvPr id="5" name="Title 1"/>
          <p:cNvSpPr txBox="1">
            <a:spLocks/>
          </p:cNvSpPr>
          <p:nvPr/>
        </p:nvSpPr>
        <p:spPr>
          <a:xfrm>
            <a:off x="457200" y="5257800"/>
            <a:ext cx="11277600" cy="1143000"/>
          </a:xfrm>
          <a:prstGeom prst="rect">
            <a:avLst/>
          </a:prstGeom>
          <a:solidFill>
            <a:schemeClr val="accent5">
              <a:lumMod val="40000"/>
              <a:lumOff val="60000"/>
            </a:schemeClr>
          </a:solidFill>
          <a:ln w="57150">
            <a:solidFill>
              <a:schemeClr val="accent5">
                <a:lumMod val="50000"/>
              </a:schemeClr>
            </a:solidFill>
          </a:ln>
          <a:scene3d>
            <a:camera prst="orthographicFront"/>
            <a:lightRig rig="threePt" dir="t"/>
          </a:scene3d>
          <a:sp3d>
            <a:bevelT w="114300" prst="artDeco"/>
          </a:sp3d>
        </p:spPr>
        <p:txBody>
          <a:bodyPr vert="horz" anchor="b">
            <a:noAutofit/>
            <a:sp3d extrusionH="57150">
              <a:bevelT h="25400" prst="softRound"/>
            </a:sp3d>
          </a:bodyPr>
          <a:lstStyle>
            <a:lvl1pPr algn="l" rtl="0" eaLnBrk="1" latinLnBrk="0" hangingPunct="1">
              <a:spcBef>
                <a:spcPct val="0"/>
              </a:spcBef>
              <a:buNone/>
              <a:defRPr kumimoji="0" sz="4400" kern="1200" cap="all" baseline="0">
                <a:solidFill>
                  <a:schemeClr val="tx2"/>
                </a:solidFill>
                <a:latin typeface="+mj-lt"/>
                <a:ea typeface="+mj-ea"/>
                <a:cs typeface="+mj-cs"/>
              </a:defRPr>
            </a:lvl1pPr>
          </a:lstStyle>
          <a:p>
            <a:pPr algn="ctr"/>
            <a:r>
              <a:rPr lang="en-US" sz="6600" spc="300" dirty="0">
                <a:ln>
                  <a:solidFill>
                    <a:srgbClr val="C00000"/>
                  </a:solidFill>
                </a:ln>
                <a:solidFill>
                  <a:schemeClr val="accent6">
                    <a:lumMod val="50000"/>
                  </a:schemeClr>
                </a:solidFill>
                <a:effectLst>
                  <a:glow rad="228600">
                    <a:schemeClr val="accent5">
                      <a:satMod val="175000"/>
                      <a:alpha val="40000"/>
                    </a:schemeClr>
                  </a:glow>
                </a:effectLst>
                <a:latin typeface="Algerian" pitchFamily="82" charset="0"/>
              </a:rPr>
              <a:t>the Scriptural month?</a:t>
            </a:r>
          </a:p>
        </p:txBody>
      </p:sp>
      <p:pic>
        <p:nvPicPr>
          <p:cNvPr id="6" name="Picture 7" descr="C:\Users\Rae\Desktop\flowers snow yellow purpl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07570" y="7315200"/>
            <a:ext cx="1900392" cy="127682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7" name="Picture 6" descr="C:\Users\Rae\Desktop\flowers snow purpl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38800" y="7422736"/>
            <a:ext cx="1690874" cy="153288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8" name="Picture 2" descr="C:\Users\Rae\Desktop\flowers snow pink.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41170" y="7315200"/>
            <a:ext cx="1447799" cy="1565343"/>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9" name="Picture 3" descr="C:\Users\Rae\Desktop\flowers snow yellow.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63725" y="7527073"/>
            <a:ext cx="1522126" cy="1141595"/>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0" name="Picture 4" descr="C:\Users\Rae\Desktop\flowers snow mt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73630" y="7330440"/>
            <a:ext cx="1729410" cy="1382824"/>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881111"/>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500"/>
                                        <p:tgtEl>
                                          <p:spTgt spid="4"/>
                                        </p:tgtEl>
                                      </p:cBhvr>
                                    </p:animEffect>
                                  </p:childTnLst>
                                </p:cTn>
                              </p:par>
                            </p:childTnLst>
                          </p:cTn>
                        </p:par>
                        <p:par>
                          <p:cTn id="8" fill="hold">
                            <p:stCondLst>
                              <p:cond delay="2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cstate="prin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77600" y="6248400"/>
            <a:ext cx="711200" cy="381000"/>
          </a:xfrm>
        </p:spPr>
        <p:txBody>
          <a:bodyPr/>
          <a:lstStyle/>
          <a:p>
            <a:fld id="{AA4C6552-42F6-43F2-A3FB-E92E8C09004E}" type="slidenum">
              <a:rPr lang="en-US" smtClean="0">
                <a:solidFill>
                  <a:schemeClr val="bg1"/>
                </a:solidFill>
              </a:rPr>
              <a:pPr/>
              <a:t>20</a:t>
            </a:fld>
            <a:endParaRPr lang="en-US" dirty="0">
              <a:solidFill>
                <a:schemeClr val="bg1"/>
              </a:solidFill>
            </a:endParaRPr>
          </a:p>
        </p:txBody>
      </p:sp>
      <p:sp>
        <p:nvSpPr>
          <p:cNvPr id="3" name="Title 1"/>
          <p:cNvSpPr txBox="1">
            <a:spLocks/>
          </p:cNvSpPr>
          <p:nvPr/>
        </p:nvSpPr>
        <p:spPr>
          <a:xfrm>
            <a:off x="0" y="76200"/>
            <a:ext cx="12115800" cy="990600"/>
          </a:xfrm>
          <a:prstGeom prst="rect">
            <a:avLst/>
          </a:prstGeo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b="1" dirty="0">
                <a:ln w="11430"/>
                <a:solidFill>
                  <a:schemeClr val="accent4"/>
                </a:solidFill>
                <a:effectLst>
                  <a:outerShdw blurRad="80000" dist="40000" dir="5040000" algn="tl">
                    <a:srgbClr val="000000">
                      <a:alpha val="30000"/>
                    </a:srgbClr>
                  </a:outerShdw>
                </a:effectLst>
                <a:latin typeface="Arial Rounded MT Bold" pitchFamily="34" charset="0"/>
              </a:rPr>
              <a:t>What to Expect from this Study:</a:t>
            </a:r>
          </a:p>
        </p:txBody>
      </p:sp>
      <p:sp>
        <p:nvSpPr>
          <p:cNvPr id="5" name="Content Placeholder 3"/>
          <p:cNvSpPr txBox="1">
            <a:spLocks/>
          </p:cNvSpPr>
          <p:nvPr/>
        </p:nvSpPr>
        <p:spPr>
          <a:xfrm>
            <a:off x="914400" y="3733800"/>
            <a:ext cx="10515600" cy="2743200"/>
          </a:xfrm>
          <a:prstGeom prst="rect">
            <a:avLst/>
          </a:prstGeom>
          <a:solidFill>
            <a:schemeClr val="accent5">
              <a:lumMod val="75000"/>
              <a:alpha val="33000"/>
            </a:schemeClr>
          </a:solidFill>
          <a:scene3d>
            <a:camera prst="orthographicFront"/>
            <a:lightRig rig="threePt" dir="t"/>
          </a:scene3d>
          <a:sp3d>
            <a:bevelT/>
          </a:sp3d>
        </p:spPr>
        <p:txBody>
          <a:bodyPr>
            <a:normAutofit/>
          </a:bodyPr>
          <a:lstStyle>
            <a:lvl1pPr marL="320040" indent="-320040" algn="l" rtl="0" eaLnBrk="1" latinLnBrk="0" hangingPunct="1">
              <a:spcBef>
                <a:spcPts val="700"/>
              </a:spcBef>
              <a:buClr>
                <a:schemeClr val="accent2"/>
              </a:buClr>
              <a:buSzPct val="10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Font typeface="Wingdings"/>
              <a:buNone/>
            </a:pP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The full study on the moon component of the </a:t>
            </a:r>
            <a:b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Covenant Calendar will prove beyond a shadow of any doubt the </a:t>
            </a:r>
            <a:r>
              <a:rPr lang="en-US" b="1" u="sng"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moon</a:t>
            </a:r>
            <a:r>
              <a:rPr 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 is not part of Yahuah’s sacred calendar.</a:t>
            </a:r>
          </a:p>
          <a:p>
            <a:pPr marL="0" indent="0" algn="ctr">
              <a:buFont typeface="Wingdings"/>
              <a:buNone/>
            </a:pPr>
            <a:r>
              <a:rPr lang="en-U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Everything that can be considered </a:t>
            </a:r>
            <a:br>
              <a:rPr lang="en-U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br>
            <a:r>
              <a:rPr lang="en-US" sz="36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will be considered in full.</a:t>
            </a:r>
          </a:p>
        </p:txBody>
      </p:sp>
    </p:spTree>
    <p:extLst>
      <p:ext uri="{BB962C8B-B14F-4D97-AF65-F5344CB8AC3E}">
        <p14:creationId xmlns:p14="http://schemas.microsoft.com/office/powerpoint/2010/main" val="103728603"/>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AA4C6552-42F6-43F2-A3FB-E92E8C09004E}" type="slidenum">
              <a:rPr lang="en-US" smtClean="0"/>
              <a:pPr/>
              <a:t>21</a:t>
            </a:fld>
            <a:endParaRPr lang="en-US"/>
          </a:p>
        </p:txBody>
      </p:sp>
      <p:pic>
        <p:nvPicPr>
          <p:cNvPr id="3074" name="Picture 2" descr="C:\Users\Rae\Desktop\Moon study\torah prophe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8839200" y="3505200"/>
            <a:ext cx="2962568" cy="224899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pic>
        <p:nvPicPr>
          <p:cNvPr id="3075" name="Picture 3" descr="C:\Users\Rae\Desktop\Moon study\torah paul.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04800" y="3140044"/>
            <a:ext cx="2657567" cy="230258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2" descr="C:\Users\Rae\Desktop\Moon study\torah teachers banner.jpeg"/>
          <p:cNvPicPr>
            <a:picLocks noChangeAspect="1" noChangeArrowheads="1"/>
          </p:cNvPicPr>
          <p:nvPr/>
        </p:nvPicPr>
        <p:blipFill>
          <a:blip r:embed="rId5" cstate="email">
            <a:extLst>
              <a:ext uri="{BEBA8EAE-BF5A-486C-A8C5-ECC9F3942E4B}">
                <a14:imgProps xmlns:a14="http://schemas.microsoft.com/office/drawing/2010/main">
                  <a14:imgLayer r:embed="rId6">
                    <a14:imgEffect>
                      <a14:colorTemperature colorTemp="4700"/>
                    </a14:imgEffect>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1063967" y="1872516"/>
            <a:ext cx="8991600" cy="91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3076" name="Picture 4" descr="C:\Users\Rae\Desktop\Art on Desktop\white man clip art\3d white people\png\ques mark man 2 png.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9748838" y="1157468"/>
            <a:ext cx="2138362" cy="2513013"/>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30864" y="152400"/>
            <a:ext cx="12008736" cy="990600"/>
          </a:xfrm>
          <a:prstGeom prst="rect">
            <a:avLst/>
          </a:prstGeom>
        </p:spPr>
        <p:txBody>
          <a:bodyPr vert="horz"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5400" b="1" dirty="0">
                <a:ln w="11430"/>
                <a:solidFill>
                  <a:srgbClr val="002060"/>
                </a:solidFill>
                <a:effectLst>
                  <a:outerShdw blurRad="50800" dist="39000" dir="5460000" algn="tl">
                    <a:srgbClr val="000000">
                      <a:alpha val="38000"/>
                    </a:srgbClr>
                  </a:outerShdw>
                </a:effectLst>
              </a:rPr>
              <a:t>Were the Patriarchs, Prophets &amp; Kings</a:t>
            </a:r>
          </a:p>
        </p:txBody>
      </p:sp>
      <p:sp>
        <p:nvSpPr>
          <p:cNvPr id="5" name="Rectangle 4"/>
          <p:cNvSpPr/>
          <p:nvPr/>
        </p:nvSpPr>
        <p:spPr>
          <a:xfrm>
            <a:off x="3048000" y="2786916"/>
            <a:ext cx="5623142" cy="3046988"/>
          </a:xfrm>
          <a:prstGeom prst="rect">
            <a:avLst/>
          </a:prstGeom>
          <a:noFill/>
        </p:spPr>
        <p:txBody>
          <a:bodyPr wrap="none" lIns="91440" tIns="45720" rIns="91440" bIns="45720">
            <a:spAutoFit/>
            <a:scene3d>
              <a:camera prst="orthographicFront"/>
              <a:lightRig rig="threePt" dir="t"/>
            </a:scene3d>
            <a:sp3d extrusionH="57150">
              <a:bevelT h="25400" prst="softRound"/>
            </a:sp3d>
          </a:bodyPr>
          <a:lstStyle/>
          <a:p>
            <a:pPr algn="ctr"/>
            <a:r>
              <a:rPr lang="en-US" sz="4800" b="1" cap="none" spc="50" dirty="0">
                <a:ln w="12700" cmpd="sng">
                  <a:solidFill>
                    <a:schemeClr val="accent6">
                      <a:satMod val="120000"/>
                      <a:shade val="80000"/>
                    </a:schemeClr>
                  </a:solidFill>
                  <a:prstDash val="solid"/>
                </a:ln>
                <a:solidFill>
                  <a:srgbClr val="B83D68"/>
                </a:solidFill>
                <a:effectLst>
                  <a:glow rad="53100">
                    <a:schemeClr val="accent6">
                      <a:satMod val="180000"/>
                      <a:alpha val="30000"/>
                    </a:schemeClr>
                  </a:glow>
                </a:effectLst>
                <a:latin typeface="Arial Rounded MT Bold" pitchFamily="34" charset="0"/>
              </a:rPr>
              <a:t>Or, were they </a:t>
            </a:r>
            <a:br>
              <a:rPr lang="en-US" sz="4800" b="1" cap="none" spc="50" dirty="0">
                <a:ln w="12700" cmpd="sng">
                  <a:solidFill>
                    <a:schemeClr val="accent6">
                      <a:satMod val="120000"/>
                      <a:shade val="80000"/>
                    </a:schemeClr>
                  </a:solidFill>
                  <a:prstDash val="solid"/>
                </a:ln>
                <a:solidFill>
                  <a:srgbClr val="B83D68"/>
                </a:solidFill>
                <a:effectLst>
                  <a:glow rad="53100">
                    <a:schemeClr val="accent6">
                      <a:satMod val="180000"/>
                      <a:alpha val="30000"/>
                    </a:schemeClr>
                  </a:glow>
                </a:effectLst>
                <a:latin typeface="Arial Rounded MT Bold" pitchFamily="34" charset="0"/>
              </a:rPr>
            </a:br>
            <a:r>
              <a:rPr lang="en-US" sz="4800" b="1" cap="none" spc="50" dirty="0">
                <a:ln w="12700" cmpd="sng">
                  <a:solidFill>
                    <a:schemeClr val="accent6">
                      <a:satMod val="120000"/>
                      <a:shade val="80000"/>
                    </a:schemeClr>
                  </a:solidFill>
                  <a:prstDash val="solid"/>
                </a:ln>
                <a:solidFill>
                  <a:srgbClr val="B83D68"/>
                </a:solidFill>
                <a:effectLst>
                  <a:glow rad="53100">
                    <a:schemeClr val="accent6">
                      <a:satMod val="180000"/>
                      <a:alpha val="30000"/>
                    </a:schemeClr>
                  </a:glow>
                </a:effectLst>
                <a:latin typeface="Arial Rounded MT Bold" pitchFamily="34" charset="0"/>
              </a:rPr>
              <a:t>teaching</a:t>
            </a:r>
            <a:br>
              <a:rPr lang="en-US" sz="4800" b="1" cap="none" spc="50" dirty="0">
                <a:ln w="12700" cmpd="sng">
                  <a:solidFill>
                    <a:schemeClr val="accent6">
                      <a:satMod val="120000"/>
                      <a:shade val="80000"/>
                    </a:schemeClr>
                  </a:solidFill>
                  <a:prstDash val="solid"/>
                </a:ln>
                <a:solidFill>
                  <a:srgbClr val="B83D68"/>
                </a:solidFill>
                <a:effectLst>
                  <a:glow rad="53100">
                    <a:schemeClr val="accent6">
                      <a:satMod val="180000"/>
                      <a:alpha val="30000"/>
                    </a:schemeClr>
                  </a:glow>
                </a:effectLst>
                <a:latin typeface="Arial Rounded MT Bold" pitchFamily="34" charset="0"/>
              </a:rPr>
            </a:br>
            <a:r>
              <a:rPr lang="en-US" sz="4800" b="1" cap="none" spc="50" dirty="0">
                <a:ln w="12700" cmpd="sng">
                  <a:solidFill>
                    <a:schemeClr val="accent6">
                      <a:satMod val="120000"/>
                      <a:shade val="80000"/>
                    </a:schemeClr>
                  </a:solidFill>
                  <a:prstDash val="solid"/>
                </a:ln>
                <a:solidFill>
                  <a:srgbClr val="B83D68"/>
                </a:solidFill>
                <a:effectLst>
                  <a:glow rad="53100">
                    <a:schemeClr val="accent6">
                      <a:satMod val="180000"/>
                      <a:alpha val="30000"/>
                    </a:schemeClr>
                  </a:glow>
                </a:effectLst>
                <a:latin typeface="Arial Rounded MT Bold" pitchFamily="34" charset="0"/>
              </a:rPr>
              <a:t>laws from</a:t>
            </a:r>
            <a:br>
              <a:rPr lang="en-US" sz="4800" b="1" cap="none" spc="50" dirty="0">
                <a:ln w="12700" cmpd="sng">
                  <a:solidFill>
                    <a:schemeClr val="accent6">
                      <a:satMod val="120000"/>
                      <a:shade val="80000"/>
                    </a:schemeClr>
                  </a:solidFill>
                  <a:prstDash val="solid"/>
                </a:ln>
                <a:solidFill>
                  <a:srgbClr val="B83D68"/>
                </a:solidFill>
                <a:effectLst>
                  <a:glow rad="53100">
                    <a:schemeClr val="accent6">
                      <a:satMod val="180000"/>
                      <a:alpha val="30000"/>
                    </a:schemeClr>
                  </a:glow>
                </a:effectLst>
                <a:latin typeface="Arial Rounded MT Bold" pitchFamily="34" charset="0"/>
              </a:rPr>
            </a:br>
            <a:r>
              <a:rPr lang="en-US" sz="4800" b="1" cap="none" spc="50" dirty="0">
                <a:ln w="12700" cmpd="sng">
                  <a:solidFill>
                    <a:schemeClr val="accent6">
                      <a:satMod val="120000"/>
                      <a:shade val="80000"/>
                    </a:schemeClr>
                  </a:solidFill>
                  <a:prstDash val="solid"/>
                </a:ln>
                <a:solidFill>
                  <a:srgbClr val="FFC000"/>
                </a:solidFill>
                <a:effectLst>
                  <a:glow rad="53100">
                    <a:schemeClr val="accent6">
                      <a:satMod val="180000"/>
                      <a:alpha val="30000"/>
                    </a:schemeClr>
                  </a:glow>
                </a:effectLst>
                <a:latin typeface="Arial Rounded MT Bold" pitchFamily="34" charset="0"/>
              </a:rPr>
              <a:t>non-Torah </a:t>
            </a:r>
            <a:r>
              <a:rPr lang="en-US" sz="4800" b="1" cap="none" spc="50" dirty="0">
                <a:ln w="12700" cmpd="sng">
                  <a:solidFill>
                    <a:schemeClr val="accent6">
                      <a:satMod val="120000"/>
                      <a:shade val="80000"/>
                    </a:schemeClr>
                  </a:solidFill>
                  <a:prstDash val="solid"/>
                </a:ln>
                <a:solidFill>
                  <a:srgbClr val="B83D68"/>
                </a:solidFill>
                <a:effectLst>
                  <a:glow rad="53100">
                    <a:schemeClr val="accent6">
                      <a:satMod val="180000"/>
                      <a:alpha val="30000"/>
                    </a:schemeClr>
                  </a:glow>
                </a:effectLst>
                <a:latin typeface="Arial Rounded MT Bold" pitchFamily="34" charset="0"/>
              </a:rPr>
              <a:t>books?</a:t>
            </a:r>
          </a:p>
        </p:txBody>
      </p:sp>
      <p:sp>
        <p:nvSpPr>
          <p:cNvPr id="10" name="Rectangle 9"/>
          <p:cNvSpPr/>
          <p:nvPr/>
        </p:nvSpPr>
        <p:spPr>
          <a:xfrm>
            <a:off x="30480" y="6128658"/>
            <a:ext cx="12115800" cy="707886"/>
          </a:xfrm>
          <a:prstGeom prst="rect">
            <a:avLst/>
          </a:prstGeom>
          <a:blipFill dpi="0" rotWithShape="1">
            <a:blip r:embed="rId8" cstate="print">
              <a:extLst>
                <a:ext uri="{28A0092B-C50C-407E-A947-70E740481C1C}">
                  <a14:useLocalDpi xmlns:a14="http://schemas.microsoft.com/office/drawing/2010/main"/>
                </a:ext>
              </a:extLst>
            </a:blip>
            <a:srcRect/>
            <a:stretch>
              <a:fillRect/>
            </a:stretch>
          </a:blipFill>
          <a:ln w="57150">
            <a:solidFill>
              <a:srgbClr val="B83D68"/>
            </a:solidFill>
          </a:ln>
          <a:scene3d>
            <a:camera prst="orthographicFront"/>
            <a:lightRig rig="threePt" dir="t"/>
          </a:scene3d>
          <a:sp3d>
            <a:bevelT/>
          </a:sp3d>
        </p:spPr>
        <p:txBody>
          <a:bodyPr wrap="square" lIns="91440" tIns="45720" rIns="91440" bIns="45720">
            <a:spAutoFit/>
            <a:sp3d extrusionH="57150">
              <a:bevelT h="25400" prst="softRound"/>
            </a:sp3d>
          </a:bodyPr>
          <a:lstStyle/>
          <a:p>
            <a:pPr algn="ctr"/>
            <a:r>
              <a:rPr lang="en-US" sz="4000" b="1" spc="50" dirty="0">
                <a:ln w="12700" cmpd="sng">
                  <a:solidFill>
                    <a:schemeClr val="accent6">
                      <a:satMod val="120000"/>
                      <a:shade val="80000"/>
                    </a:schemeClr>
                  </a:solidFill>
                  <a:prstDash val="solid"/>
                </a:ln>
                <a:solidFill>
                  <a:srgbClr val="B83D68"/>
                </a:solidFill>
                <a:effectLst>
                  <a:glow rad="53100">
                    <a:schemeClr val="accent6">
                      <a:satMod val="180000"/>
                      <a:alpha val="30000"/>
                    </a:schemeClr>
                  </a:glow>
                </a:effectLst>
                <a:latin typeface="Arial Rounded MT Bold" pitchFamily="34" charset="0"/>
              </a:rPr>
              <a:t>What</a:t>
            </a:r>
            <a:r>
              <a:rPr lang="en-US" sz="4000" b="1" spc="50" dirty="0">
                <a:ln w="12700" cmpd="sng">
                  <a:solidFill>
                    <a:schemeClr val="accent6">
                      <a:satMod val="120000"/>
                      <a:shade val="80000"/>
                    </a:schemeClr>
                  </a:solidFill>
                  <a:prstDash val="solid"/>
                </a:ln>
                <a:solidFill>
                  <a:srgbClr val="B83D68"/>
                </a:solidFill>
                <a:effectLst>
                  <a:glow rad="53100">
                    <a:schemeClr val="accent6">
                      <a:satMod val="180000"/>
                      <a:alpha val="30000"/>
                    </a:schemeClr>
                  </a:glow>
                </a:effectLst>
              </a:rPr>
              <a:t> </a:t>
            </a:r>
            <a:r>
              <a:rPr lang="en-US" sz="4000" b="1" spc="50" dirty="0">
                <a:ln w="12700" cmpd="sng">
                  <a:solidFill>
                    <a:schemeClr val="accent6">
                      <a:satMod val="120000"/>
                      <a:shade val="80000"/>
                    </a:schemeClr>
                  </a:solidFill>
                  <a:prstDash val="solid"/>
                </a:ln>
                <a:solidFill>
                  <a:srgbClr val="B83D68"/>
                </a:solidFill>
                <a:effectLst>
                  <a:glow rad="53100">
                    <a:schemeClr val="accent6">
                      <a:satMod val="180000"/>
                      <a:alpha val="30000"/>
                    </a:schemeClr>
                  </a:glow>
                </a:effectLst>
                <a:latin typeface="Arial Rounded MT Bold" pitchFamily="34" charset="0"/>
              </a:rPr>
              <a:t>is a </a:t>
            </a:r>
            <a:r>
              <a:rPr lang="en-US" sz="4000" b="1" cap="none" spc="50" dirty="0">
                <a:ln w="12700" cmpd="sng">
                  <a:solidFill>
                    <a:schemeClr val="accent6">
                      <a:satMod val="120000"/>
                      <a:shade val="80000"/>
                    </a:schemeClr>
                  </a:solidFill>
                  <a:prstDash val="solid"/>
                </a:ln>
                <a:solidFill>
                  <a:srgbClr val="FFC000"/>
                </a:solidFill>
                <a:effectLst>
                  <a:glow rad="53100">
                    <a:schemeClr val="accent6">
                      <a:satMod val="180000"/>
                      <a:alpha val="30000"/>
                    </a:schemeClr>
                  </a:glow>
                </a:effectLst>
                <a:latin typeface="Arial Rounded MT Bold" pitchFamily="34" charset="0"/>
              </a:rPr>
              <a:t>non-Torah </a:t>
            </a:r>
            <a:r>
              <a:rPr lang="en-US" sz="4000" b="1" cap="none" spc="50" dirty="0">
                <a:ln w="12700" cmpd="sng">
                  <a:solidFill>
                    <a:schemeClr val="accent6">
                      <a:satMod val="120000"/>
                      <a:shade val="80000"/>
                    </a:schemeClr>
                  </a:solidFill>
                  <a:prstDash val="solid"/>
                </a:ln>
                <a:solidFill>
                  <a:srgbClr val="B83D68"/>
                </a:solidFill>
                <a:effectLst>
                  <a:glow rad="53100">
                    <a:schemeClr val="accent6">
                      <a:satMod val="180000"/>
                      <a:alpha val="30000"/>
                    </a:schemeClr>
                  </a:glow>
                </a:effectLst>
                <a:latin typeface="Arial Rounded MT Bold" pitchFamily="34" charset="0"/>
              </a:rPr>
              <a:t>book for </a:t>
            </a:r>
            <a:r>
              <a:rPr lang="en-US" sz="4000" b="1" cap="none" spc="50" dirty="0" err="1">
                <a:ln w="12700" cmpd="sng">
                  <a:solidFill>
                    <a:schemeClr val="accent6">
                      <a:satMod val="120000"/>
                      <a:shade val="80000"/>
                    </a:schemeClr>
                  </a:solidFill>
                  <a:prstDash val="solid"/>
                </a:ln>
                <a:solidFill>
                  <a:srgbClr val="B83D68"/>
                </a:solidFill>
                <a:effectLst>
                  <a:glow rad="53100">
                    <a:schemeClr val="accent6">
                      <a:satMod val="180000"/>
                      <a:alpha val="30000"/>
                    </a:schemeClr>
                  </a:glow>
                </a:effectLst>
                <a:latin typeface="Arial Rounded MT Bold" pitchFamily="34" charset="0"/>
              </a:rPr>
              <a:t>Tanach</a:t>
            </a:r>
            <a:r>
              <a:rPr lang="en-US" sz="4000" b="1" cap="none" spc="50" dirty="0">
                <a:ln w="12700" cmpd="sng">
                  <a:solidFill>
                    <a:schemeClr val="accent6">
                      <a:satMod val="120000"/>
                      <a:shade val="80000"/>
                    </a:schemeClr>
                  </a:solidFill>
                  <a:prstDash val="solid"/>
                </a:ln>
                <a:solidFill>
                  <a:srgbClr val="B83D68"/>
                </a:solidFill>
                <a:effectLst>
                  <a:glow rad="53100">
                    <a:schemeClr val="accent6">
                      <a:satMod val="180000"/>
                      <a:alpha val="30000"/>
                    </a:schemeClr>
                  </a:glow>
                </a:effectLst>
                <a:latin typeface="Arial Rounded MT Bold" pitchFamily="34" charset="0"/>
              </a:rPr>
              <a:t> Teachers?</a:t>
            </a:r>
          </a:p>
        </p:txBody>
      </p:sp>
    </p:spTree>
    <p:extLst>
      <p:ext uri="{BB962C8B-B14F-4D97-AF65-F5344CB8AC3E}">
        <p14:creationId xmlns:p14="http://schemas.microsoft.com/office/powerpoint/2010/main" val="1240375622"/>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par>
                          <p:cTn id="8" fill="hold">
                            <p:stCondLst>
                              <p:cond delay="2000"/>
                            </p:stCondLst>
                            <p:childTnLst>
                              <p:par>
                                <p:cTn id="9" presetID="42" presetClass="entr" presetSubtype="0" fill="hold" nodeType="afterEffect">
                                  <p:stCondLst>
                                    <p:cond delay="10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000"/>
                                        <p:tgtEl>
                                          <p:spTgt spid="5">
                                            <p:txEl>
                                              <p:pRg st="0" end="0"/>
                                            </p:txEl>
                                          </p:spTgt>
                                        </p:tgtEl>
                                      </p:cBhvr>
                                    </p:animEffect>
                                    <p:anim calcmode="lin" valueType="num">
                                      <p:cBhvr>
                                        <p:cTn id="1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wipe(left)">
                                      <p:cBhvr>
                                        <p:cTn id="18"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405289" y="6402021"/>
            <a:ext cx="711200" cy="381000"/>
          </a:xfrm>
        </p:spPr>
        <p:txBody>
          <a:bodyPr/>
          <a:lstStyle/>
          <a:p>
            <a:fld id="{AA4C6552-42F6-43F2-A3FB-E92E8C09004E}" type="slidenum">
              <a:rPr lang="en-US" smtClean="0">
                <a:solidFill>
                  <a:schemeClr val="tx1"/>
                </a:solidFill>
              </a:rPr>
              <a:pPr/>
              <a:t>22</a:t>
            </a:fld>
            <a:endParaRPr lang="en-US" dirty="0">
              <a:solidFill>
                <a:schemeClr val="tx1"/>
              </a:solidFill>
            </a:endParaRPr>
          </a:p>
        </p:txBody>
      </p:sp>
      <p:sp>
        <p:nvSpPr>
          <p:cNvPr id="4" name="Title 1"/>
          <p:cNvSpPr txBox="1">
            <a:spLocks/>
          </p:cNvSpPr>
          <p:nvPr/>
        </p:nvSpPr>
        <p:spPr>
          <a:xfrm>
            <a:off x="4114800" y="193875"/>
            <a:ext cx="4511554" cy="1163499"/>
          </a:xfrm>
          <a:prstGeom prst="rect">
            <a:avLst/>
          </a:prstGeom>
          <a:solidFill>
            <a:schemeClr val="accent4">
              <a:lumMod val="20000"/>
              <a:lumOff val="80000"/>
            </a:schemeClr>
          </a:solidFill>
          <a:ln w="76200">
            <a:solidFill>
              <a:schemeClr val="bg2">
                <a:lumMod val="50000"/>
              </a:schemeClr>
            </a:solidFill>
          </a:ln>
          <a:scene3d>
            <a:camera prst="orthographicFront"/>
            <a:lightRig rig="flat" dir="tl">
              <a:rot lat="0" lon="0" rev="6600000"/>
            </a:lightRig>
          </a:scene3d>
          <a:sp3d>
            <a:bevelT/>
          </a:sp3d>
        </p:spPr>
        <p:txBody>
          <a:bodyPr>
            <a:noAutofit/>
            <a:sp3d extrusionH="25400" contourW="8890">
              <a:bevelT w="38100" h="31750"/>
              <a:contourClr>
                <a:schemeClr val="accent2">
                  <a:shade val="75000"/>
                </a:schemeClr>
              </a:contourClr>
            </a:sp3d>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3200" b="1" dirty="0">
                <a:ln w="11430"/>
                <a:solidFill>
                  <a:schemeClr val="bg2">
                    <a:lumMod val="50000"/>
                  </a:schemeClr>
                </a:solidFill>
                <a:effectLst>
                  <a:outerShdw blurRad="50800" dist="39000" dir="5460000" algn="tl">
                    <a:srgbClr val="000000">
                      <a:alpha val="38000"/>
                    </a:srgbClr>
                  </a:outerShdw>
                </a:effectLst>
              </a:rPr>
              <a:t>In the comprehensive study on the moon:</a:t>
            </a:r>
          </a:p>
        </p:txBody>
      </p:sp>
      <p:sp>
        <p:nvSpPr>
          <p:cNvPr id="6" name="Title 4"/>
          <p:cNvSpPr txBox="1">
            <a:spLocks/>
          </p:cNvSpPr>
          <p:nvPr/>
        </p:nvSpPr>
        <p:spPr>
          <a:xfrm>
            <a:off x="3280052" y="1357375"/>
            <a:ext cx="6033523" cy="2862322"/>
          </a:xfrm>
          <a:prstGeom prst="rect">
            <a:avLst/>
          </a:prstGeom>
          <a:noFill/>
        </p:spPr>
        <p:txBody>
          <a:bodyPr vert="horz" wrap="square" lIns="91440" tIns="45720" rIns="91440" bIns="45720" anchor="ctr">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3600" b="1" dirty="0">
                <a:ln w="11430"/>
                <a:solidFill>
                  <a:srgbClr val="002060"/>
                </a:solidFill>
                <a:effectLst>
                  <a:outerShdw blurRad="50800" dist="39000" dir="5460000" algn="tl">
                    <a:srgbClr val="000000">
                      <a:alpha val="38000"/>
                    </a:srgbClr>
                  </a:outerShdw>
                </a:effectLst>
              </a:rPr>
              <a:t>We will investigate </a:t>
            </a:r>
            <a:br>
              <a:rPr lang="en-US" sz="3600" b="1" dirty="0">
                <a:ln w="11430"/>
                <a:solidFill>
                  <a:srgbClr val="002060"/>
                </a:solidFill>
                <a:effectLst>
                  <a:outerShdw blurRad="50800" dist="39000" dir="5460000" algn="tl">
                    <a:srgbClr val="000000">
                      <a:alpha val="38000"/>
                    </a:srgbClr>
                  </a:outerShdw>
                </a:effectLst>
              </a:rPr>
            </a:br>
            <a:r>
              <a:rPr lang="en-US" sz="3600" b="1" dirty="0">
                <a:ln w="11430"/>
                <a:solidFill>
                  <a:srgbClr val="002060"/>
                </a:solidFill>
                <a:effectLst>
                  <a:outerShdw blurRad="50800" dist="39000" dir="5460000" algn="tl">
                    <a:srgbClr val="000000">
                      <a:alpha val="38000"/>
                    </a:srgbClr>
                  </a:outerShdw>
                </a:effectLst>
              </a:rPr>
              <a:t>12 Great Leaders around </a:t>
            </a:r>
            <a:br>
              <a:rPr lang="en-US" sz="3600" b="1" dirty="0">
                <a:ln w="11430"/>
                <a:solidFill>
                  <a:srgbClr val="002060"/>
                </a:solidFill>
                <a:effectLst>
                  <a:outerShdw blurRad="50800" dist="39000" dir="5460000" algn="tl">
                    <a:srgbClr val="000000">
                      <a:alpha val="38000"/>
                    </a:srgbClr>
                  </a:outerShdw>
                </a:effectLst>
              </a:rPr>
            </a:br>
            <a:r>
              <a:rPr lang="en-US" sz="3600" b="1" dirty="0">
                <a:ln w="11430"/>
                <a:solidFill>
                  <a:srgbClr val="002060"/>
                </a:solidFill>
                <a:effectLst>
                  <a:outerShdw blurRad="50800" dist="39000" dir="5460000" algn="tl">
                    <a:srgbClr val="000000">
                      <a:alpha val="38000"/>
                    </a:srgbClr>
                  </a:outerShdw>
                </a:effectLst>
              </a:rPr>
              <a:t>the 20 </a:t>
            </a:r>
            <a:r>
              <a:rPr lang="en-US" sz="3600" b="1" dirty="0">
                <a:ln w="11430"/>
                <a:solidFill>
                  <a:srgbClr val="C00000"/>
                </a:solidFill>
                <a:effectLst>
                  <a:outerShdw blurRad="50800" dist="39000" dir="5460000" algn="tl">
                    <a:srgbClr val="000000">
                      <a:alpha val="38000"/>
                    </a:srgbClr>
                  </a:outerShdw>
                </a:effectLst>
              </a:rPr>
              <a:t>“new moon” verses</a:t>
            </a:r>
            <a:br>
              <a:rPr lang="en-US" sz="3600" b="1" dirty="0">
                <a:ln w="11430"/>
                <a:solidFill>
                  <a:srgbClr val="C00000"/>
                </a:solidFill>
                <a:effectLst>
                  <a:outerShdw blurRad="50800" dist="39000" dir="5460000" algn="tl">
                    <a:srgbClr val="000000">
                      <a:alpha val="38000"/>
                    </a:srgbClr>
                  </a:outerShdw>
                </a:effectLst>
              </a:rPr>
            </a:br>
            <a:r>
              <a:rPr lang="en-US" sz="3600" b="1" dirty="0">
                <a:ln w="11430"/>
                <a:solidFill>
                  <a:srgbClr val="002060"/>
                </a:solidFill>
                <a:effectLst>
                  <a:outerShdw blurRad="50800" dist="39000" dir="5460000" algn="tl">
                    <a:srgbClr val="000000">
                      <a:alpha val="38000"/>
                    </a:srgbClr>
                  </a:outerShdw>
                </a:effectLst>
              </a:rPr>
              <a:t>to see if they taught from </a:t>
            </a:r>
            <a:br>
              <a:rPr lang="en-US" sz="3600" b="1" dirty="0">
                <a:ln w="11430"/>
                <a:solidFill>
                  <a:srgbClr val="002060"/>
                </a:solidFill>
                <a:effectLst>
                  <a:outerShdw blurRad="50800" dist="39000" dir="5460000" algn="tl">
                    <a:srgbClr val="000000">
                      <a:alpha val="38000"/>
                    </a:srgbClr>
                  </a:outerShdw>
                </a:effectLst>
              </a:rPr>
            </a:br>
            <a:r>
              <a:rPr lang="en-US" sz="3600" b="1" dirty="0">
                <a:ln w="11430"/>
                <a:solidFill>
                  <a:srgbClr val="002060"/>
                </a:solidFill>
                <a:effectLst>
                  <a:outerShdw blurRad="50800" dist="39000" dir="5460000" algn="tl">
                    <a:srgbClr val="000000">
                      <a:alpha val="38000"/>
                    </a:srgbClr>
                  </a:outerShdw>
                </a:effectLst>
              </a:rPr>
              <a:t>Moses’ Torah or </a:t>
            </a:r>
            <a:r>
              <a:rPr lang="en-US" sz="3600" b="1" dirty="0">
                <a:ln w="11430"/>
                <a:solidFill>
                  <a:srgbClr val="C00000"/>
                </a:solidFill>
                <a:effectLst>
                  <a:outerShdw blurRad="50800" dist="39000" dir="5460000" algn="tl">
                    <a:srgbClr val="000000">
                      <a:alpha val="38000"/>
                    </a:srgbClr>
                  </a:outerShdw>
                </a:effectLst>
              </a:rPr>
              <a:t>other books</a:t>
            </a:r>
            <a:r>
              <a:rPr lang="en-US" sz="3600" b="1" dirty="0">
                <a:ln w="11430"/>
                <a:solidFill>
                  <a:srgbClr val="002060"/>
                </a:solidFill>
                <a:effectLst>
                  <a:outerShdw blurRad="50800" dist="39000" dir="5460000" algn="tl">
                    <a:srgbClr val="000000">
                      <a:alpha val="38000"/>
                    </a:srgbClr>
                  </a:outerShdw>
                </a:effectLst>
              </a:rPr>
              <a:t>! </a:t>
            </a:r>
          </a:p>
        </p:txBody>
      </p:sp>
      <p:pic>
        <p:nvPicPr>
          <p:cNvPr id="7" name="Picture 6" descr="C:\Users\Rae\Desktop\Zerubbabel oval edit.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flipH="1">
            <a:off x="10704549" y="2688343"/>
            <a:ext cx="1387826" cy="1561303"/>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softRound"/>
            <a:extrusionClr>
              <a:srgbClr val="000000"/>
            </a:extrusionClr>
          </a:sp3d>
          <a:extLst>
            <a:ext uri="{909E8E84-426E-40DD-AFC4-6F175D3DCCD1}">
              <a14:hiddenFill xmlns:a14="http://schemas.microsoft.com/office/drawing/2010/main">
                <a:solidFill>
                  <a:srgbClr val="FFFFFF"/>
                </a:solidFill>
              </a14:hiddenFill>
            </a:ext>
          </a:extLst>
        </p:spPr>
      </p:pic>
      <p:pic>
        <p:nvPicPr>
          <p:cNvPr id="8" name="Picture 7" descr="C:\Users\Rae\Desktop\isaiah edi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flipH="1">
            <a:off x="10497273" y="983920"/>
            <a:ext cx="1525929" cy="1629204"/>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a:extrusionClr>
              <a:srgbClr val="000000"/>
            </a:extrusionClr>
          </a:sp3d>
          <a:extLst>
            <a:ext uri="{909E8E84-426E-40DD-AFC4-6F175D3DCCD1}">
              <a14:hiddenFill xmlns:a14="http://schemas.microsoft.com/office/drawing/2010/main">
                <a:solidFill>
                  <a:srgbClr val="FFFFFF"/>
                </a:solidFill>
              </a14:hiddenFill>
            </a:ext>
          </a:extLst>
        </p:spPr>
      </p:pic>
      <p:pic>
        <p:nvPicPr>
          <p:cNvPr id="9" name="Picture 2" descr="C:\Users\Rae\Desktop\prophet for circl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9235320" y="53679"/>
            <a:ext cx="1385710" cy="1563190"/>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a:extrusionClr>
              <a:srgbClr val="000000"/>
            </a:extrusionClr>
          </a:sp3d>
          <a:extLst>
            <a:ext uri="{909E8E84-426E-40DD-AFC4-6F175D3DCCD1}">
              <a14:hiddenFill xmlns:a14="http://schemas.microsoft.com/office/drawing/2010/main">
                <a:solidFill>
                  <a:srgbClr val="FFFFFF"/>
                </a:solidFill>
              </a14:hiddenFill>
            </a:ext>
          </a:extLst>
        </p:spPr>
      </p:pic>
      <p:pic>
        <p:nvPicPr>
          <p:cNvPr id="10" name="Picture 9" descr="C:\Users\Rae\Desktop\displayFile edit.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flipH="1">
            <a:off x="9982200" y="4191771"/>
            <a:ext cx="1753564" cy="1962169"/>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a:extrusionClr>
              <a:srgbClr val="000000"/>
            </a:extrusionClr>
          </a:sp3d>
          <a:extLst>
            <a:ext uri="{909E8E84-426E-40DD-AFC4-6F175D3DCCD1}">
              <a14:hiddenFill xmlns:a14="http://schemas.microsoft.com/office/drawing/2010/main">
                <a:solidFill>
                  <a:srgbClr val="FFFFFF"/>
                </a:solidFill>
              </a14:hiddenFill>
            </a:ext>
          </a:extLst>
        </p:spPr>
      </p:pic>
      <p:pic>
        <p:nvPicPr>
          <p:cNvPr id="11" name="Picture 2" descr="F:\Moon-Month Study July 2016\Moon Art for PPT\hezekiah edit.jp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flipH="1">
            <a:off x="8363675" y="4726935"/>
            <a:ext cx="1600200" cy="2056086"/>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softRound"/>
            <a:extrusionClr>
              <a:srgbClr val="000000"/>
            </a:extrusionClr>
          </a:sp3d>
          <a:extLst>
            <a:ext uri="{909E8E84-426E-40DD-AFC4-6F175D3DCCD1}">
              <a14:hiddenFill xmlns:a14="http://schemas.microsoft.com/office/drawing/2010/main">
                <a:solidFill>
                  <a:srgbClr val="FFFFFF"/>
                </a:solidFill>
              </a14:hiddenFill>
            </a:ext>
          </a:extLst>
        </p:spPr>
      </p:pic>
      <p:pic>
        <p:nvPicPr>
          <p:cNvPr id="12" name="Picture 3" descr="C:\Users\Rae\Desktop\1386785594e15ba-1 edit.jpg"/>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flipH="1">
            <a:off x="6559949" y="4816244"/>
            <a:ext cx="1745850" cy="1992389"/>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a:extrusionClr>
              <a:srgbClr val="000000"/>
            </a:extrusionClr>
          </a:sp3d>
          <a:extLst>
            <a:ext uri="{909E8E84-426E-40DD-AFC4-6F175D3DCCD1}">
              <a14:hiddenFill xmlns:a14="http://schemas.microsoft.com/office/drawing/2010/main">
                <a:solidFill>
                  <a:srgbClr val="FFFFFF"/>
                </a:solidFill>
              </a14:hiddenFill>
            </a:ext>
          </a:extLst>
        </p:spPr>
      </p:pic>
      <p:pic>
        <p:nvPicPr>
          <p:cNvPr id="13" name="Picture 3" descr="C:\Users\Rae\Desktop\amos edit 2.jpg"/>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flipH="1">
            <a:off x="3233752" y="4800600"/>
            <a:ext cx="1654250" cy="2001101"/>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softRound"/>
            <a:extrusionClr>
              <a:srgbClr val="000000"/>
            </a:extrusionClr>
          </a:sp3d>
          <a:extLst>
            <a:ext uri="{909E8E84-426E-40DD-AFC4-6F175D3DCCD1}">
              <a14:hiddenFill xmlns:a14="http://schemas.microsoft.com/office/drawing/2010/main">
                <a:solidFill>
                  <a:srgbClr val="FFFFFF"/>
                </a:solidFill>
              </a14:hiddenFill>
            </a:ext>
          </a:extLst>
        </p:spPr>
      </p:pic>
      <p:pic>
        <p:nvPicPr>
          <p:cNvPr id="14" name="Picture 5" descr="C:\Users\Rae\Desktop\hosea edit 2.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flipH="1">
            <a:off x="4923100" y="4800600"/>
            <a:ext cx="1580824" cy="1988113"/>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softRound"/>
            <a:extrusionClr>
              <a:srgbClr val="000000"/>
            </a:extrusionClr>
          </a:sp3d>
          <a:extLst>
            <a:ext uri="{909E8E84-426E-40DD-AFC4-6F175D3DCCD1}">
              <a14:hiddenFill xmlns:a14="http://schemas.microsoft.com/office/drawing/2010/main">
                <a:solidFill>
                  <a:srgbClr val="FFFFFF"/>
                </a:solidFill>
              </a14:hiddenFill>
            </a:ext>
          </a:extLst>
        </p:spPr>
      </p:pic>
      <p:pic>
        <p:nvPicPr>
          <p:cNvPr id="15" name="Picture 4" descr="F:\Moon-Month Study July 2016\Moon Art for PPT\prophets\king david flipped edit 1.pn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52400" y="1577054"/>
            <a:ext cx="1354915" cy="1775746"/>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softRound"/>
            <a:extrusionClr>
              <a:srgbClr val="000000"/>
            </a:extrusionClr>
          </a:sp3d>
          <a:extLst>
            <a:ext uri="{909E8E84-426E-40DD-AFC4-6F175D3DCCD1}">
              <a14:hiddenFill xmlns:a14="http://schemas.microsoft.com/office/drawing/2010/main">
                <a:solidFill>
                  <a:srgbClr val="FFFFFF"/>
                </a:solidFill>
              </a14:hiddenFill>
            </a:ext>
          </a:extLst>
        </p:spPr>
      </p:pic>
      <p:pic>
        <p:nvPicPr>
          <p:cNvPr id="16" name="Picture 3" descr="F:\Moon-Month Study July 2016\Moon Art for PPT\prophets\king solomon 2 edit.jp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533400" y="3335049"/>
            <a:ext cx="1337555" cy="1676400"/>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softRound"/>
            <a:extrusionClr>
              <a:srgbClr val="000000"/>
            </a:extrusionClr>
          </a:sp3d>
          <a:extLst>
            <a:ext uri="{909E8E84-426E-40DD-AFC4-6F175D3DCCD1}">
              <a14:hiddenFill xmlns:a14="http://schemas.microsoft.com/office/drawing/2010/main">
                <a:solidFill>
                  <a:srgbClr val="FFFFFF"/>
                </a:solidFill>
              </a14:hiddenFill>
            </a:ext>
          </a:extLst>
        </p:spPr>
      </p:pic>
      <p:pic>
        <p:nvPicPr>
          <p:cNvPr id="17" name="Picture 3" descr="F:\Moon-Month Study July 2016\Moon Art for PPT\prophets\david jonathan maybe 3 edit.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flipH="1">
            <a:off x="1759266" y="863275"/>
            <a:ext cx="1921484" cy="1029689"/>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softRound"/>
            <a:extrusionClr>
              <a:srgbClr val="000000"/>
            </a:extrusionClr>
          </a:sp3d>
          <a:extLst>
            <a:ext uri="{909E8E84-426E-40DD-AFC4-6F175D3DCCD1}">
              <a14:hiddenFill xmlns:a14="http://schemas.microsoft.com/office/drawing/2010/main">
                <a:solidFill>
                  <a:srgbClr val="FFFFFF"/>
                </a:solidFill>
              </a14:hiddenFill>
            </a:ext>
          </a:extLst>
        </p:spPr>
      </p:pic>
      <p:pic>
        <p:nvPicPr>
          <p:cNvPr id="18" name="Picture 2" descr="F:\Moon-Month Study July 2016\Moon Art for PPT\prophets\king saul edit.jpg"/>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397659" y="22388"/>
            <a:ext cx="1745365" cy="1600200"/>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softRound"/>
            <a:extrusionClr>
              <a:srgbClr val="000000"/>
            </a:extrusionClr>
          </a:sp3d>
          <a:extLst>
            <a:ext uri="{909E8E84-426E-40DD-AFC4-6F175D3DCCD1}">
              <a14:hiddenFill xmlns:a14="http://schemas.microsoft.com/office/drawing/2010/main">
                <a:solidFill>
                  <a:srgbClr val="FFFFFF"/>
                </a:solidFill>
              </a14:hiddenFill>
            </a:ext>
          </a:extLst>
        </p:spPr>
      </p:pic>
      <p:pic>
        <p:nvPicPr>
          <p:cNvPr id="19" name="Picture 2" descr="C:\Users\Rae\Desktop\shunammite woman 3 edit.jpg"/>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674662" y="5011449"/>
            <a:ext cx="2559090" cy="1415254"/>
          </a:xfrm>
          <a:prstGeom prst="ellipse">
            <a:avLst/>
          </a:prstGeom>
          <a:ln w="190500" cap="rnd">
            <a:no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softRound"/>
            <a:extrusionClr>
              <a:srgbClr val="000000"/>
            </a:extrusionClr>
          </a:sp3d>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209799" y="228600"/>
            <a:ext cx="1883209" cy="646331"/>
          </a:xfrm>
          <a:prstGeom prst="rect">
            <a:avLst/>
          </a:prstGeom>
          <a:noFill/>
        </p:spPr>
        <p:txBody>
          <a:bodyPr wrap="square" rtlCol="0">
            <a:spAutoFit/>
            <a:scene3d>
              <a:camera prst="orthographicFront"/>
              <a:lightRig rig="threePt" dir="t"/>
            </a:scene3d>
            <a:sp3d extrusionH="57150">
              <a:bevelT w="38100" h="38100"/>
            </a:sp3d>
          </a:bodyPr>
          <a:lstStyle/>
          <a:p>
            <a:r>
              <a:rPr lang="en-US" b="1" dirty="0">
                <a:solidFill>
                  <a:srgbClr val="7030A0"/>
                </a:solidFill>
                <a:latin typeface="Comic Sans MS" pitchFamily="66" charset="0"/>
              </a:rPr>
              <a:t>King Saul </a:t>
            </a:r>
            <a:r>
              <a:rPr lang="en-US" dirty="0">
                <a:solidFill>
                  <a:schemeClr val="bg1">
                    <a:lumMod val="50000"/>
                  </a:schemeClr>
                </a:solidFill>
                <a:latin typeface="Comic Sans MS" pitchFamily="66" charset="0"/>
              </a:rPr>
              <a:t>Jonathan/David</a:t>
            </a:r>
          </a:p>
        </p:txBody>
      </p:sp>
      <p:sp>
        <p:nvSpPr>
          <p:cNvPr id="21" name="TextBox 20"/>
          <p:cNvSpPr txBox="1"/>
          <p:nvPr/>
        </p:nvSpPr>
        <p:spPr>
          <a:xfrm>
            <a:off x="1545590" y="2289958"/>
            <a:ext cx="1883209" cy="369332"/>
          </a:xfrm>
          <a:prstGeom prst="rect">
            <a:avLst/>
          </a:prstGeom>
          <a:noFill/>
        </p:spPr>
        <p:txBody>
          <a:bodyPr wrap="square" rtlCol="0">
            <a:spAutoFit/>
            <a:scene3d>
              <a:camera prst="orthographicFront"/>
              <a:lightRig rig="threePt" dir="t"/>
            </a:scene3d>
            <a:sp3d extrusionH="57150">
              <a:bevelT w="38100" h="38100"/>
            </a:sp3d>
          </a:bodyPr>
          <a:lstStyle/>
          <a:p>
            <a:r>
              <a:rPr lang="en-US" b="1" dirty="0">
                <a:solidFill>
                  <a:srgbClr val="7030A0"/>
                </a:solidFill>
                <a:latin typeface="Comic Sans MS" pitchFamily="66" charset="0"/>
              </a:rPr>
              <a:t>King David</a:t>
            </a:r>
          </a:p>
        </p:txBody>
      </p:sp>
      <p:sp>
        <p:nvSpPr>
          <p:cNvPr id="22" name="TextBox 21"/>
          <p:cNvSpPr txBox="1"/>
          <p:nvPr/>
        </p:nvSpPr>
        <p:spPr>
          <a:xfrm>
            <a:off x="8447600" y="4091862"/>
            <a:ext cx="1287274" cy="646331"/>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dirty="0">
                <a:solidFill>
                  <a:srgbClr val="7030A0"/>
                </a:solidFill>
                <a:latin typeface="Comic Sans MS" pitchFamily="66" charset="0"/>
              </a:rPr>
              <a:t>King </a:t>
            </a:r>
            <a:br>
              <a:rPr lang="en-US" b="1" dirty="0">
                <a:solidFill>
                  <a:srgbClr val="7030A0"/>
                </a:solidFill>
                <a:latin typeface="Comic Sans MS" pitchFamily="66" charset="0"/>
              </a:rPr>
            </a:br>
            <a:r>
              <a:rPr lang="en-US" b="1" dirty="0">
                <a:solidFill>
                  <a:srgbClr val="7030A0"/>
                </a:solidFill>
                <a:latin typeface="Comic Sans MS" pitchFamily="66" charset="0"/>
              </a:rPr>
              <a:t>Hezekiah</a:t>
            </a:r>
          </a:p>
        </p:txBody>
      </p:sp>
      <p:sp>
        <p:nvSpPr>
          <p:cNvPr id="23" name="TextBox 22"/>
          <p:cNvSpPr txBox="1"/>
          <p:nvPr/>
        </p:nvSpPr>
        <p:spPr>
          <a:xfrm>
            <a:off x="1850390" y="3605200"/>
            <a:ext cx="1087833" cy="646331"/>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dirty="0">
                <a:solidFill>
                  <a:srgbClr val="7030A0"/>
                </a:solidFill>
                <a:latin typeface="Comic Sans MS" pitchFamily="66" charset="0"/>
              </a:rPr>
              <a:t>King </a:t>
            </a:r>
            <a:br>
              <a:rPr lang="en-US" b="1" dirty="0">
                <a:solidFill>
                  <a:srgbClr val="7030A0"/>
                </a:solidFill>
                <a:latin typeface="Comic Sans MS" pitchFamily="66" charset="0"/>
              </a:rPr>
            </a:br>
            <a:r>
              <a:rPr lang="en-US" b="1" dirty="0">
                <a:solidFill>
                  <a:srgbClr val="7030A0"/>
                </a:solidFill>
                <a:latin typeface="Comic Sans MS" pitchFamily="66" charset="0"/>
              </a:rPr>
              <a:t>Solomon</a:t>
            </a:r>
          </a:p>
        </p:txBody>
      </p:sp>
      <p:sp>
        <p:nvSpPr>
          <p:cNvPr id="24" name="TextBox 23"/>
          <p:cNvSpPr txBox="1"/>
          <p:nvPr/>
        </p:nvSpPr>
        <p:spPr>
          <a:xfrm>
            <a:off x="1913578" y="4663337"/>
            <a:ext cx="1024645" cy="369332"/>
          </a:xfrm>
          <a:prstGeom prst="rect">
            <a:avLst/>
          </a:prstGeom>
          <a:noFill/>
        </p:spPr>
        <p:txBody>
          <a:bodyPr wrap="square" rtlCol="0">
            <a:spAutoFit/>
            <a:scene3d>
              <a:camera prst="orthographicFront"/>
              <a:lightRig rig="threePt" dir="t"/>
            </a:scene3d>
            <a:sp3d extrusionH="57150">
              <a:bevelT w="38100" h="38100"/>
            </a:sp3d>
          </a:bodyPr>
          <a:lstStyle/>
          <a:p>
            <a:r>
              <a:rPr lang="en-US" b="1" dirty="0">
                <a:solidFill>
                  <a:srgbClr val="0070C0"/>
                </a:solidFill>
                <a:latin typeface="Comic Sans MS" pitchFamily="66" charset="0"/>
              </a:rPr>
              <a:t>Elisha</a:t>
            </a:r>
          </a:p>
        </p:txBody>
      </p:sp>
      <p:sp>
        <p:nvSpPr>
          <p:cNvPr id="25" name="TextBox 24"/>
          <p:cNvSpPr txBox="1"/>
          <p:nvPr/>
        </p:nvSpPr>
        <p:spPr>
          <a:xfrm>
            <a:off x="9601200" y="3952147"/>
            <a:ext cx="1024645" cy="369332"/>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dirty="0">
                <a:solidFill>
                  <a:srgbClr val="0070C0"/>
                </a:solidFill>
                <a:latin typeface="Comic Sans MS" pitchFamily="66" charset="0"/>
              </a:rPr>
              <a:t>Ezekiel </a:t>
            </a:r>
          </a:p>
        </p:txBody>
      </p:sp>
      <p:sp>
        <p:nvSpPr>
          <p:cNvPr id="26" name="TextBox 25"/>
          <p:cNvSpPr txBox="1"/>
          <p:nvPr/>
        </p:nvSpPr>
        <p:spPr>
          <a:xfrm>
            <a:off x="6920551" y="4410205"/>
            <a:ext cx="1024645" cy="369332"/>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dirty="0">
                <a:solidFill>
                  <a:srgbClr val="0070C0"/>
                </a:solidFill>
                <a:latin typeface="Comic Sans MS" pitchFamily="66" charset="0"/>
              </a:rPr>
              <a:t>Isaiah </a:t>
            </a:r>
          </a:p>
        </p:txBody>
      </p:sp>
      <p:sp>
        <p:nvSpPr>
          <p:cNvPr id="27" name="TextBox 26"/>
          <p:cNvSpPr txBox="1"/>
          <p:nvPr/>
        </p:nvSpPr>
        <p:spPr>
          <a:xfrm>
            <a:off x="5201189" y="4408376"/>
            <a:ext cx="1024645" cy="369332"/>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dirty="0">
                <a:solidFill>
                  <a:srgbClr val="0070C0"/>
                </a:solidFill>
                <a:latin typeface="Comic Sans MS" pitchFamily="66" charset="0"/>
              </a:rPr>
              <a:t>Hosea </a:t>
            </a:r>
          </a:p>
        </p:txBody>
      </p:sp>
      <p:sp>
        <p:nvSpPr>
          <p:cNvPr id="28" name="TextBox 27"/>
          <p:cNvSpPr txBox="1"/>
          <p:nvPr/>
        </p:nvSpPr>
        <p:spPr>
          <a:xfrm>
            <a:off x="3534386" y="4410205"/>
            <a:ext cx="1024645" cy="369332"/>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dirty="0">
                <a:solidFill>
                  <a:srgbClr val="0070C0"/>
                </a:solidFill>
                <a:latin typeface="Comic Sans MS" pitchFamily="66" charset="0"/>
              </a:rPr>
              <a:t>Amos </a:t>
            </a:r>
          </a:p>
        </p:txBody>
      </p:sp>
      <p:sp>
        <p:nvSpPr>
          <p:cNvPr id="29" name="TextBox 28"/>
          <p:cNvSpPr txBox="1"/>
          <p:nvPr/>
        </p:nvSpPr>
        <p:spPr>
          <a:xfrm>
            <a:off x="10555712" y="58125"/>
            <a:ext cx="1518399" cy="369332"/>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dirty="0">
                <a:solidFill>
                  <a:srgbClr val="00B050"/>
                </a:solidFill>
                <a:latin typeface="Comic Sans MS" pitchFamily="66" charset="0"/>
              </a:rPr>
              <a:t>Nehemiah</a:t>
            </a:r>
            <a:r>
              <a:rPr lang="en-US" b="1" dirty="0">
                <a:solidFill>
                  <a:srgbClr val="0070C0"/>
                </a:solidFill>
                <a:latin typeface="Comic Sans MS" pitchFamily="66" charset="0"/>
              </a:rPr>
              <a:t> </a:t>
            </a:r>
          </a:p>
        </p:txBody>
      </p:sp>
      <p:sp>
        <p:nvSpPr>
          <p:cNvPr id="30" name="TextBox 29"/>
          <p:cNvSpPr txBox="1"/>
          <p:nvPr/>
        </p:nvSpPr>
        <p:spPr>
          <a:xfrm>
            <a:off x="9267276" y="3212068"/>
            <a:ext cx="1518399" cy="369332"/>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dirty="0" err="1">
                <a:solidFill>
                  <a:srgbClr val="00B050"/>
                </a:solidFill>
                <a:latin typeface="Comic Sans MS" pitchFamily="66" charset="0"/>
              </a:rPr>
              <a:t>Zerubbabel</a:t>
            </a:r>
            <a:r>
              <a:rPr lang="en-US" b="1" dirty="0">
                <a:solidFill>
                  <a:srgbClr val="00B050"/>
                </a:solidFill>
                <a:latin typeface="Comic Sans MS" pitchFamily="66" charset="0"/>
              </a:rPr>
              <a:t> </a:t>
            </a:r>
            <a:endParaRPr lang="en-US" b="1" dirty="0">
              <a:solidFill>
                <a:srgbClr val="0070C0"/>
              </a:solidFill>
              <a:latin typeface="Comic Sans MS" pitchFamily="66" charset="0"/>
            </a:endParaRPr>
          </a:p>
        </p:txBody>
      </p:sp>
      <p:sp>
        <p:nvSpPr>
          <p:cNvPr id="31" name="TextBox 30"/>
          <p:cNvSpPr txBox="1"/>
          <p:nvPr/>
        </p:nvSpPr>
        <p:spPr>
          <a:xfrm>
            <a:off x="9738073" y="1929446"/>
            <a:ext cx="759200" cy="369332"/>
          </a:xfrm>
          <a:prstGeom prst="rect">
            <a:avLst/>
          </a:prstGeom>
          <a:noFill/>
        </p:spPr>
        <p:txBody>
          <a:bodyPr wrap="square" rtlCol="0">
            <a:spAutoFit/>
            <a:scene3d>
              <a:camera prst="orthographicFront"/>
              <a:lightRig rig="threePt" dir="t"/>
            </a:scene3d>
            <a:sp3d extrusionH="57150">
              <a:bevelT w="38100" h="38100"/>
            </a:sp3d>
          </a:bodyPr>
          <a:lstStyle/>
          <a:p>
            <a:pPr algn="ctr"/>
            <a:r>
              <a:rPr lang="en-US" b="1" dirty="0">
                <a:solidFill>
                  <a:srgbClr val="00B050"/>
                </a:solidFill>
                <a:latin typeface="Comic Sans MS" pitchFamily="66" charset="0"/>
              </a:rPr>
              <a:t>Ezra </a:t>
            </a:r>
            <a:endParaRPr lang="en-US" b="1" dirty="0">
              <a:solidFill>
                <a:srgbClr val="0070C0"/>
              </a:solidFill>
              <a:latin typeface="Comic Sans MS" pitchFamily="66" charset="0"/>
            </a:endParaRPr>
          </a:p>
        </p:txBody>
      </p:sp>
    </p:spTree>
    <p:extLst>
      <p:ext uri="{BB962C8B-B14F-4D97-AF65-F5344CB8AC3E}">
        <p14:creationId xmlns:p14="http://schemas.microsoft.com/office/powerpoint/2010/main" val="594184465"/>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anim calcmode="lin" valueType="num">
                                      <p:cBhvr>
                                        <p:cTn id="31" dur="1000" fill="hold"/>
                                        <p:tgtEl>
                                          <p:spTgt spid="16"/>
                                        </p:tgtEl>
                                        <p:attrNameLst>
                                          <p:attrName>ppt_x</p:attrName>
                                        </p:attrNameLst>
                                      </p:cBhvr>
                                      <p:tavLst>
                                        <p:tav tm="0">
                                          <p:val>
                                            <p:strVal val="#ppt_x"/>
                                          </p:val>
                                        </p:tav>
                                        <p:tav tm="100000">
                                          <p:val>
                                            <p:strVal val="#ppt_x"/>
                                          </p:val>
                                        </p:tav>
                                      </p:tavLst>
                                    </p:anim>
                                    <p:anim calcmode="lin" valueType="num">
                                      <p:cBhvr>
                                        <p:cTn id="32" dur="100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42" presetClass="entr" presetSubtype="0"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42" presetClass="entr" presetSubtype="0" fill="hold"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par>
                          <p:cTn id="51" fill="hold">
                            <p:stCondLst>
                              <p:cond delay="7000"/>
                            </p:stCondLst>
                            <p:childTnLst>
                              <p:par>
                                <p:cTn id="52" presetID="42" presetClass="entr" presetSubtype="0"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anim calcmode="lin" valueType="num">
                                      <p:cBhvr>
                                        <p:cTn id="55" dur="1000" fill="hold"/>
                                        <p:tgtEl>
                                          <p:spTgt spid="12"/>
                                        </p:tgtEl>
                                        <p:attrNameLst>
                                          <p:attrName>ppt_x</p:attrName>
                                        </p:attrNameLst>
                                      </p:cBhvr>
                                      <p:tavLst>
                                        <p:tav tm="0">
                                          <p:val>
                                            <p:strVal val="#ppt_x"/>
                                          </p:val>
                                        </p:tav>
                                        <p:tav tm="100000">
                                          <p:val>
                                            <p:strVal val="#ppt_x"/>
                                          </p:val>
                                        </p:tav>
                                      </p:tavLst>
                                    </p:anim>
                                    <p:anim calcmode="lin" valueType="num">
                                      <p:cBhvr>
                                        <p:cTn id="56" dur="1000" fill="hold"/>
                                        <p:tgtEl>
                                          <p:spTgt spid="12"/>
                                        </p:tgtEl>
                                        <p:attrNameLst>
                                          <p:attrName>ppt_y</p:attrName>
                                        </p:attrNameLst>
                                      </p:cBhvr>
                                      <p:tavLst>
                                        <p:tav tm="0">
                                          <p:val>
                                            <p:strVal val="#ppt_y+.1"/>
                                          </p:val>
                                        </p:tav>
                                        <p:tav tm="100000">
                                          <p:val>
                                            <p:strVal val="#ppt_y"/>
                                          </p:val>
                                        </p:tav>
                                      </p:tavLst>
                                    </p:anim>
                                  </p:childTnLst>
                                </p:cTn>
                              </p:par>
                            </p:childTnLst>
                          </p:cTn>
                        </p:par>
                        <p:par>
                          <p:cTn id="57" fill="hold">
                            <p:stCondLst>
                              <p:cond delay="8000"/>
                            </p:stCondLst>
                            <p:childTnLst>
                              <p:par>
                                <p:cTn id="58" presetID="42" presetClass="entr" presetSubtype="0"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42" presetClass="entr" presetSubtype="0"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1000"/>
                                        <p:tgtEl>
                                          <p:spTgt spid="10"/>
                                        </p:tgtEl>
                                      </p:cBhvr>
                                    </p:animEffect>
                                    <p:anim calcmode="lin" valueType="num">
                                      <p:cBhvr>
                                        <p:cTn id="67" dur="1000" fill="hold"/>
                                        <p:tgtEl>
                                          <p:spTgt spid="10"/>
                                        </p:tgtEl>
                                        <p:attrNameLst>
                                          <p:attrName>ppt_x</p:attrName>
                                        </p:attrNameLst>
                                      </p:cBhvr>
                                      <p:tavLst>
                                        <p:tav tm="0">
                                          <p:val>
                                            <p:strVal val="#ppt_x"/>
                                          </p:val>
                                        </p:tav>
                                        <p:tav tm="100000">
                                          <p:val>
                                            <p:strVal val="#ppt_x"/>
                                          </p:val>
                                        </p:tav>
                                      </p:tavLst>
                                    </p:anim>
                                    <p:anim calcmode="lin" valueType="num">
                                      <p:cBhvr>
                                        <p:cTn id="68" dur="1000" fill="hold"/>
                                        <p:tgtEl>
                                          <p:spTgt spid="10"/>
                                        </p:tgtEl>
                                        <p:attrNameLst>
                                          <p:attrName>ppt_y</p:attrName>
                                        </p:attrNameLst>
                                      </p:cBhvr>
                                      <p:tavLst>
                                        <p:tav tm="0">
                                          <p:val>
                                            <p:strVal val="#ppt_y+.1"/>
                                          </p:val>
                                        </p:tav>
                                        <p:tav tm="100000">
                                          <p:val>
                                            <p:strVal val="#ppt_y"/>
                                          </p:val>
                                        </p:tav>
                                      </p:tavLst>
                                    </p:anim>
                                  </p:childTnLst>
                                </p:cTn>
                              </p:par>
                            </p:childTnLst>
                          </p:cTn>
                        </p:par>
                        <p:par>
                          <p:cTn id="69" fill="hold">
                            <p:stCondLst>
                              <p:cond delay="10000"/>
                            </p:stCondLst>
                            <p:childTnLst>
                              <p:par>
                                <p:cTn id="70" presetID="42" presetClass="entr" presetSubtype="0" fill="hold" nodeType="after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1000"/>
                                        <p:tgtEl>
                                          <p:spTgt spid="7"/>
                                        </p:tgtEl>
                                      </p:cBhvr>
                                    </p:animEffect>
                                    <p:anim calcmode="lin" valueType="num">
                                      <p:cBhvr>
                                        <p:cTn id="73" dur="1000" fill="hold"/>
                                        <p:tgtEl>
                                          <p:spTgt spid="7"/>
                                        </p:tgtEl>
                                        <p:attrNameLst>
                                          <p:attrName>ppt_x</p:attrName>
                                        </p:attrNameLst>
                                      </p:cBhvr>
                                      <p:tavLst>
                                        <p:tav tm="0">
                                          <p:val>
                                            <p:strVal val="#ppt_x"/>
                                          </p:val>
                                        </p:tav>
                                        <p:tav tm="100000">
                                          <p:val>
                                            <p:strVal val="#ppt_x"/>
                                          </p:val>
                                        </p:tav>
                                      </p:tavLst>
                                    </p:anim>
                                    <p:anim calcmode="lin" valueType="num">
                                      <p:cBhvr>
                                        <p:cTn id="74" dur="1000" fill="hold"/>
                                        <p:tgtEl>
                                          <p:spTgt spid="7"/>
                                        </p:tgtEl>
                                        <p:attrNameLst>
                                          <p:attrName>ppt_y</p:attrName>
                                        </p:attrNameLst>
                                      </p:cBhvr>
                                      <p:tavLst>
                                        <p:tav tm="0">
                                          <p:val>
                                            <p:strVal val="#ppt_y+.1"/>
                                          </p:val>
                                        </p:tav>
                                        <p:tav tm="100000">
                                          <p:val>
                                            <p:strVal val="#ppt_y"/>
                                          </p:val>
                                        </p:tav>
                                      </p:tavLst>
                                    </p:anim>
                                  </p:childTnLst>
                                </p:cTn>
                              </p:par>
                            </p:childTnLst>
                          </p:cTn>
                        </p:par>
                        <p:par>
                          <p:cTn id="75" fill="hold">
                            <p:stCondLst>
                              <p:cond delay="11000"/>
                            </p:stCondLst>
                            <p:childTnLst>
                              <p:par>
                                <p:cTn id="76" presetID="42" presetClass="entr" presetSubtype="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Effect transition="in" filter="fade">
                                      <p:cBhvr>
                                        <p:cTn id="78" dur="1000"/>
                                        <p:tgtEl>
                                          <p:spTgt spid="8"/>
                                        </p:tgtEl>
                                      </p:cBhvr>
                                    </p:animEffect>
                                    <p:anim calcmode="lin" valueType="num">
                                      <p:cBhvr>
                                        <p:cTn id="79" dur="1000" fill="hold"/>
                                        <p:tgtEl>
                                          <p:spTgt spid="8"/>
                                        </p:tgtEl>
                                        <p:attrNameLst>
                                          <p:attrName>ppt_x</p:attrName>
                                        </p:attrNameLst>
                                      </p:cBhvr>
                                      <p:tavLst>
                                        <p:tav tm="0">
                                          <p:val>
                                            <p:strVal val="#ppt_x"/>
                                          </p:val>
                                        </p:tav>
                                        <p:tav tm="100000">
                                          <p:val>
                                            <p:strVal val="#ppt_x"/>
                                          </p:val>
                                        </p:tav>
                                      </p:tavLst>
                                    </p:anim>
                                    <p:anim calcmode="lin" valueType="num">
                                      <p:cBhvr>
                                        <p:cTn id="80" dur="1000" fill="hold"/>
                                        <p:tgtEl>
                                          <p:spTgt spid="8"/>
                                        </p:tgtEl>
                                        <p:attrNameLst>
                                          <p:attrName>ppt_y</p:attrName>
                                        </p:attrNameLst>
                                      </p:cBhvr>
                                      <p:tavLst>
                                        <p:tav tm="0">
                                          <p:val>
                                            <p:strVal val="#ppt_y+.1"/>
                                          </p:val>
                                        </p:tav>
                                        <p:tav tm="100000">
                                          <p:val>
                                            <p:strVal val="#ppt_y"/>
                                          </p:val>
                                        </p:tav>
                                      </p:tavLst>
                                    </p:anim>
                                  </p:childTnLst>
                                </p:cTn>
                              </p:par>
                            </p:childTnLst>
                          </p:cTn>
                        </p:par>
                        <p:par>
                          <p:cTn id="81" fill="hold">
                            <p:stCondLst>
                              <p:cond delay="12000"/>
                            </p:stCondLst>
                            <p:childTnLst>
                              <p:par>
                                <p:cTn id="82" presetID="42" presetClass="entr" presetSubtype="0" fill="hold" nodeType="afterEffect">
                                  <p:stCondLst>
                                    <p:cond delay="0"/>
                                  </p:stCondLst>
                                  <p:childTnLst>
                                    <p:set>
                                      <p:cBhvr>
                                        <p:cTn id="83" dur="1" fill="hold">
                                          <p:stCondLst>
                                            <p:cond delay="0"/>
                                          </p:stCondLst>
                                        </p:cTn>
                                        <p:tgtEl>
                                          <p:spTgt spid="9"/>
                                        </p:tgtEl>
                                        <p:attrNameLst>
                                          <p:attrName>style.visibility</p:attrName>
                                        </p:attrNameLst>
                                      </p:cBhvr>
                                      <p:to>
                                        <p:strVal val="visible"/>
                                      </p:to>
                                    </p:set>
                                    <p:animEffect transition="in" filter="fade">
                                      <p:cBhvr>
                                        <p:cTn id="84" dur="1000"/>
                                        <p:tgtEl>
                                          <p:spTgt spid="9"/>
                                        </p:tgtEl>
                                      </p:cBhvr>
                                    </p:animEffect>
                                    <p:anim calcmode="lin" valueType="num">
                                      <p:cBhvr>
                                        <p:cTn id="85" dur="1000" fill="hold"/>
                                        <p:tgtEl>
                                          <p:spTgt spid="9"/>
                                        </p:tgtEl>
                                        <p:attrNameLst>
                                          <p:attrName>ppt_x</p:attrName>
                                        </p:attrNameLst>
                                      </p:cBhvr>
                                      <p:tavLst>
                                        <p:tav tm="0">
                                          <p:val>
                                            <p:strVal val="#ppt_x"/>
                                          </p:val>
                                        </p:tav>
                                        <p:tav tm="100000">
                                          <p:val>
                                            <p:strVal val="#ppt_x"/>
                                          </p:val>
                                        </p:tav>
                                      </p:tavLst>
                                    </p:anim>
                                    <p:anim calcmode="lin" valueType="num">
                                      <p:cBhvr>
                                        <p:cTn id="8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36000">
              <a:schemeClr val="accent1">
                <a:tint val="44500"/>
                <a:satMod val="160000"/>
              </a:schemeClr>
            </a:gs>
            <a:gs pos="68000">
              <a:schemeClr val="bg1"/>
            </a:gs>
          </a:gsLst>
          <a:lin ang="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tretch>
            <a:fillRect/>
          </a:stretch>
        </p:blipFill>
        <p:spPr>
          <a:xfrm flipH="1">
            <a:off x="8815281" y="0"/>
            <a:ext cx="3833919" cy="5038864"/>
          </a:xfrm>
          <a:prstGeom prst="rect">
            <a:avLst/>
          </a:prstGeom>
        </p:spPr>
      </p:pic>
      <p:sp>
        <p:nvSpPr>
          <p:cNvPr id="3" name="Rectangle 2"/>
          <p:cNvSpPr/>
          <p:nvPr/>
        </p:nvSpPr>
        <p:spPr>
          <a:xfrm>
            <a:off x="0" y="152400"/>
            <a:ext cx="9372600" cy="1754326"/>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Rounded MT Bold" pitchFamily="34" charset="0"/>
              </a:rPr>
              <a:t>Some claim Yahuah’s </a:t>
            </a:r>
            <a:b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Rounded MT Bold" pitchFamily="34" charset="0"/>
              </a:rPr>
            </a:br>
            <a:r>
              <a:rPr lang="en-US"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Arial Rounded MT Bold" pitchFamily="34" charset="0"/>
              </a:rPr>
              <a:t>set-apart  month begins:</a:t>
            </a:r>
          </a:p>
        </p:txBody>
      </p:sp>
      <p:sp>
        <p:nvSpPr>
          <p:cNvPr id="4" name="TextBox 3"/>
          <p:cNvSpPr txBox="1"/>
          <p:nvPr/>
        </p:nvSpPr>
        <p:spPr>
          <a:xfrm>
            <a:off x="457200" y="2057400"/>
            <a:ext cx="9067800" cy="4524315"/>
          </a:xfrm>
          <a:prstGeom prst="rect">
            <a:avLst/>
          </a:prstGeom>
          <a:solidFill>
            <a:schemeClr val="accent4">
              <a:lumMod val="20000"/>
              <a:lumOff val="80000"/>
            </a:schemeClr>
          </a:solidFill>
          <a:ln w="38100">
            <a:solidFill>
              <a:schemeClr val="accent4">
                <a:lumMod val="5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742950" indent="-742950">
              <a:buAutoNum type="arabicPeriod"/>
            </a:pPr>
            <a:r>
              <a:rPr lang="en-US" sz="3200" dirty="0">
                <a:solidFill>
                  <a:srgbClr val="002060"/>
                </a:solidFill>
              </a:rPr>
              <a:t>with the first sliver of the moon;</a:t>
            </a:r>
          </a:p>
          <a:p>
            <a:pPr marL="742950" indent="-742950">
              <a:buAutoNum type="arabicPeriod"/>
            </a:pPr>
            <a:r>
              <a:rPr lang="en-US" sz="3200" dirty="0">
                <a:solidFill>
                  <a:srgbClr val="002060"/>
                </a:solidFill>
              </a:rPr>
              <a:t>with the full moon; </a:t>
            </a:r>
          </a:p>
          <a:p>
            <a:pPr marL="742950" indent="-742950">
              <a:buAutoNum type="arabicPeriod"/>
            </a:pPr>
            <a:r>
              <a:rPr lang="en-US" sz="3200" dirty="0">
                <a:solidFill>
                  <a:srgbClr val="002060"/>
                </a:solidFill>
              </a:rPr>
              <a:t>with a combination of the crescent moon and the ripening of the barley, etc.</a:t>
            </a:r>
          </a:p>
          <a:p>
            <a:pPr marL="742950" indent="-742950">
              <a:buAutoNum type="arabicPeriod"/>
            </a:pPr>
            <a:r>
              <a:rPr lang="en-US" sz="3200" dirty="0">
                <a:solidFill>
                  <a:srgbClr val="002060"/>
                </a:solidFill>
              </a:rPr>
              <a:t>Others claim the festal month begins around the spring </a:t>
            </a:r>
            <a:r>
              <a:rPr lang="en-US" sz="3200" b="1" u="sng" dirty="0" err="1">
                <a:solidFill>
                  <a:srgbClr val="002060"/>
                </a:solidFill>
              </a:rPr>
              <a:t>equi</a:t>
            </a:r>
            <a:r>
              <a:rPr lang="en-US" sz="3200" b="1" u="sng" dirty="0">
                <a:solidFill>
                  <a:srgbClr val="002060"/>
                </a:solidFill>
              </a:rPr>
              <a:t>-LUX</a:t>
            </a:r>
            <a:r>
              <a:rPr lang="en-US" sz="3200" dirty="0">
                <a:solidFill>
                  <a:srgbClr val="002060"/>
                </a:solidFill>
              </a:rPr>
              <a:t> calculation.</a:t>
            </a:r>
            <a:br>
              <a:rPr lang="en-US" sz="3600" dirty="0"/>
            </a:br>
            <a:r>
              <a:rPr lang="en-US" sz="3200" b="1" dirty="0">
                <a:ln w="1905"/>
                <a:solidFill>
                  <a:srgbClr val="990033"/>
                </a:solidFill>
                <a:effectLst>
                  <a:innerShdw blurRad="69850" dist="43180" dir="5400000">
                    <a:srgbClr val="000000">
                      <a:alpha val="65000"/>
                    </a:srgbClr>
                  </a:innerShdw>
                </a:effectLst>
                <a:latin typeface="Comic Sans MS" pitchFamily="66" charset="0"/>
              </a:rPr>
              <a:t>Some are surprised the moon has absolutely nothing to do with the </a:t>
            </a:r>
            <a:br>
              <a:rPr lang="en-US" sz="3200" b="1" dirty="0">
                <a:ln w="1905"/>
                <a:solidFill>
                  <a:srgbClr val="990033"/>
                </a:solidFill>
                <a:effectLst>
                  <a:innerShdw blurRad="69850" dist="43180" dir="5400000">
                    <a:srgbClr val="000000">
                      <a:alpha val="65000"/>
                    </a:srgbClr>
                  </a:innerShdw>
                </a:effectLst>
                <a:latin typeface="Comic Sans MS" pitchFamily="66" charset="0"/>
              </a:rPr>
            </a:br>
            <a:r>
              <a:rPr lang="en-US" sz="3200" b="1" dirty="0">
                <a:ln w="1905"/>
                <a:solidFill>
                  <a:srgbClr val="990033"/>
                </a:solidFill>
                <a:effectLst>
                  <a:innerShdw blurRad="69850" dist="43180" dir="5400000">
                    <a:srgbClr val="000000">
                      <a:alpha val="65000"/>
                    </a:srgbClr>
                  </a:innerShdw>
                </a:effectLst>
                <a:latin typeface="Comic Sans MS" pitchFamily="66" charset="0"/>
              </a:rPr>
              <a:t>start of Yahuah’s set-apart month? </a:t>
            </a:r>
          </a:p>
        </p:txBody>
      </p:sp>
      <p:sp>
        <p:nvSpPr>
          <p:cNvPr id="6" name="Slide Number Placeholder 1"/>
          <p:cNvSpPr>
            <a:spLocks noGrp="1"/>
          </p:cNvSpPr>
          <p:nvPr>
            <p:ph type="sldNum" sz="quarter" idx="12"/>
          </p:nvPr>
        </p:nvSpPr>
        <p:spPr>
          <a:xfrm>
            <a:off x="11277600" y="6248400"/>
            <a:ext cx="533400" cy="365125"/>
          </a:xfrm>
        </p:spPr>
        <p:txBody>
          <a:bodyPr/>
          <a:lstStyle/>
          <a:p>
            <a:fld id="{AA4C6552-42F6-43F2-A3FB-E92E8C09004E}" type="slidenum">
              <a:rPr lang="en-US" b="1" smtClean="0">
                <a:solidFill>
                  <a:schemeClr val="tx1"/>
                </a:solidFill>
              </a:rPr>
              <a:pPr/>
              <a:t>23</a:t>
            </a:fld>
            <a:endParaRPr lang="en-US" b="1" dirty="0">
              <a:solidFill>
                <a:schemeClr val="tx1"/>
              </a:solidFill>
            </a:endParaRPr>
          </a:p>
        </p:txBody>
      </p:sp>
    </p:spTree>
    <p:extLst>
      <p:ext uri="{BB962C8B-B14F-4D97-AF65-F5344CB8AC3E}">
        <p14:creationId xmlns:p14="http://schemas.microsoft.com/office/powerpoint/2010/main" val="1032764235"/>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13167" y="179249"/>
            <a:ext cx="9296400" cy="477053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sp3d extrusionH="57150">
              <a:bevelT w="38100" h="38100"/>
            </a:sp3d>
          </a:bodyPr>
          <a:lstStyle/>
          <a:p>
            <a:pPr algn="ctr"/>
            <a:r>
              <a:rPr lang="en-US" sz="3600" b="1" dirty="0">
                <a:solidFill>
                  <a:prstClr val="white"/>
                </a:solidFill>
              </a:rPr>
              <a:t>It is interesting that the Word of Yahuah </a:t>
            </a:r>
            <a:br>
              <a:rPr lang="en-US" sz="3600" b="1" dirty="0">
                <a:solidFill>
                  <a:prstClr val="white"/>
                </a:solidFill>
              </a:rPr>
            </a:br>
            <a:r>
              <a:rPr lang="en-US" sz="3600" b="1" u="sng" dirty="0">
                <a:solidFill>
                  <a:prstClr val="white"/>
                </a:solidFill>
              </a:rPr>
              <a:t>never</a:t>
            </a:r>
            <a:r>
              <a:rPr lang="en-US" sz="3600" b="1" dirty="0">
                <a:solidFill>
                  <a:prstClr val="white"/>
                </a:solidFill>
              </a:rPr>
              <a:t> instructs His people to sight </a:t>
            </a:r>
            <a:br>
              <a:rPr lang="en-US" sz="3600" b="1" dirty="0">
                <a:solidFill>
                  <a:prstClr val="white"/>
                </a:solidFill>
              </a:rPr>
            </a:br>
            <a:r>
              <a:rPr lang="en-US" sz="3600" b="1" u="sng" dirty="0">
                <a:solidFill>
                  <a:prstClr val="white"/>
                </a:solidFill>
              </a:rPr>
              <a:t>any phase of the moon in the sky</a:t>
            </a:r>
            <a:r>
              <a:rPr lang="en-US" sz="3600" b="1" dirty="0">
                <a:solidFill>
                  <a:prstClr val="white"/>
                </a:solidFill>
              </a:rPr>
              <a:t>!  </a:t>
            </a:r>
            <a:br>
              <a:rPr lang="en-US" sz="3600" b="1" dirty="0">
                <a:solidFill>
                  <a:prstClr val="white"/>
                </a:solidFill>
              </a:rPr>
            </a:br>
            <a:r>
              <a:rPr lang="en-US" sz="3600" b="1" dirty="0">
                <a:solidFill>
                  <a:prstClr val="white"/>
                </a:solidFill>
              </a:rPr>
              <a:t>There is not one place in the original Hebrew Scriptures where Yahuah points directly to the </a:t>
            </a:r>
            <a:r>
              <a:rPr lang="en-US" sz="4400" b="1" dirty="0">
                <a:ln w="3175">
                  <a:solidFill>
                    <a:srgbClr val="010101"/>
                  </a:solidFill>
                </a:ln>
                <a:solidFill>
                  <a:srgbClr val="FFFF00"/>
                </a:solidFill>
              </a:rPr>
              <a:t>moon</a:t>
            </a:r>
            <a:r>
              <a:rPr lang="en-US" sz="3600" b="1" dirty="0">
                <a:solidFill>
                  <a:prstClr val="white"/>
                </a:solidFill>
              </a:rPr>
              <a:t> as an authority over set-apart time.</a:t>
            </a:r>
          </a:p>
          <a:p>
            <a:pPr algn="ctr"/>
            <a:r>
              <a:rPr lang="en-US" sz="3600" b="1" dirty="0">
                <a:solidFill>
                  <a:prstClr val="white"/>
                </a:solidFill>
              </a:rPr>
              <a:t> </a:t>
            </a:r>
            <a:br>
              <a:rPr lang="en-US" sz="3600" b="1" dirty="0">
                <a:solidFill>
                  <a:prstClr val="white"/>
                </a:solidFill>
              </a:rPr>
            </a:br>
            <a:endParaRPr lang="en-US" sz="4400" b="1" dirty="0">
              <a:ln>
                <a:solidFill>
                  <a:sysClr val="windowText" lastClr="000000"/>
                </a:solidFill>
              </a:ln>
              <a:solidFill>
                <a:srgbClr val="FFFF00"/>
              </a:solidFill>
              <a:effectLst/>
            </a:endParaRPr>
          </a:p>
        </p:txBody>
      </p:sp>
      <p:sp>
        <p:nvSpPr>
          <p:cNvPr id="4" name="Slide Number Placeholder 1"/>
          <p:cNvSpPr>
            <a:spLocks noGrp="1"/>
          </p:cNvSpPr>
          <p:nvPr>
            <p:ph type="sldNum" sz="quarter" idx="12"/>
          </p:nvPr>
        </p:nvSpPr>
        <p:spPr>
          <a:xfrm>
            <a:off x="11506200" y="6324600"/>
            <a:ext cx="533400" cy="365125"/>
          </a:xfrm>
        </p:spPr>
        <p:txBody>
          <a:bodyPr/>
          <a:lstStyle/>
          <a:p>
            <a:fld id="{AA4C6552-42F6-43F2-A3FB-E92E8C09004E}" type="slidenum">
              <a:rPr lang="en-US" b="1" smtClean="0">
                <a:solidFill>
                  <a:schemeClr val="bg1"/>
                </a:solidFill>
              </a:rPr>
              <a:pPr/>
              <a:t>24</a:t>
            </a:fld>
            <a:endParaRPr lang="en-US" b="1" dirty="0">
              <a:solidFill>
                <a:schemeClr val="bg1"/>
              </a:solidFill>
            </a:endParaRPr>
          </a:p>
        </p:txBody>
      </p:sp>
      <p:sp>
        <p:nvSpPr>
          <p:cNvPr id="5" name="Rectangle 4"/>
          <p:cNvSpPr/>
          <p:nvPr/>
        </p:nvSpPr>
        <p:spPr>
          <a:xfrm>
            <a:off x="9738167" y="457200"/>
            <a:ext cx="2682433" cy="6247864"/>
          </a:xfrm>
          <a:prstGeom prst="rect">
            <a:avLst/>
          </a:prstGeom>
        </p:spPr>
        <p:txBody>
          <a:bodyPr wrap="square">
            <a:spAutoFit/>
          </a:bodyPr>
          <a:lstStyle/>
          <a:p>
            <a:pPr lvl="0" algn="ctr"/>
            <a:r>
              <a:rPr lang="en-US" sz="4000" b="1" spc="50" dirty="0">
                <a:ln w="12700" cmpd="sng">
                  <a:solidFill>
                    <a:sysClr val="windowText" lastClr="000000"/>
                  </a:solidFill>
                  <a:prstDash val="solid"/>
                </a:ln>
                <a:solidFill>
                  <a:schemeClr val="accent1">
                    <a:lumMod val="20000"/>
                    <a:lumOff val="80000"/>
                  </a:schemeClr>
                </a:solidFill>
                <a:effectLst>
                  <a:glow rad="53100">
                    <a:srgbClr val="94A088">
                      <a:satMod val="180000"/>
                      <a:alpha val="30000"/>
                    </a:srgbClr>
                  </a:glow>
                </a:effectLst>
              </a:rPr>
              <a:t>Let’s</a:t>
            </a:r>
          </a:p>
          <a:p>
            <a:pPr lvl="0" algn="ctr"/>
            <a:r>
              <a:rPr lang="en-US" sz="4000" b="1" spc="50" dirty="0">
                <a:ln w="12700" cmpd="sng">
                  <a:solidFill>
                    <a:sysClr val="windowText" lastClr="000000"/>
                  </a:solidFill>
                  <a:prstDash val="solid"/>
                </a:ln>
                <a:solidFill>
                  <a:schemeClr val="accent1">
                    <a:lumMod val="20000"/>
                    <a:lumOff val="80000"/>
                  </a:schemeClr>
                </a:solidFill>
                <a:effectLst>
                  <a:glow rad="53100">
                    <a:srgbClr val="94A088">
                      <a:satMod val="180000"/>
                      <a:alpha val="30000"/>
                    </a:srgbClr>
                  </a:glow>
                </a:effectLst>
              </a:rPr>
              <a:t>briefly examine</a:t>
            </a:r>
            <a:br>
              <a:rPr lang="en-US" sz="4000" b="1" spc="50" dirty="0">
                <a:ln w="12700" cmpd="sng">
                  <a:solidFill>
                    <a:sysClr val="windowText" lastClr="000000"/>
                  </a:solidFill>
                  <a:prstDash val="solid"/>
                </a:ln>
                <a:solidFill>
                  <a:schemeClr val="accent1">
                    <a:lumMod val="20000"/>
                    <a:lumOff val="80000"/>
                  </a:schemeClr>
                </a:solidFill>
                <a:effectLst>
                  <a:glow rad="53100">
                    <a:srgbClr val="94A088">
                      <a:satMod val="180000"/>
                      <a:alpha val="30000"/>
                    </a:srgbClr>
                  </a:glow>
                </a:effectLst>
              </a:rPr>
            </a:br>
            <a:r>
              <a:rPr lang="en-US" sz="4000" b="1" spc="50" dirty="0">
                <a:ln w="12700" cmpd="sng">
                  <a:solidFill>
                    <a:sysClr val="windowText" lastClr="000000"/>
                  </a:solidFill>
                  <a:prstDash val="solid"/>
                </a:ln>
                <a:solidFill>
                  <a:schemeClr val="accent1">
                    <a:lumMod val="20000"/>
                    <a:lumOff val="80000"/>
                  </a:schemeClr>
                </a:solidFill>
                <a:effectLst>
                  <a:glow rad="53100">
                    <a:srgbClr val="94A088">
                      <a:satMod val="180000"/>
                      <a:alpha val="30000"/>
                    </a:srgbClr>
                  </a:glow>
                </a:effectLst>
              </a:rPr>
              <a:t>some</a:t>
            </a:r>
            <a:br>
              <a:rPr lang="en-US" sz="4000" b="1" spc="50" dirty="0">
                <a:ln w="12700" cmpd="sng">
                  <a:solidFill>
                    <a:sysClr val="windowText" lastClr="000000"/>
                  </a:solidFill>
                  <a:prstDash val="solid"/>
                </a:ln>
                <a:solidFill>
                  <a:schemeClr val="accent1">
                    <a:lumMod val="20000"/>
                    <a:lumOff val="80000"/>
                  </a:schemeClr>
                </a:solidFill>
                <a:effectLst>
                  <a:glow rad="53100">
                    <a:srgbClr val="94A088">
                      <a:satMod val="180000"/>
                      <a:alpha val="30000"/>
                    </a:srgbClr>
                  </a:glow>
                </a:effectLst>
              </a:rPr>
            </a:br>
            <a:r>
              <a:rPr lang="en-US" sz="4000" b="1" spc="50" dirty="0">
                <a:ln w="12700" cmpd="sng">
                  <a:solidFill>
                    <a:sysClr val="windowText" lastClr="000000"/>
                  </a:solidFill>
                  <a:prstDash val="solid"/>
                </a:ln>
                <a:solidFill>
                  <a:schemeClr val="accent1">
                    <a:lumMod val="20000"/>
                    <a:lumOff val="80000"/>
                  </a:schemeClr>
                </a:solidFill>
                <a:effectLst>
                  <a:glow rad="53100">
                    <a:srgbClr val="94A088">
                      <a:satMod val="180000"/>
                      <a:alpha val="30000"/>
                    </a:srgbClr>
                  </a:glow>
                </a:effectLst>
              </a:rPr>
              <a:t>history:</a:t>
            </a:r>
          </a:p>
          <a:p>
            <a:pPr lvl="0" algn="ctr"/>
            <a:r>
              <a:rPr lang="en-US" sz="4000" b="1" spc="50" dirty="0">
                <a:ln w="12700" cmpd="sng">
                  <a:solidFill>
                    <a:sysClr val="windowText" lastClr="000000"/>
                  </a:solidFill>
                  <a:prstDash val="solid"/>
                </a:ln>
                <a:solidFill>
                  <a:schemeClr val="accent1">
                    <a:lumMod val="20000"/>
                    <a:lumOff val="80000"/>
                  </a:schemeClr>
                </a:solidFill>
                <a:effectLst>
                  <a:glow rad="53100">
                    <a:srgbClr val="94A088">
                      <a:satMod val="180000"/>
                      <a:alpha val="30000"/>
                    </a:srgbClr>
                  </a:glow>
                </a:effectLst>
              </a:rPr>
              <a:t>Jericho</a:t>
            </a:r>
          </a:p>
          <a:p>
            <a:pPr lvl="0" algn="ctr"/>
            <a:r>
              <a:rPr lang="en-US" sz="4000" b="1" spc="50" dirty="0">
                <a:ln w="12700" cmpd="sng">
                  <a:solidFill>
                    <a:sysClr val="windowText" lastClr="000000"/>
                  </a:solidFill>
                  <a:prstDash val="solid"/>
                </a:ln>
                <a:solidFill>
                  <a:schemeClr val="accent1">
                    <a:lumMod val="20000"/>
                    <a:lumOff val="80000"/>
                  </a:schemeClr>
                </a:solidFill>
                <a:effectLst>
                  <a:glow rad="53100">
                    <a:srgbClr val="94A088">
                      <a:satMod val="180000"/>
                      <a:alpha val="30000"/>
                    </a:srgbClr>
                  </a:glow>
                </a:effectLst>
              </a:rPr>
              <a:t>Jeremiah</a:t>
            </a:r>
          </a:p>
          <a:p>
            <a:pPr lvl="0" algn="ctr"/>
            <a:r>
              <a:rPr lang="en-US" sz="4000" b="1" spc="50" dirty="0" err="1">
                <a:ln w="12700" cmpd="sng">
                  <a:solidFill>
                    <a:sysClr val="windowText" lastClr="000000"/>
                  </a:solidFill>
                  <a:prstDash val="solid"/>
                </a:ln>
                <a:solidFill>
                  <a:schemeClr val="accent1">
                    <a:lumMod val="20000"/>
                    <a:lumOff val="80000"/>
                  </a:schemeClr>
                </a:solidFill>
                <a:effectLst>
                  <a:glow rad="53100">
                    <a:srgbClr val="94A088">
                      <a:satMod val="180000"/>
                      <a:alpha val="30000"/>
                    </a:srgbClr>
                  </a:glow>
                </a:effectLst>
              </a:rPr>
              <a:t>Karaites</a:t>
            </a:r>
            <a:br>
              <a:rPr lang="en-US" sz="4000" b="1" spc="50" dirty="0">
                <a:ln w="12700" cmpd="sng">
                  <a:solidFill>
                    <a:sysClr val="windowText" lastClr="000000"/>
                  </a:solidFill>
                  <a:prstDash val="solid"/>
                </a:ln>
                <a:solidFill>
                  <a:schemeClr val="accent1">
                    <a:lumMod val="20000"/>
                    <a:lumOff val="80000"/>
                  </a:schemeClr>
                </a:solidFill>
                <a:effectLst>
                  <a:glow rad="53100">
                    <a:srgbClr val="94A088">
                      <a:satMod val="180000"/>
                      <a:alpha val="30000"/>
                    </a:srgbClr>
                  </a:glow>
                </a:effectLst>
              </a:rPr>
            </a:br>
            <a:r>
              <a:rPr lang="en-US" sz="4000" b="1" spc="50" dirty="0">
                <a:ln w="12700" cmpd="sng">
                  <a:solidFill>
                    <a:sysClr val="windowText" lastClr="000000"/>
                  </a:solidFill>
                  <a:prstDash val="solid"/>
                </a:ln>
                <a:solidFill>
                  <a:schemeClr val="accent1">
                    <a:lumMod val="20000"/>
                    <a:lumOff val="80000"/>
                  </a:schemeClr>
                </a:solidFill>
                <a:effectLst>
                  <a:glow rad="53100">
                    <a:srgbClr val="94A088">
                      <a:satMod val="180000"/>
                      <a:alpha val="30000"/>
                    </a:srgbClr>
                  </a:glow>
                </a:effectLst>
              </a:rPr>
              <a:t>Hindu’s</a:t>
            </a:r>
          </a:p>
          <a:p>
            <a:pPr lvl="0" algn="ctr"/>
            <a:r>
              <a:rPr lang="en-US" sz="4000" b="1" spc="50" dirty="0">
                <a:ln w="12700" cmpd="sng">
                  <a:solidFill>
                    <a:sysClr val="windowText" lastClr="000000"/>
                  </a:solidFill>
                  <a:prstDash val="solid"/>
                </a:ln>
                <a:solidFill>
                  <a:schemeClr val="accent1">
                    <a:lumMod val="20000"/>
                    <a:lumOff val="80000"/>
                  </a:schemeClr>
                </a:solidFill>
                <a:effectLst>
                  <a:glow rad="53100">
                    <a:srgbClr val="94A088">
                      <a:satMod val="180000"/>
                      <a:alpha val="30000"/>
                    </a:srgbClr>
                  </a:glow>
                </a:effectLst>
              </a:rPr>
              <a:t>Islam</a:t>
            </a:r>
            <a:endParaRPr lang="en-US" sz="4000" b="1" spc="50" dirty="0">
              <a:ln w="12700" cmpd="sng">
                <a:solidFill>
                  <a:srgbClr val="94A088">
                    <a:satMod val="120000"/>
                    <a:shade val="80000"/>
                  </a:srgbClr>
                </a:solidFill>
                <a:prstDash val="solid"/>
              </a:ln>
              <a:solidFill>
                <a:srgbClr val="94A088">
                  <a:tint val="1000"/>
                </a:srgbClr>
              </a:solidFill>
              <a:effectLst>
                <a:glow rad="53100">
                  <a:srgbClr val="94A088">
                    <a:satMod val="180000"/>
                    <a:alpha val="30000"/>
                  </a:srgbClr>
                </a:glow>
              </a:effectLst>
            </a:endParaRPr>
          </a:p>
        </p:txBody>
      </p:sp>
      <p:pic>
        <p:nvPicPr>
          <p:cNvPr id="6" name="Picture 7" descr="C:\Users\Rae\Desktop\flowers snow yellow purpl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00200" y="7315200"/>
            <a:ext cx="1900392" cy="127682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7" name="Picture 6" descr="C:\Users\Rae\Desktop\flowers snow purpl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31430" y="7422736"/>
            <a:ext cx="1690874" cy="153288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8" name="Picture 2" descr="C:\Users\Rae\Desktop\flowers snow pink.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33800" y="7315200"/>
            <a:ext cx="1447799" cy="1565343"/>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9" name="Picture 3" descr="C:\Users\Rae\Desktop\flowers snow yellow.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563725" y="7527073"/>
            <a:ext cx="1522126" cy="1141595"/>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0" name="Picture 4" descr="C:\Users\Rae\Desktop\flowers snow mt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1000" y="7330440"/>
            <a:ext cx="1729410" cy="1382824"/>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13167" y="4038600"/>
            <a:ext cx="9296400" cy="212365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sp3d extrusionH="57150">
              <a:bevelT w="38100" h="38100"/>
            </a:sp3d>
          </a:bodyPr>
          <a:lstStyle/>
          <a:p>
            <a:pPr algn="ctr"/>
            <a:r>
              <a:rPr lang="en-US" sz="4400" b="1" dirty="0">
                <a:ln>
                  <a:solidFill>
                    <a:sysClr val="windowText" lastClr="000000"/>
                  </a:solidFill>
                </a:ln>
                <a:solidFill>
                  <a:srgbClr val="FFFF00"/>
                </a:solidFill>
                <a:effectLst/>
              </a:rPr>
              <a:t>If a </a:t>
            </a:r>
            <a:r>
              <a:rPr lang="en-US" sz="4400" b="1" dirty="0">
                <a:ln>
                  <a:solidFill>
                    <a:sysClr val="windowText" lastClr="000000"/>
                  </a:solidFill>
                </a:ln>
                <a:solidFill>
                  <a:srgbClr val="FDEDCB"/>
                </a:solidFill>
                <a:effectLst/>
              </a:rPr>
              <a:t>teaching</a:t>
            </a:r>
            <a:r>
              <a:rPr lang="en-US" sz="4400" b="1" dirty="0">
                <a:ln>
                  <a:solidFill>
                    <a:sysClr val="windowText" lastClr="000000"/>
                  </a:solidFill>
                </a:ln>
                <a:solidFill>
                  <a:srgbClr val="FFFF00"/>
                </a:solidFill>
                <a:effectLst/>
              </a:rPr>
              <a:t> is not found in Scripture, </a:t>
            </a:r>
            <a:br>
              <a:rPr lang="en-US" sz="4400" b="1" dirty="0">
                <a:ln>
                  <a:solidFill>
                    <a:sysClr val="windowText" lastClr="000000"/>
                  </a:solidFill>
                </a:ln>
                <a:solidFill>
                  <a:srgbClr val="FFFF00"/>
                </a:solidFill>
                <a:effectLst/>
              </a:rPr>
            </a:br>
            <a:r>
              <a:rPr lang="en-US" sz="4400" b="1" dirty="0">
                <a:ln>
                  <a:solidFill>
                    <a:sysClr val="windowText" lastClr="000000"/>
                  </a:solidFill>
                </a:ln>
                <a:solidFill>
                  <a:srgbClr val="FFFF00"/>
                </a:solidFill>
                <a:effectLst/>
              </a:rPr>
              <a:t>why should it be practiced </a:t>
            </a:r>
            <a:br>
              <a:rPr lang="en-US" sz="4400" b="1" dirty="0">
                <a:ln>
                  <a:solidFill>
                    <a:sysClr val="windowText" lastClr="000000"/>
                  </a:solidFill>
                </a:ln>
                <a:solidFill>
                  <a:srgbClr val="FFFF00"/>
                </a:solidFill>
                <a:effectLst/>
              </a:rPr>
            </a:br>
            <a:r>
              <a:rPr lang="en-US" sz="4400" b="1" dirty="0">
                <a:ln>
                  <a:solidFill>
                    <a:sysClr val="windowText" lastClr="000000"/>
                  </a:solidFill>
                </a:ln>
                <a:solidFill>
                  <a:srgbClr val="FFFF00"/>
                </a:solidFill>
                <a:effectLst/>
              </a:rPr>
              <a:t>as if it were there?</a:t>
            </a:r>
          </a:p>
        </p:txBody>
      </p:sp>
    </p:spTree>
    <p:extLst>
      <p:ext uri="{BB962C8B-B14F-4D97-AF65-F5344CB8AC3E}">
        <p14:creationId xmlns:p14="http://schemas.microsoft.com/office/powerpoint/2010/main" val="2348770269"/>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7178116" y="245564"/>
            <a:ext cx="4782656" cy="6381207"/>
          </a:xfrm>
          <a:prstGeom prst="rect">
            <a:avLst/>
          </a:prstGeom>
          <a:scene3d>
            <a:camera prst="orthographicFront"/>
            <a:lightRig rig="threePt" dir="t"/>
          </a:scene3d>
          <a:sp3d>
            <a:bevelT w="165100" prst="coolSlant"/>
          </a:sp3d>
        </p:spPr>
      </p:pic>
      <p:sp>
        <p:nvSpPr>
          <p:cNvPr id="3" name="TextBox 2"/>
          <p:cNvSpPr txBox="1"/>
          <p:nvPr/>
        </p:nvSpPr>
        <p:spPr>
          <a:xfrm>
            <a:off x="7746994" y="5638800"/>
            <a:ext cx="3644900" cy="1077218"/>
          </a:xfrm>
          <a:prstGeom prst="rect">
            <a:avLst/>
          </a:prstGeom>
          <a:solidFill>
            <a:srgbClr val="FDEDCB"/>
          </a:solidFill>
          <a:ln w="38100">
            <a:solidFill>
              <a:srgbClr val="C00000"/>
            </a:solidFill>
          </a:ln>
          <a:scene3d>
            <a:camera prst="orthographicFront"/>
            <a:lightRig rig="threePt" dir="t"/>
          </a:scene3d>
          <a:sp3d>
            <a:bevelT w="114300" prst="artDeco"/>
          </a:sp3d>
        </p:spPr>
        <p:txBody>
          <a:bodyPr wrap="square" rtlCol="0">
            <a:spAutoFit/>
            <a:sp3d extrusionH="57150">
              <a:bevelT w="38100" h="38100"/>
            </a:sp3d>
          </a:bodyPr>
          <a:lstStyle/>
          <a:p>
            <a:pPr algn="ctr"/>
            <a:r>
              <a:rPr lang="en-US" sz="3200" b="1" dirty="0">
                <a:solidFill>
                  <a:srgbClr val="C00000"/>
                </a:solidFill>
              </a:rPr>
              <a:t>Jericho, the city </a:t>
            </a:r>
            <a:br>
              <a:rPr lang="en-US" sz="3200" b="1" dirty="0">
                <a:solidFill>
                  <a:srgbClr val="C00000"/>
                </a:solidFill>
              </a:rPr>
            </a:br>
            <a:r>
              <a:rPr lang="en-US" sz="3200" b="1" dirty="0">
                <a:solidFill>
                  <a:srgbClr val="C00000"/>
                </a:solidFill>
              </a:rPr>
              <a:t>of the Moon!</a:t>
            </a:r>
          </a:p>
        </p:txBody>
      </p:sp>
      <p:sp>
        <p:nvSpPr>
          <p:cNvPr id="4" name="TextBox 3"/>
          <p:cNvSpPr txBox="1"/>
          <p:nvPr/>
        </p:nvSpPr>
        <p:spPr>
          <a:xfrm>
            <a:off x="695201" y="576578"/>
            <a:ext cx="6172200" cy="5632311"/>
          </a:xfrm>
          <a:prstGeom prst="rect">
            <a:avLst/>
          </a:prstGeom>
          <a:solidFill>
            <a:schemeClr val="accent1">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3000" dirty="0">
                <a:solidFill>
                  <a:srgbClr val="002060"/>
                </a:solidFill>
              </a:rPr>
              <a:t>Yahuah tells us explicitly the moon </a:t>
            </a:r>
            <a:br>
              <a:rPr lang="en-US" sz="3000" dirty="0">
                <a:solidFill>
                  <a:srgbClr val="002060"/>
                </a:solidFill>
              </a:rPr>
            </a:br>
            <a:r>
              <a:rPr lang="en-US" sz="3000" dirty="0">
                <a:solidFill>
                  <a:srgbClr val="002060"/>
                </a:solidFill>
              </a:rPr>
              <a:t>is </a:t>
            </a:r>
            <a:r>
              <a:rPr lang="en-US" sz="3000" b="1" u="sng" dirty="0">
                <a:solidFill>
                  <a:srgbClr val="002060"/>
                </a:solidFill>
              </a:rPr>
              <a:t>NOT</a:t>
            </a:r>
            <a:r>
              <a:rPr lang="en-US" sz="3000" dirty="0">
                <a:solidFill>
                  <a:srgbClr val="002060"/>
                </a:solidFill>
              </a:rPr>
              <a:t> TO BE FOLLOWED! </a:t>
            </a:r>
            <a:br>
              <a:rPr lang="en-US" sz="3000" dirty="0">
                <a:solidFill>
                  <a:srgbClr val="002060"/>
                </a:solidFill>
              </a:rPr>
            </a:br>
            <a:r>
              <a:rPr lang="en-US" sz="3000" dirty="0">
                <a:solidFill>
                  <a:srgbClr val="7030A0"/>
                </a:solidFill>
              </a:rPr>
              <a:t>He destroyed </a:t>
            </a:r>
            <a:r>
              <a:rPr lang="en-US" sz="3000" b="1" dirty="0">
                <a:solidFill>
                  <a:srgbClr val="7030A0"/>
                </a:solidFill>
              </a:rPr>
              <a:t>Jericho</a:t>
            </a:r>
            <a:r>
              <a:rPr lang="en-US" sz="3000" dirty="0">
                <a:solidFill>
                  <a:srgbClr val="7030A0"/>
                </a:solidFill>
              </a:rPr>
              <a:t> and placed a curse on the one who rebuilds it. </a:t>
            </a:r>
          </a:p>
          <a:p>
            <a:pPr algn="ctr"/>
            <a:r>
              <a:rPr lang="en-US" sz="3000" dirty="0"/>
              <a:t>The Hebrew language reveals a deeper understanding that the </a:t>
            </a:r>
            <a:br>
              <a:rPr lang="en-US" sz="3000" dirty="0"/>
            </a:br>
            <a:r>
              <a:rPr lang="en-US" sz="3000" dirty="0"/>
              <a:t>curse is placed upon the ones who </a:t>
            </a:r>
            <a:r>
              <a:rPr lang="en-US" sz="3000" b="1" dirty="0">
                <a:ln w="10541" cmpd="sng">
                  <a:solidFill>
                    <a:srgbClr val="010101"/>
                  </a:solidFill>
                  <a:prstDash val="solid"/>
                </a:ln>
                <a:solidFill>
                  <a:srgbClr val="FF0000"/>
                </a:solidFill>
              </a:rPr>
              <a:t>REBUILD THE WORSHIP PRACTICES OF THE MOON!</a:t>
            </a:r>
          </a:p>
          <a:p>
            <a:pPr algn="ctr"/>
            <a:r>
              <a:rPr lang="en-US" sz="3000" dirty="0">
                <a:solidFill>
                  <a:schemeClr val="accent5">
                    <a:lumMod val="75000"/>
                  </a:schemeClr>
                </a:solidFill>
              </a:rPr>
              <a:t>That is why the moon of Rev 12 </a:t>
            </a:r>
            <a:br>
              <a:rPr lang="en-US" sz="3000" dirty="0">
                <a:solidFill>
                  <a:schemeClr val="accent5">
                    <a:lumMod val="75000"/>
                  </a:schemeClr>
                </a:solidFill>
              </a:rPr>
            </a:br>
            <a:r>
              <a:rPr lang="en-US" sz="3000" dirty="0">
                <a:solidFill>
                  <a:schemeClr val="accent5">
                    <a:lumMod val="75000"/>
                  </a:schemeClr>
                </a:solidFill>
              </a:rPr>
              <a:t>is placed </a:t>
            </a:r>
            <a:r>
              <a:rPr lang="en-US" sz="3000" b="1" u="sng" dirty="0">
                <a:solidFill>
                  <a:schemeClr val="accent5">
                    <a:lumMod val="75000"/>
                  </a:schemeClr>
                </a:solidFill>
              </a:rPr>
              <a:t>UNDER</a:t>
            </a:r>
            <a:r>
              <a:rPr lang="en-US" sz="3000" dirty="0">
                <a:solidFill>
                  <a:schemeClr val="accent5">
                    <a:lumMod val="75000"/>
                  </a:schemeClr>
                </a:solidFill>
              </a:rPr>
              <a:t> the </a:t>
            </a:r>
            <a:br>
              <a:rPr lang="en-US" sz="3000" dirty="0">
                <a:solidFill>
                  <a:schemeClr val="accent5">
                    <a:lumMod val="75000"/>
                  </a:schemeClr>
                </a:solidFill>
              </a:rPr>
            </a:br>
            <a:r>
              <a:rPr lang="en-US" sz="3000" dirty="0">
                <a:solidFill>
                  <a:schemeClr val="accent5">
                    <a:lumMod val="75000"/>
                  </a:schemeClr>
                </a:solidFill>
              </a:rPr>
              <a:t>feet of the Bride! </a:t>
            </a:r>
          </a:p>
        </p:txBody>
      </p:sp>
      <p:sp>
        <p:nvSpPr>
          <p:cNvPr id="5" name="Slide Number Placeholder 1"/>
          <p:cNvSpPr>
            <a:spLocks noGrp="1"/>
          </p:cNvSpPr>
          <p:nvPr>
            <p:ph type="sldNum" sz="quarter" idx="12"/>
          </p:nvPr>
        </p:nvSpPr>
        <p:spPr>
          <a:xfrm>
            <a:off x="11427372" y="6208889"/>
            <a:ext cx="533400" cy="365125"/>
          </a:xfrm>
        </p:spPr>
        <p:txBody>
          <a:bodyPr/>
          <a:lstStyle/>
          <a:p>
            <a:fld id="{AA4C6552-42F6-43F2-A3FB-E92E8C09004E}" type="slidenum">
              <a:rPr lang="en-US" sz="1800" b="1" smtClean="0">
                <a:solidFill>
                  <a:schemeClr val="tx1"/>
                </a:solidFill>
              </a:rPr>
              <a:pPr/>
              <a:t>25</a:t>
            </a:fld>
            <a:endParaRPr lang="en-US" sz="1800" b="1" dirty="0">
              <a:solidFill>
                <a:schemeClr val="tx1"/>
              </a:solidFill>
            </a:endParaRPr>
          </a:p>
        </p:txBody>
      </p:sp>
      <p:sp>
        <p:nvSpPr>
          <p:cNvPr id="6" name="TextBox 5"/>
          <p:cNvSpPr txBox="1"/>
          <p:nvPr/>
        </p:nvSpPr>
        <p:spPr>
          <a:xfrm>
            <a:off x="9753600" y="614407"/>
            <a:ext cx="1874400" cy="1754326"/>
          </a:xfrm>
          <a:prstGeom prst="rect">
            <a:avLst/>
          </a:prstGeom>
          <a:solidFill>
            <a:schemeClr val="accent6">
              <a:lumMod val="40000"/>
              <a:lumOff val="60000"/>
            </a:schemeClr>
          </a:solidFill>
          <a:ln w="57150">
            <a:solidFill>
              <a:schemeClr val="accent6">
                <a:lumMod val="75000"/>
              </a:schemeClr>
            </a:solidFill>
          </a:ln>
          <a:scene3d>
            <a:camera prst="orthographicFront"/>
            <a:lightRig rig="threePt" dir="t"/>
          </a:scene3d>
          <a:sp3d>
            <a:bevelT w="114300" prst="artDeco"/>
          </a:sp3d>
        </p:spPr>
        <p:style>
          <a:lnRef idx="3">
            <a:schemeClr val="lt1"/>
          </a:lnRef>
          <a:fillRef idx="1">
            <a:schemeClr val="accent4"/>
          </a:fillRef>
          <a:effectRef idx="1">
            <a:schemeClr val="accent4"/>
          </a:effectRef>
          <a:fontRef idx="minor">
            <a:schemeClr val="lt1"/>
          </a:fontRef>
        </p:style>
        <p:txBody>
          <a:bodyPr wrap="square" rtlCol="0">
            <a:spAutoFit/>
            <a:sp3d extrusionH="57150">
              <a:bevelT w="38100" h="38100" prst="angle"/>
            </a:sp3d>
          </a:bodyPr>
          <a:lstStyle/>
          <a:p>
            <a:pPr algn="ct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Jericho</a:t>
            </a:r>
          </a:p>
          <a:p>
            <a:pPr algn="ct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Approx.</a:t>
            </a:r>
          </a:p>
          <a:p>
            <a:pPr algn="ct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1451 BC</a:t>
            </a:r>
          </a:p>
        </p:txBody>
      </p:sp>
      <p:sp>
        <p:nvSpPr>
          <p:cNvPr id="7" name="Oval 6"/>
          <p:cNvSpPr/>
          <p:nvPr/>
        </p:nvSpPr>
        <p:spPr>
          <a:xfrm>
            <a:off x="8488680" y="4267200"/>
            <a:ext cx="990600" cy="990600"/>
          </a:xfrm>
          <a:prstGeom prst="ellipse">
            <a:avLst/>
          </a:prstGeom>
          <a:noFill/>
          <a:ln w="76200">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Users\Rae\Desktop\flowers snow yellow purpl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00200" y="7315200"/>
            <a:ext cx="1900392" cy="127682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9" name="Picture 8" descr="C:\Users\Rae\Desktop\flowers snow purpl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31430" y="7422736"/>
            <a:ext cx="1690874" cy="153288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0" name="Picture 2" descr="C:\Users\Rae\Desktop\flowers snow pink.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33800" y="7315200"/>
            <a:ext cx="1447799" cy="1565343"/>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1" name="Picture 3" descr="C:\Users\Rae\Desktop\flowers snow yellow.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563725" y="7527073"/>
            <a:ext cx="1522126" cy="1141595"/>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2" name="Picture 4" descr="C:\Users\Rae\Desktop\flowers snow mt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0" y="5582259"/>
            <a:ext cx="1729410" cy="1382824"/>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749425"/>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26"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80">
                                          <p:stCondLst>
                                            <p:cond delay="0"/>
                                          </p:stCondLst>
                                        </p:cTn>
                                        <p:tgtEl>
                                          <p:spTgt spid="7"/>
                                        </p:tgtEl>
                                      </p:cBhvr>
                                    </p:animEffect>
                                    <p:anim calcmode="lin" valueType="num">
                                      <p:cBhvr>
                                        <p:cTn id="1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9" dur="26">
                                          <p:stCondLst>
                                            <p:cond delay="650"/>
                                          </p:stCondLst>
                                        </p:cTn>
                                        <p:tgtEl>
                                          <p:spTgt spid="7"/>
                                        </p:tgtEl>
                                      </p:cBhvr>
                                      <p:to x="100000" y="60000"/>
                                    </p:animScale>
                                    <p:animScale>
                                      <p:cBhvr>
                                        <p:cTn id="20" dur="166" decel="50000">
                                          <p:stCondLst>
                                            <p:cond delay="676"/>
                                          </p:stCondLst>
                                        </p:cTn>
                                        <p:tgtEl>
                                          <p:spTgt spid="7"/>
                                        </p:tgtEl>
                                      </p:cBhvr>
                                      <p:to x="100000" y="100000"/>
                                    </p:animScale>
                                    <p:animScale>
                                      <p:cBhvr>
                                        <p:cTn id="21" dur="26">
                                          <p:stCondLst>
                                            <p:cond delay="1312"/>
                                          </p:stCondLst>
                                        </p:cTn>
                                        <p:tgtEl>
                                          <p:spTgt spid="7"/>
                                        </p:tgtEl>
                                      </p:cBhvr>
                                      <p:to x="100000" y="80000"/>
                                    </p:animScale>
                                    <p:animScale>
                                      <p:cBhvr>
                                        <p:cTn id="22" dur="166" decel="50000">
                                          <p:stCondLst>
                                            <p:cond delay="1338"/>
                                          </p:stCondLst>
                                        </p:cTn>
                                        <p:tgtEl>
                                          <p:spTgt spid="7"/>
                                        </p:tgtEl>
                                      </p:cBhvr>
                                      <p:to x="100000" y="100000"/>
                                    </p:animScale>
                                    <p:animScale>
                                      <p:cBhvr>
                                        <p:cTn id="23" dur="26">
                                          <p:stCondLst>
                                            <p:cond delay="1642"/>
                                          </p:stCondLst>
                                        </p:cTn>
                                        <p:tgtEl>
                                          <p:spTgt spid="7"/>
                                        </p:tgtEl>
                                      </p:cBhvr>
                                      <p:to x="100000" y="90000"/>
                                    </p:animScale>
                                    <p:animScale>
                                      <p:cBhvr>
                                        <p:cTn id="24" dur="166" decel="50000">
                                          <p:stCondLst>
                                            <p:cond delay="1668"/>
                                          </p:stCondLst>
                                        </p:cTn>
                                        <p:tgtEl>
                                          <p:spTgt spid="7"/>
                                        </p:tgtEl>
                                      </p:cBhvr>
                                      <p:to x="100000" y="100000"/>
                                    </p:animScale>
                                    <p:animScale>
                                      <p:cBhvr>
                                        <p:cTn id="25" dur="26">
                                          <p:stCondLst>
                                            <p:cond delay="1808"/>
                                          </p:stCondLst>
                                        </p:cTn>
                                        <p:tgtEl>
                                          <p:spTgt spid="7"/>
                                        </p:tgtEl>
                                      </p:cBhvr>
                                      <p:to x="100000" y="95000"/>
                                    </p:animScale>
                                    <p:animScale>
                                      <p:cBhvr>
                                        <p:cTn id="26" dur="166" decel="50000">
                                          <p:stCondLst>
                                            <p:cond delay="1834"/>
                                          </p:stCondLst>
                                        </p:cTn>
                                        <p:tgtEl>
                                          <p:spTgt spid="7"/>
                                        </p:tgtEl>
                                      </p:cBhvr>
                                      <p:to x="100000" y="100000"/>
                                    </p:animScale>
                                  </p:childTnLst>
                                </p:cTn>
                              </p:par>
                            </p:childTnLst>
                          </p:cTn>
                        </p:par>
                        <p:par>
                          <p:cTn id="27" fill="hold">
                            <p:stCondLst>
                              <p:cond delay="4000"/>
                            </p:stCondLst>
                            <p:childTnLst>
                              <p:par>
                                <p:cTn id="28" presetID="21" presetClass="entr" presetSubtype="1" fill="hold" grpId="1"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heel(1)">
                                      <p:cBhvr>
                                        <p:cTn id="30" dur="2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animEffect transition="in" filter="wipe(up)">
                                      <p:cBhvr>
                                        <p:cTn id="35" dur="4000"/>
                                        <p:tgtEl>
                                          <p:spTgt spid="4">
                                            <p:txEl>
                                              <p:pRg st="0" end="0"/>
                                            </p:txEl>
                                          </p:spTgt>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animEffect transition="in" filter="wipe(up)">
                                      <p:cBhvr>
                                        <p:cTn id="39" dur="4000"/>
                                        <p:tgtEl>
                                          <p:spTgt spid="4">
                                            <p:txEl>
                                              <p:pRg st="1" end="1"/>
                                            </p:txEl>
                                          </p:spTgt>
                                        </p:tgtEl>
                                      </p:cBhvr>
                                    </p:animEffect>
                                  </p:childTnLst>
                                </p:cTn>
                              </p:par>
                            </p:childTnLst>
                          </p:cTn>
                        </p:par>
                        <p:par>
                          <p:cTn id="40" fill="hold">
                            <p:stCondLst>
                              <p:cond delay="8000"/>
                            </p:stCondLst>
                            <p:childTnLst>
                              <p:par>
                                <p:cTn id="41" presetID="22" presetClass="entr" presetSubtype="1" fill="hold" nodeType="after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up)">
                                      <p:cBhvr>
                                        <p:cTn id="43" dur="4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12305" y="304800"/>
            <a:ext cx="8262558" cy="646331"/>
          </a:xfrm>
          <a:prstGeom prst="rect">
            <a:avLst/>
          </a:prstGeom>
          <a:solidFill>
            <a:schemeClr val="accent6">
              <a:lumMod val="40000"/>
              <a:lumOff val="60000"/>
            </a:schemeClr>
          </a:solidFill>
          <a:ln w="57150">
            <a:solidFill>
              <a:schemeClr val="accent6">
                <a:lumMod val="75000"/>
              </a:schemeClr>
            </a:solidFill>
          </a:ln>
          <a:scene3d>
            <a:camera prst="orthographicFront"/>
            <a:lightRig rig="threePt" dir="t"/>
          </a:scene3d>
          <a:sp3d>
            <a:bevelT w="114300" prst="artDeco"/>
          </a:sp3d>
        </p:spPr>
        <p:style>
          <a:lnRef idx="3">
            <a:schemeClr val="lt1"/>
          </a:lnRef>
          <a:fillRef idx="1">
            <a:schemeClr val="accent4"/>
          </a:fillRef>
          <a:effectRef idx="1">
            <a:schemeClr val="accent4"/>
          </a:effectRef>
          <a:fontRef idx="minor">
            <a:schemeClr val="lt1"/>
          </a:fontRef>
        </p:style>
        <p:txBody>
          <a:bodyPr wrap="square" rtlCol="0">
            <a:spAutoFit/>
            <a:sp3d extrusionH="57150">
              <a:bevelT w="38100" h="38100" prst="angle"/>
            </a:sp3d>
          </a:bodyPr>
          <a:lstStyle/>
          <a:p>
            <a:pPr algn="ct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Jeremiah’s Wisdom in Chapter 8:1 </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&amp;</a:t>
            </a: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2</a:t>
            </a:r>
          </a:p>
        </p:txBody>
      </p:sp>
      <p:sp>
        <p:nvSpPr>
          <p:cNvPr id="3" name="TextBox 2"/>
          <p:cNvSpPr txBox="1"/>
          <p:nvPr/>
        </p:nvSpPr>
        <p:spPr>
          <a:xfrm>
            <a:off x="659294" y="1143000"/>
            <a:ext cx="5331126" cy="5509200"/>
          </a:xfrm>
          <a:prstGeom prst="rect">
            <a:avLst/>
          </a:prstGeom>
          <a:solidFill>
            <a:schemeClr val="accent6">
              <a:lumMod val="20000"/>
              <a:lumOff val="80000"/>
            </a:schemeClr>
          </a:solidFill>
          <a:ln w="57150">
            <a:solidFill>
              <a:schemeClr val="accent6">
                <a:lumMod val="75000"/>
              </a:schemeClr>
            </a:solidFill>
          </a:ln>
          <a:scene3d>
            <a:camera prst="orthographicFront"/>
            <a:lightRig rig="threePt" dir="t"/>
          </a:scene3d>
          <a:sp3d>
            <a:bevelT/>
          </a:sp3d>
        </p:spPr>
        <p:style>
          <a:lnRef idx="3">
            <a:schemeClr val="lt1"/>
          </a:lnRef>
          <a:fillRef idx="1">
            <a:schemeClr val="accent5"/>
          </a:fillRef>
          <a:effectRef idx="1">
            <a:schemeClr val="accent5"/>
          </a:effectRef>
          <a:fontRef idx="minor">
            <a:schemeClr val="lt1"/>
          </a:fontRef>
        </p:style>
        <p:txBody>
          <a:bodyPr wrap="square" rtlCol="0">
            <a:spAutoFit/>
            <a:sp3d extrusionH="57150">
              <a:bevelT w="38100" h="38100"/>
            </a:sp3d>
          </a:bodyPr>
          <a:lstStyle/>
          <a:p>
            <a:pPr algn="ctr"/>
            <a:r>
              <a:rPr lang="en-US" sz="2000" dirty="0">
                <a:solidFill>
                  <a:schemeClr val="accent6">
                    <a:lumMod val="50000"/>
                  </a:schemeClr>
                </a:solidFill>
              </a:rPr>
              <a:t>“At that time,” declares </a:t>
            </a:r>
            <a:r>
              <a:rPr lang="he-IL" sz="2400" b="1" dirty="0">
                <a:solidFill>
                  <a:schemeClr val="accent6">
                    <a:lumMod val="50000"/>
                  </a:schemeClr>
                </a:solidFill>
              </a:rPr>
              <a:t>יהוה</a:t>
            </a:r>
            <a:r>
              <a:rPr lang="en-US" sz="2000" dirty="0">
                <a:solidFill>
                  <a:schemeClr val="accent6">
                    <a:lumMod val="50000"/>
                  </a:schemeClr>
                </a:solidFill>
              </a:rPr>
              <a:t> Yahuah, </a:t>
            </a:r>
            <a:br>
              <a:rPr lang="en-US" sz="2000" dirty="0">
                <a:solidFill>
                  <a:schemeClr val="accent6">
                    <a:lumMod val="50000"/>
                  </a:schemeClr>
                </a:solidFill>
              </a:rPr>
            </a:br>
            <a:r>
              <a:rPr lang="en-US" sz="2000" dirty="0">
                <a:solidFill>
                  <a:schemeClr val="accent6">
                    <a:lumMod val="50000"/>
                  </a:schemeClr>
                </a:solidFill>
              </a:rPr>
              <a:t>“they shall bring the bones of the sovereigns of Yehuḏah (Judah), and the bones of its heads,</a:t>
            </a:r>
            <a:br>
              <a:rPr lang="en-US" sz="2000" dirty="0">
                <a:solidFill>
                  <a:schemeClr val="accent6">
                    <a:lumMod val="50000"/>
                  </a:schemeClr>
                </a:solidFill>
              </a:rPr>
            </a:br>
            <a:r>
              <a:rPr lang="en-US" sz="2000" dirty="0">
                <a:solidFill>
                  <a:schemeClr val="accent6">
                    <a:lumMod val="50000"/>
                  </a:schemeClr>
                </a:solidFill>
              </a:rPr>
              <a:t> and the bones of the priests, </a:t>
            </a:r>
            <a:br>
              <a:rPr lang="en-US" sz="2000" dirty="0">
                <a:solidFill>
                  <a:schemeClr val="accent6">
                    <a:lumMod val="50000"/>
                  </a:schemeClr>
                </a:solidFill>
              </a:rPr>
            </a:br>
            <a:r>
              <a:rPr lang="en-US" sz="2000" dirty="0">
                <a:solidFill>
                  <a:schemeClr val="accent6">
                    <a:lumMod val="50000"/>
                  </a:schemeClr>
                </a:solidFill>
              </a:rPr>
              <a:t>and the bones of the prophets, </a:t>
            </a:r>
            <a:br>
              <a:rPr lang="en-US" sz="2000" dirty="0">
                <a:solidFill>
                  <a:schemeClr val="accent6">
                    <a:lumMod val="50000"/>
                  </a:schemeClr>
                </a:solidFill>
              </a:rPr>
            </a:br>
            <a:r>
              <a:rPr lang="en-US" sz="2000" dirty="0">
                <a:solidFill>
                  <a:schemeClr val="accent6">
                    <a:lumMod val="50000"/>
                  </a:schemeClr>
                </a:solidFill>
              </a:rPr>
              <a:t>and the bones of the inhabitants of Yerushalayim, out of their graves, </a:t>
            </a:r>
            <a:br>
              <a:rPr lang="en-US" sz="2000" dirty="0">
                <a:solidFill>
                  <a:schemeClr val="accent6">
                    <a:lumMod val="50000"/>
                  </a:schemeClr>
                </a:solidFill>
              </a:rPr>
            </a:br>
            <a:r>
              <a:rPr lang="en-US" sz="2000" dirty="0">
                <a:solidFill>
                  <a:schemeClr val="accent6">
                    <a:lumMod val="50000"/>
                  </a:schemeClr>
                </a:solidFill>
              </a:rPr>
              <a:t>2.  and shall spread them </a:t>
            </a:r>
            <a:r>
              <a:rPr lang="en-US" sz="2000" b="1" dirty="0">
                <a:solidFill>
                  <a:schemeClr val="accent6">
                    <a:lumMod val="50000"/>
                  </a:schemeClr>
                </a:solidFill>
              </a:rPr>
              <a:t>before the sun </a:t>
            </a:r>
            <a:br>
              <a:rPr lang="en-US" sz="2000" b="1" dirty="0">
                <a:solidFill>
                  <a:schemeClr val="accent6">
                    <a:lumMod val="50000"/>
                  </a:schemeClr>
                </a:solidFill>
              </a:rPr>
            </a:br>
            <a:r>
              <a:rPr lang="en-US" sz="2000" b="1" dirty="0">
                <a:solidFill>
                  <a:schemeClr val="accent6">
                    <a:lumMod val="50000"/>
                  </a:schemeClr>
                </a:solidFill>
              </a:rPr>
              <a:t>and the </a:t>
            </a:r>
            <a:r>
              <a:rPr lang="en-US" sz="2800" b="1" dirty="0">
                <a:ln>
                  <a:solidFill>
                    <a:srgbClr val="010101"/>
                  </a:solidFill>
                </a:ln>
                <a:solidFill>
                  <a:srgbClr val="F3872D"/>
                </a:solidFill>
              </a:rPr>
              <a:t>moon</a:t>
            </a:r>
            <a:r>
              <a:rPr lang="en-US" sz="2000" b="1" dirty="0">
                <a:solidFill>
                  <a:schemeClr val="tx1"/>
                </a:solidFill>
              </a:rPr>
              <a:t> </a:t>
            </a:r>
            <a:r>
              <a:rPr lang="en-US" sz="2000" b="1" dirty="0">
                <a:solidFill>
                  <a:schemeClr val="accent6">
                    <a:lumMod val="50000"/>
                  </a:schemeClr>
                </a:solidFill>
              </a:rPr>
              <a:t>and all the host of the heavens</a:t>
            </a:r>
            <a:r>
              <a:rPr lang="en-US" sz="2000" dirty="0">
                <a:solidFill>
                  <a:schemeClr val="accent6">
                    <a:lumMod val="50000"/>
                  </a:schemeClr>
                </a:solidFill>
              </a:rPr>
              <a:t>, </a:t>
            </a:r>
            <a:br>
              <a:rPr lang="en-US" sz="2000" dirty="0">
                <a:solidFill>
                  <a:schemeClr val="accent6">
                    <a:lumMod val="50000"/>
                  </a:schemeClr>
                </a:solidFill>
              </a:rPr>
            </a:br>
            <a:r>
              <a:rPr lang="en-US" sz="2000" u="sng" dirty="0">
                <a:solidFill>
                  <a:schemeClr val="accent6">
                    <a:lumMod val="50000"/>
                  </a:schemeClr>
                </a:solidFill>
              </a:rPr>
              <a:t>which they have </a:t>
            </a:r>
            <a:r>
              <a:rPr lang="en-US" sz="2000" b="1" u="sng" dirty="0">
                <a:solidFill>
                  <a:schemeClr val="accent6">
                    <a:lumMod val="50000"/>
                  </a:schemeClr>
                </a:solidFill>
              </a:rPr>
              <a:t>loved</a:t>
            </a:r>
            <a:r>
              <a:rPr lang="en-US" sz="2000" u="sng" dirty="0">
                <a:solidFill>
                  <a:schemeClr val="accent6">
                    <a:lumMod val="50000"/>
                  </a:schemeClr>
                </a:solidFill>
              </a:rPr>
              <a:t> and</a:t>
            </a:r>
            <a:r>
              <a:rPr lang="en-US" sz="2000" dirty="0">
                <a:solidFill>
                  <a:schemeClr val="accent6">
                    <a:lumMod val="50000"/>
                  </a:schemeClr>
                </a:solidFill>
              </a:rPr>
              <a:t> </a:t>
            </a:r>
            <a:br>
              <a:rPr lang="en-US" sz="2000" dirty="0">
                <a:solidFill>
                  <a:schemeClr val="accent6">
                    <a:lumMod val="50000"/>
                  </a:schemeClr>
                </a:solidFill>
              </a:rPr>
            </a:br>
            <a:r>
              <a:rPr lang="en-US" sz="2000" u="sng" dirty="0">
                <a:solidFill>
                  <a:srgbClr val="990033"/>
                </a:solidFill>
              </a:rPr>
              <a:t>which they have </a:t>
            </a:r>
            <a:r>
              <a:rPr lang="en-US" sz="2000" b="1" u="sng" dirty="0">
                <a:solidFill>
                  <a:srgbClr val="990033"/>
                </a:solidFill>
              </a:rPr>
              <a:t>served</a:t>
            </a:r>
            <a:r>
              <a:rPr lang="en-US" sz="2000" u="sng" dirty="0">
                <a:solidFill>
                  <a:srgbClr val="990033"/>
                </a:solidFill>
              </a:rPr>
              <a:t> </a:t>
            </a:r>
            <a:br>
              <a:rPr lang="en-US" sz="2000" u="sng" dirty="0">
                <a:solidFill>
                  <a:srgbClr val="990033"/>
                </a:solidFill>
              </a:rPr>
            </a:br>
            <a:r>
              <a:rPr lang="en-US" sz="2000" u="sng" dirty="0">
                <a:solidFill>
                  <a:srgbClr val="990033"/>
                </a:solidFill>
              </a:rPr>
              <a:t>and </a:t>
            </a:r>
            <a:r>
              <a:rPr lang="en-US" sz="2000" b="1" u="sng" dirty="0">
                <a:solidFill>
                  <a:srgbClr val="990033"/>
                </a:solidFill>
              </a:rPr>
              <a:t>after which they have walked</a:t>
            </a:r>
            <a:r>
              <a:rPr lang="en-US" sz="2000" dirty="0">
                <a:solidFill>
                  <a:srgbClr val="990033"/>
                </a:solidFill>
              </a:rPr>
              <a:t>, </a:t>
            </a:r>
            <a:br>
              <a:rPr lang="en-US" sz="2000" dirty="0">
                <a:solidFill>
                  <a:srgbClr val="990033"/>
                </a:solidFill>
              </a:rPr>
            </a:br>
            <a:r>
              <a:rPr lang="en-US" sz="2000" u="sng" dirty="0">
                <a:solidFill>
                  <a:schemeClr val="accent6">
                    <a:lumMod val="50000"/>
                  </a:schemeClr>
                </a:solidFill>
              </a:rPr>
              <a:t>which </a:t>
            </a:r>
            <a:r>
              <a:rPr lang="en-US" sz="2000" u="sng" dirty="0">
                <a:solidFill>
                  <a:srgbClr val="990033"/>
                </a:solidFill>
              </a:rPr>
              <a:t>they have </a:t>
            </a:r>
            <a:r>
              <a:rPr lang="en-US" sz="2000" b="1" u="sng" dirty="0">
                <a:solidFill>
                  <a:srgbClr val="990033"/>
                </a:solidFill>
              </a:rPr>
              <a:t>sought</a:t>
            </a:r>
            <a:r>
              <a:rPr lang="en-US" sz="2000" dirty="0">
                <a:solidFill>
                  <a:srgbClr val="990033"/>
                </a:solidFill>
              </a:rPr>
              <a:t>, </a:t>
            </a:r>
            <a:br>
              <a:rPr lang="en-US" sz="2000" dirty="0">
                <a:solidFill>
                  <a:srgbClr val="990033"/>
                </a:solidFill>
              </a:rPr>
            </a:br>
            <a:r>
              <a:rPr lang="en-US" sz="2000" u="sng" dirty="0">
                <a:solidFill>
                  <a:schemeClr val="accent6">
                    <a:lumMod val="50000"/>
                  </a:schemeClr>
                </a:solidFill>
              </a:rPr>
              <a:t>and to which </a:t>
            </a:r>
            <a:r>
              <a:rPr lang="en-US" sz="2000" u="sng" dirty="0">
                <a:solidFill>
                  <a:srgbClr val="990033"/>
                </a:solidFill>
              </a:rPr>
              <a:t>they have </a:t>
            </a:r>
            <a:r>
              <a:rPr lang="en-US" sz="2000" b="1" u="sng" dirty="0">
                <a:solidFill>
                  <a:srgbClr val="990033"/>
                </a:solidFill>
              </a:rPr>
              <a:t>bowed</a:t>
            </a:r>
            <a:r>
              <a:rPr lang="en-US" sz="2000" u="sng" dirty="0">
                <a:solidFill>
                  <a:srgbClr val="990033"/>
                </a:solidFill>
              </a:rPr>
              <a:t> </a:t>
            </a:r>
            <a:r>
              <a:rPr lang="en-US" sz="2000" b="1" u="sng" dirty="0">
                <a:solidFill>
                  <a:srgbClr val="990033"/>
                </a:solidFill>
              </a:rPr>
              <a:t>themselves</a:t>
            </a:r>
            <a:r>
              <a:rPr lang="en-US" sz="2000" dirty="0">
                <a:solidFill>
                  <a:srgbClr val="990033"/>
                </a:solidFill>
              </a:rPr>
              <a:t>. </a:t>
            </a:r>
            <a:br>
              <a:rPr lang="en-US" sz="2000" dirty="0">
                <a:solidFill>
                  <a:srgbClr val="990033"/>
                </a:solidFill>
              </a:rPr>
            </a:br>
            <a:r>
              <a:rPr lang="en-US" sz="2000" b="1" dirty="0">
                <a:ln>
                  <a:solidFill>
                    <a:srgbClr val="002060"/>
                  </a:solidFill>
                </a:ln>
                <a:solidFill>
                  <a:srgbClr val="F3872D"/>
                </a:solidFill>
              </a:rPr>
              <a:t>They shall … be for </a:t>
            </a:r>
            <a:br>
              <a:rPr lang="en-US" sz="2000" b="1" dirty="0">
                <a:ln>
                  <a:solidFill>
                    <a:srgbClr val="002060"/>
                  </a:solidFill>
                </a:ln>
                <a:solidFill>
                  <a:srgbClr val="F3872D"/>
                </a:solidFill>
              </a:rPr>
            </a:br>
            <a:r>
              <a:rPr lang="en-US" sz="2000" b="1" dirty="0">
                <a:ln>
                  <a:solidFill>
                    <a:srgbClr val="002060"/>
                  </a:solidFill>
                </a:ln>
                <a:solidFill>
                  <a:srgbClr val="F3872D"/>
                </a:solidFill>
              </a:rPr>
              <a:t>dung on the face of the earth.”  </a:t>
            </a:r>
            <a:br>
              <a:rPr lang="en-US" sz="2800" b="1" dirty="0">
                <a:ln>
                  <a:solidFill>
                    <a:srgbClr val="002060"/>
                  </a:solidFill>
                </a:ln>
                <a:solidFill>
                  <a:srgbClr val="F3872D"/>
                </a:solidFill>
              </a:rPr>
            </a:br>
            <a:r>
              <a:rPr lang="en-US" sz="2000" i="1" dirty="0">
                <a:solidFill>
                  <a:schemeClr val="tx1"/>
                </a:solidFill>
              </a:rPr>
              <a:t>The Scriptures</a:t>
            </a:r>
            <a:endParaRPr lang="en-US" sz="2600" i="1" dirty="0">
              <a:solidFill>
                <a:schemeClr val="tx1"/>
              </a:solidFill>
            </a:endParaRPr>
          </a:p>
        </p:txBody>
      </p:sp>
      <p:sp>
        <p:nvSpPr>
          <p:cNvPr id="4" name="Slide Number Placeholder 1"/>
          <p:cNvSpPr>
            <a:spLocks noGrp="1"/>
          </p:cNvSpPr>
          <p:nvPr>
            <p:ph type="sldNum" sz="quarter" idx="12"/>
          </p:nvPr>
        </p:nvSpPr>
        <p:spPr>
          <a:xfrm>
            <a:off x="11201400" y="6173904"/>
            <a:ext cx="533400" cy="365125"/>
          </a:xfrm>
        </p:spPr>
        <p:txBody>
          <a:bodyPr/>
          <a:lstStyle/>
          <a:p>
            <a:fld id="{AA4C6552-42F6-43F2-A3FB-E92E8C09004E}" type="slidenum">
              <a:rPr lang="en-US" b="1" smtClean="0">
                <a:solidFill>
                  <a:schemeClr val="bg1"/>
                </a:solidFill>
              </a:rPr>
              <a:pPr/>
              <a:t>26</a:t>
            </a:fld>
            <a:endParaRPr lang="en-US" b="1" dirty="0">
              <a:solidFill>
                <a:schemeClr val="bg1"/>
              </a:solidFill>
            </a:endParaRPr>
          </a:p>
        </p:txBody>
      </p:sp>
      <p:sp>
        <p:nvSpPr>
          <p:cNvPr id="5" name="TextBox 4"/>
          <p:cNvSpPr txBox="1"/>
          <p:nvPr/>
        </p:nvSpPr>
        <p:spPr>
          <a:xfrm>
            <a:off x="6152587" y="1174055"/>
            <a:ext cx="2822276" cy="584775"/>
          </a:xfrm>
          <a:prstGeom prst="rect">
            <a:avLst/>
          </a:prstGeom>
          <a:solidFill>
            <a:schemeClr val="accent6">
              <a:lumMod val="40000"/>
              <a:lumOff val="60000"/>
            </a:schemeClr>
          </a:solidFill>
          <a:ln w="57150">
            <a:solidFill>
              <a:schemeClr val="accent6">
                <a:lumMod val="75000"/>
              </a:schemeClr>
            </a:solidFill>
          </a:ln>
          <a:scene3d>
            <a:camera prst="orthographicFront"/>
            <a:lightRig rig="threePt" dir="t"/>
          </a:scene3d>
          <a:sp3d>
            <a:bevelT w="114300" prst="artDeco"/>
          </a:sp3d>
        </p:spPr>
        <p:style>
          <a:lnRef idx="3">
            <a:schemeClr val="lt1"/>
          </a:lnRef>
          <a:fillRef idx="1">
            <a:schemeClr val="accent4"/>
          </a:fillRef>
          <a:effectRef idx="1">
            <a:schemeClr val="accent4"/>
          </a:effectRef>
          <a:fontRef idx="minor">
            <a:schemeClr val="lt1"/>
          </a:fontRef>
        </p:style>
        <p:txBody>
          <a:bodyPr wrap="square" rtlCol="0">
            <a:spAutoFit/>
            <a:sp3d extrusionH="57150">
              <a:bevelT w="38100" h="38100" prst="angle"/>
            </a:sp3d>
          </a:bodyPr>
          <a:lstStyle/>
          <a:p>
            <a:pPr algn="ct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Approx. 600 BC</a:t>
            </a:r>
          </a:p>
        </p:txBody>
      </p:sp>
      <p:pic>
        <p:nvPicPr>
          <p:cNvPr id="6" name="Picture 7" descr="C:\Users\Rae\Desktop\flowers snow yellow purpl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7315200"/>
            <a:ext cx="1900392" cy="127682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7" name="Picture 6" descr="C:\Users\Rae\Desktop\flowers snow purpl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31430" y="7422736"/>
            <a:ext cx="1690874" cy="153288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8" name="Picture 2" descr="C:\Users\Rae\Desktop\flowers snow pink.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39" y="5486400"/>
            <a:ext cx="1447799" cy="1565343"/>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9" name="Picture 3" descr="C:\Users\Rae\Desktop\flowers snow yellow.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63725" y="7527073"/>
            <a:ext cx="1522126" cy="1141595"/>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0" name="Picture 4" descr="C:\Users\Rae\Desktop\flowers snow mt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1000" y="7330440"/>
            <a:ext cx="1729410" cy="1382824"/>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376867" y="3581400"/>
            <a:ext cx="4800600" cy="2862322"/>
          </a:xfrm>
          <a:prstGeom prst="rect">
            <a:avLst/>
          </a:prstGeom>
          <a:solidFill>
            <a:schemeClr val="accent6">
              <a:lumMod val="40000"/>
              <a:lumOff val="60000"/>
            </a:schemeClr>
          </a:solidFill>
          <a:ln w="57150">
            <a:solidFill>
              <a:schemeClr val="accent6">
                <a:lumMod val="75000"/>
              </a:schemeClr>
            </a:solidFill>
          </a:ln>
          <a:scene3d>
            <a:camera prst="orthographicFront"/>
            <a:lightRig rig="threePt" dir="t"/>
          </a:scene3d>
          <a:sp3d>
            <a:bevelT w="114300" prst="artDeco"/>
          </a:sp3d>
        </p:spPr>
        <p:style>
          <a:lnRef idx="3">
            <a:schemeClr val="lt1"/>
          </a:lnRef>
          <a:fillRef idx="1">
            <a:schemeClr val="accent4"/>
          </a:fillRef>
          <a:effectRef idx="1">
            <a:schemeClr val="accent4"/>
          </a:effectRef>
          <a:fontRef idx="minor">
            <a:schemeClr val="lt1"/>
          </a:fontRef>
        </p:style>
        <p:txBody>
          <a:bodyPr wrap="square" rtlCol="0">
            <a:spAutoFit/>
            <a:sp3d extrusionH="57150">
              <a:bevelT w="38100" h="38100" prst="angle"/>
            </a:sp3d>
          </a:bodyPr>
          <a:lstStyle/>
          <a:p>
            <a:pPr algn="ct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Deut 18:9  </a:t>
            </a:r>
            <a:r>
              <a:rPr lang="en-US" sz="2000" b="1" dirty="0">
                <a:ln w="1905"/>
                <a:solidFill>
                  <a:srgbClr val="8A2E4F"/>
                </a:solidFill>
                <a:effectLst>
                  <a:innerShdw blurRad="69850" dist="43180" dir="5400000">
                    <a:srgbClr val="000000">
                      <a:alpha val="65000"/>
                    </a:srgbClr>
                  </a:innerShdw>
                </a:effectLst>
              </a:rPr>
              <a:t>[Approx. 1450 BC]</a:t>
            </a:r>
            <a:endParaRPr lang="en-US" sz="3600" b="1" dirty="0">
              <a:ln w="1905"/>
              <a:solidFill>
                <a:srgbClr val="8A2E4F"/>
              </a:solidFill>
              <a:effectLst>
                <a:innerShdw blurRad="69850" dist="43180" dir="5400000">
                  <a:srgbClr val="000000">
                    <a:alpha val="65000"/>
                  </a:srgbClr>
                </a:innerShdw>
              </a:effectLst>
            </a:endParaRPr>
          </a:p>
          <a:p>
            <a:pPr algn="ct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“…thou shalt not learn to do after the abominations of </a:t>
            </a:r>
            <a:b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those nations.”  </a:t>
            </a:r>
            <a:r>
              <a:rPr lang="en-US"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KJV</a:t>
            </a:r>
            <a:endParaRPr lang="en-US" sz="36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4" name="Bent-Up Arrow 13"/>
          <p:cNvSpPr/>
          <p:nvPr/>
        </p:nvSpPr>
        <p:spPr>
          <a:xfrm flipV="1">
            <a:off x="5828090" y="2072640"/>
            <a:ext cx="3620710" cy="1447800"/>
          </a:xfrm>
          <a:prstGeom prst="bentUpArrow">
            <a:avLst>
              <a:gd name="adj1" fmla="val 50000"/>
              <a:gd name="adj2" fmla="val 50000"/>
              <a:gd name="adj3" fmla="val 34783"/>
            </a:avLst>
          </a:prstGeom>
          <a:solidFill>
            <a:srgbClr val="8A2E4F"/>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886239" y="2133600"/>
            <a:ext cx="3257761" cy="1200329"/>
          </a:xfrm>
          <a:prstGeom prst="rect">
            <a:avLst/>
          </a:prstGeom>
          <a:noFill/>
        </p:spPr>
        <p:txBody>
          <a:bodyPr wrap="square" lIns="91440" tIns="45720" rIns="91440" bIns="45720">
            <a:spAutoFit/>
            <a:scene3d>
              <a:camera prst="orthographicFront"/>
              <a:lightRig rig="soft" dir="t">
                <a:rot lat="0" lon="0" rev="10800000"/>
              </a:lightRig>
            </a:scene3d>
            <a:sp3d extrusionH="57150">
              <a:bevelT w="27940" h="12700"/>
              <a:contourClr>
                <a:srgbClr val="DDDDDD"/>
              </a:contourClr>
            </a:sp3d>
          </a:bodyPr>
          <a:lstStyle/>
          <a:p>
            <a:pPr algn="ctr"/>
            <a:r>
              <a:rPr lang="en-US" sz="3600" b="1" cap="none" spc="150" dirty="0">
                <a:ln w="11430"/>
                <a:solidFill>
                  <a:srgbClr val="F8F8F8"/>
                </a:solidFill>
                <a:effectLst>
                  <a:outerShdw blurRad="25400" algn="tl" rotWithShape="0">
                    <a:srgbClr val="000000">
                      <a:alpha val="43000"/>
                    </a:srgbClr>
                  </a:outerShdw>
                </a:effectLst>
              </a:rPr>
              <a:t>VIOLATION  </a:t>
            </a:r>
            <a:br>
              <a:rPr lang="en-US" sz="3600" b="1" cap="none" spc="150" dirty="0">
                <a:ln w="11430"/>
                <a:solidFill>
                  <a:srgbClr val="F8F8F8"/>
                </a:solidFill>
                <a:effectLst>
                  <a:outerShdw blurRad="25400" algn="tl" rotWithShape="0">
                    <a:srgbClr val="000000">
                      <a:alpha val="43000"/>
                    </a:srgbClr>
                  </a:outerShdw>
                </a:effectLst>
              </a:rPr>
            </a:br>
            <a:r>
              <a:rPr lang="en-US" sz="3600" b="1" cap="none" spc="150" dirty="0">
                <a:ln w="11430"/>
                <a:solidFill>
                  <a:srgbClr val="F8F8F8"/>
                </a:solidFill>
                <a:effectLst>
                  <a:outerShdw blurRad="25400" algn="tl" rotWithShape="0">
                    <a:srgbClr val="000000">
                      <a:alpha val="43000"/>
                    </a:srgbClr>
                  </a:outerShdw>
                </a:effectLst>
              </a:rPr>
              <a:t>                    of:</a:t>
            </a:r>
            <a:endParaRPr lang="en-US" sz="2800" b="1" cap="none"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876613401"/>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6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1250"/>
                                        <p:tgtEl>
                                          <p:spTgt spid="14"/>
                                        </p:tgtEl>
                                      </p:cBhvr>
                                    </p:animEffect>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15">
                                            <p:txEl>
                                              <p:pRg st="0" end="0"/>
                                            </p:txEl>
                                          </p:spTgt>
                                        </p:tgtEl>
                                        <p:attrNameLst>
                                          <p:attrName>style.visibility</p:attrName>
                                        </p:attrNameLst>
                                      </p:cBhvr>
                                      <p:to>
                                        <p:strVal val="visible"/>
                                      </p:to>
                                    </p:set>
                                    <p:animEffect transition="in" filter="wipe(up)">
                                      <p:cBhvr>
                                        <p:cTn id="16" dur="1500"/>
                                        <p:tgtEl>
                                          <p:spTgt spid="15">
                                            <p:txEl>
                                              <p:pRg st="0" end="0"/>
                                            </p:txEl>
                                          </p:spTgt>
                                        </p:tgtEl>
                                      </p:cBhvr>
                                    </p:animEffect>
                                  </p:childTnLst>
                                </p:cTn>
                              </p:par>
                            </p:childTnLst>
                          </p:cTn>
                        </p:par>
                        <p:par>
                          <p:cTn id="17" fill="hold">
                            <p:stCondLst>
                              <p:cond delay="2750"/>
                            </p:stCondLst>
                            <p:childTnLst>
                              <p:par>
                                <p:cTn id="18" presetID="22" presetClass="entr" presetSubtype="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1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0" y="76200"/>
            <a:ext cx="9448800" cy="4401205"/>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pPr algn="ctr"/>
            <a:r>
              <a:rPr lang="en-US" sz="4000" b="1" spc="150" dirty="0">
                <a:ln w="11430"/>
                <a:solidFill>
                  <a:srgbClr val="F8F8F8"/>
                </a:solidFill>
                <a:effectLst>
                  <a:outerShdw blurRad="25400" algn="tl" rotWithShape="0">
                    <a:srgbClr val="000000">
                      <a:alpha val="43000"/>
                    </a:srgbClr>
                  </a:outerShdw>
                </a:effectLst>
              </a:rPr>
              <a:t>One source claims that certain sects developed a procedure that </a:t>
            </a:r>
            <a:br>
              <a:rPr lang="en-US" sz="4000" b="1" spc="150" dirty="0">
                <a:ln w="11430"/>
                <a:solidFill>
                  <a:srgbClr val="F8F8F8"/>
                </a:solidFill>
                <a:effectLst>
                  <a:outerShdw blurRad="25400" algn="tl" rotWithShape="0">
                    <a:srgbClr val="000000">
                      <a:alpha val="43000"/>
                    </a:srgbClr>
                  </a:outerShdw>
                </a:effectLst>
              </a:rPr>
            </a:br>
            <a:r>
              <a:rPr lang="en-US" sz="4000" b="1" spc="150" dirty="0">
                <a:ln w="11430"/>
                <a:solidFill>
                  <a:srgbClr val="F8F8F8"/>
                </a:solidFill>
                <a:effectLst>
                  <a:outerShdw blurRad="25400" algn="tl" rotWithShape="0">
                    <a:srgbClr val="000000">
                      <a:alpha val="43000"/>
                    </a:srgbClr>
                  </a:outerShdw>
                </a:effectLst>
              </a:rPr>
              <a:t>involved the sighting of the moon </a:t>
            </a:r>
            <a:br>
              <a:rPr lang="en-US" sz="4000" b="1" spc="150" dirty="0">
                <a:ln w="11430"/>
                <a:solidFill>
                  <a:srgbClr val="F8F8F8"/>
                </a:solidFill>
                <a:effectLst>
                  <a:outerShdw blurRad="25400" algn="tl" rotWithShape="0">
                    <a:srgbClr val="000000">
                      <a:alpha val="43000"/>
                    </a:srgbClr>
                  </a:outerShdw>
                </a:effectLst>
              </a:rPr>
            </a:br>
            <a:r>
              <a:rPr lang="en-US" sz="4000" b="1" spc="150" dirty="0">
                <a:ln w="11430"/>
                <a:solidFill>
                  <a:srgbClr val="F8F8F8"/>
                </a:solidFill>
                <a:effectLst>
                  <a:outerShdw blurRad="25400" algn="tl" rotWithShape="0">
                    <a:srgbClr val="000000">
                      <a:alpha val="43000"/>
                    </a:srgbClr>
                  </a:outerShdw>
                </a:effectLst>
              </a:rPr>
              <a:t>by two witnesses.  This is believed </a:t>
            </a:r>
            <a:br>
              <a:rPr lang="en-US" sz="4000" b="1" spc="150" dirty="0">
                <a:ln w="11430"/>
                <a:solidFill>
                  <a:srgbClr val="F8F8F8"/>
                </a:solidFill>
                <a:effectLst>
                  <a:outerShdw blurRad="25400" algn="tl" rotWithShape="0">
                    <a:srgbClr val="000000">
                      <a:alpha val="43000"/>
                    </a:srgbClr>
                  </a:outerShdw>
                </a:effectLst>
              </a:rPr>
            </a:br>
            <a:r>
              <a:rPr lang="en-US" sz="4000" b="1" spc="150" dirty="0">
                <a:ln w="11430"/>
                <a:solidFill>
                  <a:srgbClr val="F8F8F8"/>
                </a:solidFill>
                <a:effectLst>
                  <a:outerShdw blurRad="25400" algn="tl" rotWithShape="0">
                    <a:srgbClr val="000000">
                      <a:alpha val="43000"/>
                    </a:srgbClr>
                  </a:outerShdw>
                </a:effectLst>
              </a:rPr>
              <a:t>to be correct by many today. </a:t>
            </a:r>
            <a:br>
              <a:rPr lang="en-US" sz="4000" b="1" spc="150" dirty="0">
                <a:ln w="11430"/>
                <a:solidFill>
                  <a:srgbClr val="F8F8F8"/>
                </a:solidFill>
                <a:effectLst>
                  <a:outerShdw blurRad="25400" algn="tl" rotWithShape="0">
                    <a:srgbClr val="000000">
                      <a:alpha val="43000"/>
                    </a:srgbClr>
                  </a:outerShdw>
                </a:effectLst>
              </a:rPr>
            </a:br>
            <a:r>
              <a:rPr lang="en-US" sz="4000" b="1" spc="150" dirty="0">
                <a:ln w="11430"/>
                <a:solidFill>
                  <a:srgbClr val="F8F8F8"/>
                </a:solidFill>
                <a:effectLst>
                  <a:outerShdw blurRad="25400" algn="tl" rotWithShape="0">
                    <a:srgbClr val="000000">
                      <a:alpha val="43000"/>
                    </a:srgbClr>
                  </a:outerShdw>
                </a:effectLst>
              </a:rPr>
              <a:t>Today this sect is called </a:t>
            </a:r>
            <a:br>
              <a:rPr lang="en-US" sz="4000" b="1" spc="150" dirty="0">
                <a:ln w="11430"/>
                <a:solidFill>
                  <a:srgbClr val="F8F8F8"/>
                </a:solidFill>
                <a:effectLst>
                  <a:outerShdw blurRad="25400" algn="tl" rotWithShape="0">
                    <a:srgbClr val="000000">
                      <a:alpha val="43000"/>
                    </a:srgbClr>
                  </a:outerShdw>
                </a:effectLst>
              </a:rPr>
            </a:br>
            <a:r>
              <a:rPr lang="en-US" sz="4000" b="1" spc="150" dirty="0">
                <a:ln w="11430"/>
                <a:solidFill>
                  <a:srgbClr val="F8F8F8"/>
                </a:solidFill>
                <a:effectLst>
                  <a:outerShdw blurRad="25400" algn="tl" rotWithShape="0">
                    <a:srgbClr val="000000">
                      <a:alpha val="43000"/>
                    </a:srgbClr>
                  </a:outerShdw>
                </a:effectLst>
              </a:rPr>
              <a:t>the “</a:t>
            </a:r>
            <a:r>
              <a:rPr lang="en-US" sz="4000" b="1" spc="150" dirty="0" err="1">
                <a:ln w="11430"/>
                <a:solidFill>
                  <a:srgbClr val="F8F8F8"/>
                </a:solidFill>
                <a:effectLst>
                  <a:outerShdw blurRad="25400" algn="tl" rotWithShape="0">
                    <a:srgbClr val="000000">
                      <a:alpha val="43000"/>
                    </a:srgbClr>
                  </a:outerShdw>
                </a:effectLst>
              </a:rPr>
              <a:t>Karaites</a:t>
            </a:r>
            <a:r>
              <a:rPr lang="en-US" sz="4000" b="1" spc="150" dirty="0">
                <a:ln w="11430"/>
                <a:solidFill>
                  <a:srgbClr val="F8F8F8"/>
                </a:solidFill>
                <a:effectLst>
                  <a:outerShdw blurRad="25400" algn="tl" rotWithShape="0">
                    <a:srgbClr val="000000">
                      <a:alpha val="43000"/>
                    </a:srgbClr>
                  </a:outerShdw>
                </a:effectLst>
              </a:rPr>
              <a:t>.”</a:t>
            </a:r>
          </a:p>
        </p:txBody>
      </p:sp>
      <p:sp>
        <p:nvSpPr>
          <p:cNvPr id="2" name="TextBox 1"/>
          <p:cNvSpPr txBox="1"/>
          <p:nvPr/>
        </p:nvSpPr>
        <p:spPr>
          <a:xfrm>
            <a:off x="533400" y="4419600"/>
            <a:ext cx="8458200" cy="1754326"/>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3600" b="1" dirty="0">
                <a:solidFill>
                  <a:prstClr val="white"/>
                </a:solidFill>
              </a:rPr>
              <a:t>The source of this practice is </a:t>
            </a:r>
            <a:br>
              <a:rPr lang="en-US" sz="3600" b="1" dirty="0">
                <a:solidFill>
                  <a:prstClr val="white"/>
                </a:solidFill>
              </a:rPr>
            </a:br>
            <a:r>
              <a:rPr lang="en-US" sz="3600" b="1" dirty="0">
                <a:solidFill>
                  <a:prstClr val="white"/>
                </a:solidFill>
              </a:rPr>
              <a:t>from Rabbinic Jewish Oral Law </a:t>
            </a:r>
            <a:br>
              <a:rPr lang="en-US" sz="3600" b="1" dirty="0">
                <a:solidFill>
                  <a:prstClr val="white"/>
                </a:solidFill>
              </a:rPr>
            </a:br>
            <a:r>
              <a:rPr lang="en-US" sz="3600" b="1" dirty="0">
                <a:solidFill>
                  <a:prstClr val="white"/>
                </a:solidFill>
              </a:rPr>
              <a:t>[the </a:t>
            </a:r>
            <a:r>
              <a:rPr lang="en-US" sz="3600" b="1" dirty="0" err="1">
                <a:solidFill>
                  <a:prstClr val="white"/>
                </a:solidFill>
              </a:rPr>
              <a:t>Mishna</a:t>
            </a:r>
            <a:r>
              <a:rPr lang="en-US" sz="3600" b="1" dirty="0">
                <a:solidFill>
                  <a:prstClr val="white"/>
                </a:solidFill>
              </a:rPr>
              <a:t>] - NOT THE TORAH!</a:t>
            </a:r>
          </a:p>
        </p:txBody>
      </p:sp>
      <p:sp>
        <p:nvSpPr>
          <p:cNvPr id="6" name="Slide Number Placeholder 1"/>
          <p:cNvSpPr>
            <a:spLocks noGrp="1"/>
          </p:cNvSpPr>
          <p:nvPr>
            <p:ph type="sldNum" sz="quarter" idx="12"/>
          </p:nvPr>
        </p:nvSpPr>
        <p:spPr>
          <a:xfrm>
            <a:off x="11506200" y="6349095"/>
            <a:ext cx="533400" cy="365125"/>
          </a:xfrm>
        </p:spPr>
        <p:txBody>
          <a:bodyPr/>
          <a:lstStyle/>
          <a:p>
            <a:fld id="{AA4C6552-42F6-43F2-A3FB-E92E8C09004E}" type="slidenum">
              <a:rPr lang="en-US" b="1" smtClean="0">
                <a:solidFill>
                  <a:schemeClr val="bg1"/>
                </a:solidFill>
              </a:rPr>
              <a:pPr/>
              <a:t>27</a:t>
            </a:fld>
            <a:endParaRPr lang="en-US" b="1" dirty="0">
              <a:solidFill>
                <a:schemeClr val="bg1"/>
              </a:solidFill>
            </a:endParaRPr>
          </a:p>
        </p:txBody>
      </p:sp>
      <p:sp>
        <p:nvSpPr>
          <p:cNvPr id="7" name="TextBox 6"/>
          <p:cNvSpPr txBox="1"/>
          <p:nvPr/>
        </p:nvSpPr>
        <p:spPr>
          <a:xfrm>
            <a:off x="9296400" y="533400"/>
            <a:ext cx="2590800" cy="2246769"/>
          </a:xfrm>
          <a:prstGeom prst="rect">
            <a:avLst/>
          </a:prstGeom>
          <a:solidFill>
            <a:srgbClr val="F3EBF9"/>
          </a:solidFill>
          <a:ln w="57150">
            <a:solidFill>
              <a:srgbClr val="E2C29C"/>
            </a:solidFill>
          </a:ln>
          <a:scene3d>
            <a:camera prst="orthographicFront"/>
            <a:lightRig rig="threePt" dir="t"/>
          </a:scene3d>
          <a:sp3d>
            <a:bevelT w="114300" prst="artDeco"/>
          </a:sp3d>
        </p:spPr>
        <p:style>
          <a:lnRef idx="3">
            <a:schemeClr val="lt1"/>
          </a:lnRef>
          <a:fillRef idx="1">
            <a:schemeClr val="accent4"/>
          </a:fillRef>
          <a:effectRef idx="1">
            <a:schemeClr val="accent4"/>
          </a:effectRef>
          <a:fontRef idx="minor">
            <a:schemeClr val="lt1"/>
          </a:fontRef>
        </p:style>
        <p:txBody>
          <a:bodyPr wrap="square" rtlCol="0">
            <a:spAutoFit/>
            <a:sp3d extrusionH="57150">
              <a:bevelT w="38100" h="38100" prst="angle"/>
            </a:sp3d>
          </a:bodyPr>
          <a:lstStyle/>
          <a:p>
            <a:pPr algn="ctr"/>
            <a:r>
              <a:rPr lang="en-US" sz="3600" b="1" dirty="0" err="1">
                <a:ln w="1905"/>
                <a:solidFill>
                  <a:schemeClr val="accent1"/>
                </a:solidFill>
                <a:effectLst>
                  <a:innerShdw blurRad="69850" dist="43180" dir="5400000">
                    <a:srgbClr val="000000">
                      <a:alpha val="65000"/>
                    </a:srgbClr>
                  </a:innerShdw>
                </a:effectLst>
              </a:rPr>
              <a:t>Karaites</a:t>
            </a:r>
            <a:r>
              <a:rPr lang="en-US" sz="3600" b="1" dirty="0">
                <a:ln w="1905"/>
                <a:solidFill>
                  <a:schemeClr val="accent1"/>
                </a:solidFill>
                <a:effectLst>
                  <a:innerShdw blurRad="69850" dist="43180" dir="5400000">
                    <a:srgbClr val="000000">
                      <a:alpha val="65000"/>
                    </a:srgbClr>
                  </a:innerShdw>
                </a:effectLst>
              </a:rPr>
              <a:t> </a:t>
            </a:r>
            <a:r>
              <a:rPr lang="en-US" sz="3200" b="1" dirty="0">
                <a:ln w="1905"/>
                <a:solidFill>
                  <a:schemeClr val="accent1"/>
                </a:solidFill>
                <a:effectLst>
                  <a:innerShdw blurRad="69850" dist="43180" dir="5400000">
                    <a:srgbClr val="000000">
                      <a:alpha val="65000"/>
                    </a:srgbClr>
                  </a:innerShdw>
                </a:effectLst>
              </a:rPr>
              <a:t>“came to be”</a:t>
            </a:r>
          </a:p>
          <a:p>
            <a:pPr algn="ctr"/>
            <a:r>
              <a:rPr lang="en-US" sz="3600" b="1" dirty="0">
                <a:ln w="1905"/>
                <a:solidFill>
                  <a:schemeClr val="accent1"/>
                </a:solidFill>
                <a:effectLst>
                  <a:innerShdw blurRad="69850" dist="43180" dir="5400000">
                    <a:srgbClr val="000000">
                      <a:alpha val="65000"/>
                    </a:srgbClr>
                  </a:innerShdw>
                </a:effectLst>
              </a:rPr>
              <a:t>Approx.</a:t>
            </a:r>
          </a:p>
          <a:p>
            <a:pPr algn="ctr"/>
            <a:r>
              <a:rPr lang="en-US" sz="3600" b="1" dirty="0">
                <a:ln w="1905"/>
                <a:solidFill>
                  <a:schemeClr val="accent1"/>
                </a:solidFill>
                <a:effectLst>
                  <a:innerShdw blurRad="69850" dist="43180" dir="5400000">
                    <a:srgbClr val="000000">
                      <a:alpha val="65000"/>
                    </a:srgbClr>
                  </a:innerShdw>
                </a:effectLst>
              </a:rPr>
              <a:t>200 BC</a:t>
            </a:r>
          </a:p>
        </p:txBody>
      </p:sp>
      <p:sp>
        <p:nvSpPr>
          <p:cNvPr id="8" name="TextBox 7"/>
          <p:cNvSpPr txBox="1"/>
          <p:nvPr/>
        </p:nvSpPr>
        <p:spPr>
          <a:xfrm>
            <a:off x="-76200" y="6182380"/>
            <a:ext cx="9525000" cy="523220"/>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2800" b="1" dirty="0">
                <a:solidFill>
                  <a:srgbClr val="D8EEC0"/>
                </a:solidFill>
              </a:rPr>
              <a:t>http://www.fossilizedcustoms.com/sightedmoonorigins.html</a:t>
            </a:r>
          </a:p>
        </p:txBody>
      </p:sp>
      <p:sp>
        <p:nvSpPr>
          <p:cNvPr id="9" name="TextBox 8"/>
          <p:cNvSpPr txBox="1"/>
          <p:nvPr/>
        </p:nvSpPr>
        <p:spPr>
          <a:xfrm>
            <a:off x="9296400" y="3296215"/>
            <a:ext cx="2590800" cy="2185214"/>
          </a:xfrm>
          <a:prstGeom prst="rect">
            <a:avLst/>
          </a:prstGeom>
          <a:solidFill>
            <a:srgbClr val="F3EBF9"/>
          </a:solidFill>
          <a:ln w="57150">
            <a:solidFill>
              <a:srgbClr val="E2C29C"/>
            </a:solidFill>
          </a:ln>
          <a:scene3d>
            <a:camera prst="orthographicFront"/>
            <a:lightRig rig="threePt" dir="t"/>
          </a:scene3d>
          <a:sp3d>
            <a:bevelT w="114300" prst="artDeco"/>
          </a:sp3d>
        </p:spPr>
        <p:style>
          <a:lnRef idx="3">
            <a:schemeClr val="lt1"/>
          </a:lnRef>
          <a:fillRef idx="1">
            <a:schemeClr val="accent4"/>
          </a:fillRef>
          <a:effectRef idx="1">
            <a:schemeClr val="accent4"/>
          </a:effectRef>
          <a:fontRef idx="minor">
            <a:schemeClr val="lt1"/>
          </a:fontRef>
        </p:style>
        <p:txBody>
          <a:bodyPr wrap="square" rtlCol="0">
            <a:spAutoFit/>
            <a:sp3d extrusionH="57150">
              <a:bevelT w="38100" h="38100" prst="angle"/>
            </a:sp3d>
          </a:bodyPr>
          <a:lstStyle/>
          <a:p>
            <a:pPr algn="ctr"/>
            <a:r>
              <a:rPr lang="en-US" sz="3600" b="1" dirty="0">
                <a:ln w="1905"/>
                <a:solidFill>
                  <a:schemeClr val="accent1"/>
                </a:solidFill>
                <a:effectLst>
                  <a:innerShdw blurRad="69850" dist="43180" dir="5400000">
                    <a:srgbClr val="000000">
                      <a:alpha val="65000"/>
                    </a:srgbClr>
                  </a:innerShdw>
                </a:effectLst>
              </a:rPr>
              <a:t>Do the </a:t>
            </a:r>
            <a:r>
              <a:rPr lang="en-US" sz="3600" b="1" dirty="0" err="1">
                <a:ln w="1905"/>
                <a:solidFill>
                  <a:schemeClr val="accent1"/>
                </a:solidFill>
                <a:effectLst>
                  <a:innerShdw blurRad="69850" dist="43180" dir="5400000">
                    <a:srgbClr val="000000">
                      <a:alpha val="65000"/>
                    </a:srgbClr>
                  </a:innerShdw>
                </a:effectLst>
              </a:rPr>
              <a:t>Karaites</a:t>
            </a:r>
            <a:r>
              <a:rPr lang="en-US" sz="3600" b="1" dirty="0">
                <a:ln w="1905"/>
                <a:solidFill>
                  <a:schemeClr val="accent1"/>
                </a:solidFill>
                <a:effectLst>
                  <a:innerShdw blurRad="69850" dist="43180" dir="5400000">
                    <a:srgbClr val="000000">
                      <a:alpha val="65000"/>
                    </a:srgbClr>
                  </a:innerShdw>
                </a:effectLst>
              </a:rPr>
              <a:t> </a:t>
            </a:r>
            <a:r>
              <a:rPr lang="en-US" sz="3200" b="1" dirty="0">
                <a:ln w="1905"/>
                <a:solidFill>
                  <a:schemeClr val="accent1"/>
                </a:solidFill>
                <a:effectLst>
                  <a:innerShdw blurRad="69850" dist="43180" dir="5400000">
                    <a:srgbClr val="000000">
                      <a:alpha val="65000"/>
                    </a:srgbClr>
                  </a:innerShdw>
                </a:effectLst>
              </a:rPr>
              <a:t>“connect” </a:t>
            </a:r>
            <a:br>
              <a:rPr lang="en-US" sz="3200" b="1" dirty="0">
                <a:ln w="1905"/>
                <a:solidFill>
                  <a:schemeClr val="accent1"/>
                </a:solidFill>
                <a:effectLst>
                  <a:innerShdw blurRad="69850" dist="43180" dir="5400000">
                    <a:srgbClr val="000000">
                      <a:alpha val="65000"/>
                    </a:srgbClr>
                  </a:innerShdw>
                </a:effectLst>
              </a:rPr>
            </a:br>
            <a:r>
              <a:rPr lang="en-US" sz="3200" b="1" dirty="0">
                <a:ln w="1905"/>
                <a:solidFill>
                  <a:schemeClr val="accent1"/>
                </a:solidFill>
                <a:effectLst>
                  <a:innerShdw blurRad="69850" dist="43180" dir="5400000">
                    <a:srgbClr val="000000">
                      <a:alpha val="65000"/>
                    </a:srgbClr>
                  </a:innerShdw>
                </a:effectLst>
              </a:rPr>
              <a:t>to Islam?</a:t>
            </a:r>
          </a:p>
        </p:txBody>
      </p:sp>
    </p:spTree>
    <p:extLst>
      <p:ext uri="{BB962C8B-B14F-4D97-AF65-F5344CB8AC3E}">
        <p14:creationId xmlns:p14="http://schemas.microsoft.com/office/powerpoint/2010/main" val="588515176"/>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125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32"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ox(out)">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9857" y="304800"/>
            <a:ext cx="11201400" cy="569386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800" b="1" dirty="0">
                <a:solidFill>
                  <a:prstClr val="black"/>
                </a:solidFill>
              </a:rPr>
              <a:t>THE KARAITE CONNECTION </a:t>
            </a:r>
            <a:r>
              <a:rPr lang="en-US" sz="2800" dirty="0">
                <a:solidFill>
                  <a:prstClr val="black"/>
                </a:solidFill>
              </a:rPr>
              <a:t>(Between Hinduism &amp; Islam)</a:t>
            </a:r>
            <a:endParaRPr lang="en-US" sz="2800" b="1" dirty="0">
              <a:solidFill>
                <a:prstClr val="black"/>
              </a:solidFill>
            </a:endParaRPr>
          </a:p>
          <a:p>
            <a:pPr marL="457200" indent="-457200">
              <a:buFont typeface="Arial" pitchFamily="34" charset="0"/>
              <a:buChar char="•"/>
            </a:pPr>
            <a:r>
              <a:rPr lang="en-US" sz="2800" dirty="0">
                <a:solidFill>
                  <a:prstClr val="black"/>
                </a:solidFill>
              </a:rPr>
              <a:t>Anan Ben </a:t>
            </a:r>
            <a:r>
              <a:rPr lang="en-US" sz="2800" dirty="0" err="1">
                <a:solidFill>
                  <a:prstClr val="black"/>
                </a:solidFill>
              </a:rPr>
              <a:t>Daud</a:t>
            </a:r>
            <a:r>
              <a:rPr lang="en-US" sz="2800" dirty="0">
                <a:solidFill>
                  <a:prstClr val="black"/>
                </a:solidFill>
              </a:rPr>
              <a:t> is widely believed to be the founder of the Karaite Sect.</a:t>
            </a:r>
          </a:p>
          <a:p>
            <a:pPr marL="457200" indent="-457200">
              <a:buFont typeface="Arial" pitchFamily="34" charset="0"/>
              <a:buChar char="•"/>
            </a:pPr>
            <a:r>
              <a:rPr lang="en-US" sz="2800" b="1" dirty="0">
                <a:solidFill>
                  <a:srgbClr val="002060"/>
                </a:solidFill>
              </a:rPr>
              <a:t>In the mid-8th century CE under Islamic rule</a:t>
            </a:r>
            <a:r>
              <a:rPr lang="en-US" sz="2800" dirty="0">
                <a:solidFill>
                  <a:srgbClr val="002060"/>
                </a:solidFill>
              </a:rPr>
              <a:t>, he started a movement which broke away from Rabbinical Judaism.</a:t>
            </a:r>
          </a:p>
          <a:p>
            <a:pPr marL="457200" indent="-457200">
              <a:buFont typeface="Arial" pitchFamily="34" charset="0"/>
              <a:buChar char="•"/>
            </a:pPr>
            <a:r>
              <a:rPr lang="en-US" sz="2800" dirty="0">
                <a:solidFill>
                  <a:prstClr val="black"/>
                </a:solidFill>
              </a:rPr>
              <a:t>It was Anan’s hope to become the head Rabbi, but he was passed-over by his younger brother who held more closely to the Torah and the</a:t>
            </a:r>
            <a:br>
              <a:rPr lang="en-US" sz="2800" dirty="0">
                <a:solidFill>
                  <a:prstClr val="black"/>
                </a:solidFill>
              </a:rPr>
            </a:br>
            <a:r>
              <a:rPr lang="en-US" sz="2800" dirty="0">
                <a:solidFill>
                  <a:prstClr val="black"/>
                </a:solidFill>
              </a:rPr>
              <a:t>“oral law,” - the traditions of the fathers.</a:t>
            </a:r>
          </a:p>
          <a:p>
            <a:pPr marL="457200" indent="-457200">
              <a:buFont typeface="Arial" pitchFamily="34" charset="0"/>
              <a:buChar char="•"/>
            </a:pPr>
            <a:r>
              <a:rPr lang="en-US" sz="2800" dirty="0">
                <a:solidFill>
                  <a:srgbClr val="002060"/>
                </a:solidFill>
              </a:rPr>
              <a:t>Still, Anan’s followers installed him in the position of the “Jewish leader.”</a:t>
            </a:r>
          </a:p>
          <a:p>
            <a:pPr marL="457200" indent="-457200">
              <a:buFont typeface="Arial" pitchFamily="34" charset="0"/>
              <a:buChar char="•"/>
            </a:pPr>
            <a:r>
              <a:rPr lang="en-US" sz="2800" dirty="0">
                <a:solidFill>
                  <a:prstClr val="black"/>
                </a:solidFill>
              </a:rPr>
              <a:t>The Caliph Al-Mansur viewed this argument as rebellion, and arrested Anan in 767, setting his execution date.</a:t>
            </a:r>
          </a:p>
          <a:p>
            <a:pPr marL="457200" indent="-457200">
              <a:buFont typeface="Arial" pitchFamily="34" charset="0"/>
              <a:buChar char="•"/>
            </a:pPr>
            <a:r>
              <a:rPr lang="en-US" sz="2800" b="1" dirty="0">
                <a:solidFill>
                  <a:srgbClr val="002060"/>
                </a:solidFill>
              </a:rPr>
              <a:t>While in prison, Anan met an </a:t>
            </a:r>
            <a:r>
              <a:rPr lang="en-US" sz="2800" b="1" dirty="0">
                <a:ln>
                  <a:solidFill>
                    <a:srgbClr val="002060"/>
                  </a:solidFill>
                </a:ln>
                <a:solidFill>
                  <a:srgbClr val="C00000"/>
                </a:solidFill>
              </a:rPr>
              <a:t>Islamic teacher </a:t>
            </a:r>
            <a:r>
              <a:rPr lang="en-US" sz="2800" b="1" dirty="0">
                <a:solidFill>
                  <a:srgbClr val="002060"/>
                </a:solidFill>
              </a:rPr>
              <a:t>who gave him advice that saved his life.  </a:t>
            </a:r>
            <a:r>
              <a:rPr lang="en-US" sz="2800" b="1" dirty="0">
                <a:ln>
                  <a:solidFill>
                    <a:srgbClr val="002060"/>
                  </a:solidFill>
                </a:ln>
                <a:solidFill>
                  <a:srgbClr val="C00000"/>
                </a:solidFill>
              </a:rPr>
              <a:t>Anan was to establish a new religious sect based on moon observation, not perpetual calculation [like Hillel II].</a:t>
            </a:r>
          </a:p>
        </p:txBody>
      </p:sp>
      <p:sp>
        <p:nvSpPr>
          <p:cNvPr id="3" name="TextBox 2"/>
          <p:cNvSpPr txBox="1"/>
          <p:nvPr/>
        </p:nvSpPr>
        <p:spPr>
          <a:xfrm>
            <a:off x="827314" y="6106180"/>
            <a:ext cx="10526486" cy="523220"/>
          </a:xfrm>
          <a:prstGeom prst="rect">
            <a:avLst/>
          </a:prstGeom>
          <a:noFill/>
        </p:spPr>
        <p:txBody>
          <a:bodyPr wrap="square" rtlCol="0">
            <a:spAutoFit/>
          </a:bodyPr>
          <a:lstStyle/>
          <a:p>
            <a:pPr algn="ctr"/>
            <a:r>
              <a:rPr lang="en-US" sz="2800" b="1" dirty="0">
                <a:solidFill>
                  <a:srgbClr val="0070C0"/>
                </a:solidFill>
              </a:rPr>
              <a:t>http://www.fossilizedcustoms.com/sightedmoonorigins.html</a:t>
            </a:r>
          </a:p>
        </p:txBody>
      </p:sp>
      <p:sp>
        <p:nvSpPr>
          <p:cNvPr id="4" name="Slide Number Placeholder 1"/>
          <p:cNvSpPr>
            <a:spLocks noGrp="1"/>
          </p:cNvSpPr>
          <p:nvPr>
            <p:ph type="sldNum" sz="quarter" idx="12"/>
          </p:nvPr>
        </p:nvSpPr>
        <p:spPr>
          <a:xfrm>
            <a:off x="11353800" y="6194324"/>
            <a:ext cx="533400" cy="365125"/>
          </a:xfrm>
        </p:spPr>
        <p:txBody>
          <a:bodyPr/>
          <a:lstStyle/>
          <a:p>
            <a:fld id="{AA4C6552-42F6-43F2-A3FB-E92E8C09004E}" type="slidenum">
              <a:rPr lang="en-US" b="1" smtClean="0">
                <a:solidFill>
                  <a:schemeClr val="tx1"/>
                </a:solidFill>
              </a:rPr>
              <a:pPr/>
              <a:t>28</a:t>
            </a:fld>
            <a:endParaRPr lang="en-US" b="1" dirty="0">
              <a:solidFill>
                <a:schemeClr val="tx1"/>
              </a:solidFill>
            </a:endParaRPr>
          </a:p>
        </p:txBody>
      </p:sp>
      <p:pic>
        <p:nvPicPr>
          <p:cNvPr id="5" name="Picture 7" descr="C:\Users\Rae\Desktop\flowers snow yellow purpl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7315200"/>
            <a:ext cx="1900392" cy="127682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6" name="Picture 5" descr="C:\Users\Rae\Desktop\flowers snow purpl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31430" y="7422736"/>
            <a:ext cx="1690874" cy="153288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7" name="Picture 2" descr="C:\Users\Rae\Desktop\flowers snow pink.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33800" y="7315200"/>
            <a:ext cx="1447799" cy="1565343"/>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8" name="Picture 3" descr="C:\Users\Rae\Desktop\flowers snow yellow.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200" y="5796992"/>
            <a:ext cx="1522126" cy="1141595"/>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9" name="Picture 4" descr="C:\Users\Rae\Desktop\flowers snow mt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1000" y="7330440"/>
            <a:ext cx="1729410" cy="1382824"/>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541002"/>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175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wipe(left)">
                                      <p:cBhvr>
                                        <p:cTn id="12" dur="1750"/>
                                        <p:tgtEl>
                                          <p:spTgt spid="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left)">
                                      <p:cBhvr>
                                        <p:cTn id="17" dur="175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left)">
                                      <p:cBhvr>
                                        <p:cTn id="22" dur="175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wipe(left)">
                                      <p:cBhvr>
                                        <p:cTn id="27" dur="175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26333" y="265331"/>
            <a:ext cx="11347691" cy="2246769"/>
          </a:xfrm>
          <a:prstGeom prst="rect">
            <a:avLst/>
          </a:prstGeom>
          <a:solidFill>
            <a:schemeClr val="accent1">
              <a:lumMod val="20000"/>
              <a:lumOff val="80000"/>
            </a:schemeClr>
          </a:solidFill>
          <a:ln w="76200">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800" b="1" dirty="0">
                <a:ln>
                  <a:solidFill>
                    <a:srgbClr val="002060"/>
                  </a:solidFill>
                </a:ln>
                <a:solidFill>
                  <a:srgbClr val="0070C0"/>
                </a:solidFill>
              </a:rPr>
              <a:t>                                                        Long before the birth of Islam, 360 deities surrounded the </a:t>
            </a:r>
            <a:r>
              <a:rPr lang="en-US" sz="2800" b="1" u="sng" dirty="0" err="1">
                <a:ln>
                  <a:solidFill>
                    <a:srgbClr val="002060"/>
                  </a:solidFill>
                </a:ln>
                <a:solidFill>
                  <a:srgbClr val="FF9900"/>
                </a:solidFill>
              </a:rPr>
              <a:t>Kaaba</a:t>
            </a:r>
            <a:r>
              <a:rPr lang="en-US" sz="2800" dirty="0">
                <a:ln>
                  <a:solidFill>
                    <a:srgbClr val="002060"/>
                  </a:solidFill>
                </a:ln>
                <a:solidFill>
                  <a:srgbClr val="FF9900"/>
                </a:solidFill>
              </a:rPr>
              <a:t>,</a:t>
            </a:r>
            <a:r>
              <a:rPr lang="en-US" sz="2800" b="1" dirty="0">
                <a:ln>
                  <a:solidFill>
                    <a:srgbClr val="002060"/>
                  </a:solidFill>
                </a:ln>
                <a:solidFill>
                  <a:srgbClr val="0070C0"/>
                </a:solidFill>
              </a:rPr>
              <a:t> originally a </a:t>
            </a:r>
            <a:r>
              <a:rPr lang="en-US" sz="2800" b="1" u="sng" dirty="0">
                <a:ln>
                  <a:solidFill>
                    <a:srgbClr val="002060"/>
                  </a:solidFill>
                </a:ln>
                <a:solidFill>
                  <a:srgbClr val="FF9900"/>
                </a:solidFill>
              </a:rPr>
              <a:t>Hindu</a:t>
            </a:r>
            <a:r>
              <a:rPr lang="en-US" sz="2800" b="1" dirty="0">
                <a:ln>
                  <a:solidFill>
                    <a:srgbClr val="002060"/>
                  </a:solidFill>
                </a:ln>
                <a:solidFill>
                  <a:srgbClr val="0070C0"/>
                </a:solidFill>
              </a:rPr>
              <a:t> </a:t>
            </a:r>
            <a:r>
              <a:rPr lang="en-US" sz="2800" b="1" u="sng" dirty="0">
                <a:ln>
                  <a:solidFill>
                    <a:srgbClr val="002060"/>
                  </a:solidFill>
                </a:ln>
                <a:solidFill>
                  <a:srgbClr val="FF9900"/>
                </a:solidFill>
              </a:rPr>
              <a:t>shrine</a:t>
            </a:r>
            <a:r>
              <a:rPr lang="en-US" sz="2800" b="1" dirty="0">
                <a:ln>
                  <a:solidFill>
                    <a:srgbClr val="002060"/>
                  </a:solidFill>
                </a:ln>
                <a:solidFill>
                  <a:srgbClr val="0070C0"/>
                </a:solidFill>
              </a:rPr>
              <a:t> dedicated to the </a:t>
            </a:r>
            <a:r>
              <a:rPr lang="en-US" sz="2800" b="1" dirty="0">
                <a:ln>
                  <a:solidFill>
                    <a:srgbClr val="002060"/>
                  </a:solidFill>
                </a:ln>
                <a:solidFill>
                  <a:srgbClr val="FF9900"/>
                </a:solidFill>
              </a:rPr>
              <a:t>worship of the host of heaven.  </a:t>
            </a:r>
            <a:r>
              <a:rPr lang="en-US" sz="2800" b="1" dirty="0">
                <a:ln>
                  <a:solidFill>
                    <a:srgbClr val="002060"/>
                  </a:solidFill>
                </a:ln>
                <a:solidFill>
                  <a:srgbClr val="0070C0"/>
                </a:solidFill>
              </a:rPr>
              <a:t>The crescent moon was the symbol of Lord Shiva – a god of the Hindu’s.  Out of all the deities that were worshipped by the </a:t>
            </a:r>
            <a:r>
              <a:rPr lang="en-US" sz="2800" b="1" dirty="0">
                <a:ln>
                  <a:solidFill>
                    <a:srgbClr val="002060"/>
                  </a:solidFill>
                </a:ln>
                <a:solidFill>
                  <a:srgbClr val="FF9900"/>
                </a:solidFill>
              </a:rPr>
              <a:t>Pre-Islamic Arabs</a:t>
            </a:r>
            <a:r>
              <a:rPr lang="en-US" sz="2800" dirty="0">
                <a:ln>
                  <a:solidFill>
                    <a:srgbClr val="002060"/>
                  </a:solidFill>
                </a:ln>
                <a:solidFill>
                  <a:srgbClr val="FF9900"/>
                </a:solidFill>
              </a:rPr>
              <a:t>,</a:t>
            </a:r>
            <a:r>
              <a:rPr lang="en-US" sz="2800" b="1" dirty="0">
                <a:ln>
                  <a:solidFill>
                    <a:srgbClr val="002060"/>
                  </a:solidFill>
                </a:ln>
                <a:solidFill>
                  <a:srgbClr val="0070C0"/>
                </a:solidFill>
              </a:rPr>
              <a:t> the “greatest” was called “Allah.”</a:t>
            </a:r>
          </a:p>
        </p:txBody>
      </p:sp>
      <p:sp>
        <p:nvSpPr>
          <p:cNvPr id="5" name="Slide Number Placeholder 1"/>
          <p:cNvSpPr>
            <a:spLocks noGrp="1"/>
          </p:cNvSpPr>
          <p:nvPr>
            <p:ph type="sldNum" sz="quarter" idx="12"/>
          </p:nvPr>
        </p:nvSpPr>
        <p:spPr>
          <a:xfrm>
            <a:off x="11658600" y="6492874"/>
            <a:ext cx="533400" cy="365125"/>
          </a:xfrm>
        </p:spPr>
        <p:txBody>
          <a:bodyPr/>
          <a:lstStyle/>
          <a:p>
            <a:fld id="{AA4C6552-42F6-43F2-A3FB-E92E8C09004E}" type="slidenum">
              <a:rPr lang="en-US" b="1" smtClean="0">
                <a:solidFill>
                  <a:schemeClr val="tx1"/>
                </a:solidFill>
              </a:rPr>
              <a:pPr/>
              <a:t>29</a:t>
            </a:fld>
            <a:endParaRPr lang="en-US" b="1" dirty="0">
              <a:solidFill>
                <a:schemeClr val="tx1"/>
              </a:solidFill>
            </a:endParaRPr>
          </a:p>
        </p:txBody>
      </p:sp>
      <p:sp>
        <p:nvSpPr>
          <p:cNvPr id="9" name="TextBox 8"/>
          <p:cNvSpPr txBox="1"/>
          <p:nvPr/>
        </p:nvSpPr>
        <p:spPr>
          <a:xfrm>
            <a:off x="762000" y="0"/>
            <a:ext cx="3516156" cy="646331"/>
          </a:xfrm>
          <a:prstGeom prst="rect">
            <a:avLst/>
          </a:prstGeom>
          <a:solidFill>
            <a:schemeClr val="accent6">
              <a:lumMod val="40000"/>
              <a:lumOff val="60000"/>
            </a:schemeClr>
          </a:solidFill>
          <a:ln w="57150">
            <a:solidFill>
              <a:schemeClr val="accent6">
                <a:lumMod val="75000"/>
              </a:schemeClr>
            </a:solidFill>
          </a:ln>
          <a:scene3d>
            <a:camera prst="orthographicFront"/>
            <a:lightRig rig="threePt" dir="t"/>
          </a:scene3d>
          <a:sp3d>
            <a:bevelT w="114300" prst="artDeco"/>
          </a:sp3d>
        </p:spPr>
        <p:style>
          <a:lnRef idx="3">
            <a:schemeClr val="lt1"/>
          </a:lnRef>
          <a:fillRef idx="1">
            <a:schemeClr val="accent4"/>
          </a:fillRef>
          <a:effectRef idx="1">
            <a:schemeClr val="accent4"/>
          </a:effectRef>
          <a:fontRef idx="minor">
            <a:schemeClr val="lt1"/>
          </a:fontRef>
        </p:style>
        <p:txBody>
          <a:bodyPr wrap="square" rtlCol="0">
            <a:spAutoFit/>
            <a:sp3d extrusionH="57150">
              <a:bevelT w="38100" h="38100" prst="angle"/>
            </a:sp3d>
          </a:bodyPr>
          <a:lstStyle/>
          <a:p>
            <a:pPr algn="ct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Since 1500 BC</a:t>
            </a:r>
          </a:p>
        </p:txBody>
      </p:sp>
      <p:pic>
        <p:nvPicPr>
          <p:cNvPr id="1027" name="Picture 3" descr="C:\Users\Rae\Desktop\Kaaba temple.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943600" y="3009900"/>
            <a:ext cx="5842000" cy="3619500"/>
          </a:xfrm>
          <a:prstGeom prst="rect">
            <a:avLst/>
          </a:prstGeom>
          <a:noFill/>
          <a:ln w="76200">
            <a:solidFill>
              <a:schemeClr val="bg1">
                <a:lumMod val="50000"/>
              </a:schemeClr>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8728275" y="2210298"/>
            <a:ext cx="2692400" cy="646331"/>
          </a:xfrm>
          <a:prstGeom prst="rect">
            <a:avLst/>
          </a:prstGeom>
          <a:solidFill>
            <a:schemeClr val="bg1">
              <a:lumMod val="75000"/>
            </a:schemeClr>
          </a:solidFill>
          <a:ln w="57150">
            <a:solidFill>
              <a:schemeClr val="bg1">
                <a:lumMod val="50000"/>
              </a:schemeClr>
            </a:solidFill>
          </a:ln>
          <a:scene3d>
            <a:camera prst="orthographicFront"/>
            <a:lightRig rig="threePt" dir="t"/>
          </a:scene3d>
          <a:sp3d>
            <a:bevelT w="114300" prst="artDeco"/>
          </a:sp3d>
        </p:spPr>
        <p:style>
          <a:lnRef idx="3">
            <a:schemeClr val="lt1"/>
          </a:lnRef>
          <a:fillRef idx="1">
            <a:schemeClr val="accent4"/>
          </a:fillRef>
          <a:effectRef idx="1">
            <a:schemeClr val="accent4"/>
          </a:effectRef>
          <a:fontRef idx="minor">
            <a:schemeClr val="lt1"/>
          </a:fontRef>
        </p:style>
        <p:txBody>
          <a:bodyPr wrap="square" rtlCol="0">
            <a:spAutoFit/>
            <a:sp3d extrusionH="57150">
              <a:bevelT w="38100" h="38100" prst="angle"/>
            </a:sp3d>
          </a:bodyPr>
          <a:lstStyle/>
          <a:p>
            <a:pPr algn="ct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a:t>
            </a:r>
            <a:r>
              <a:rPr lang="en-US" sz="36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Kaaba</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8" name="Picture 4" descr="C:\Users\Rae\Desktop\Shiva 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58831" y="2514600"/>
            <a:ext cx="4386330" cy="382312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Oval 10"/>
          <p:cNvSpPr/>
          <p:nvPr/>
        </p:nvSpPr>
        <p:spPr>
          <a:xfrm>
            <a:off x="3042136" y="2800109"/>
            <a:ext cx="685800" cy="471577"/>
          </a:xfrm>
          <a:prstGeom prst="ellipse">
            <a:avLst/>
          </a:prstGeom>
          <a:noFill/>
          <a:ln w="762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V="1">
            <a:off x="2116161" y="3157959"/>
            <a:ext cx="1235835" cy="1676400"/>
          </a:xfrm>
          <a:prstGeom prst="straightConnector1">
            <a:avLst/>
          </a:prstGeom>
          <a:ln w="76200">
            <a:solidFill>
              <a:srgbClr val="FF9900"/>
            </a:solidFill>
            <a:tailEnd type="arrow"/>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57200" y="4529559"/>
            <a:ext cx="1899136" cy="1446550"/>
          </a:xfrm>
          <a:prstGeom prst="rect">
            <a:avLst/>
          </a:prstGeom>
          <a:solidFill>
            <a:schemeClr val="tx2"/>
          </a:solidFill>
          <a:ln w="57150">
            <a:solidFill>
              <a:schemeClr val="bg1"/>
            </a:solidFill>
          </a:ln>
          <a:scene3d>
            <a:camera prst="orthographicFront"/>
            <a:lightRig rig="soft" dir="t">
              <a:rot lat="0" lon="0" rev="10800000"/>
            </a:lightRig>
          </a:scene3d>
          <a:sp3d>
            <a:bevelT/>
          </a:sp3d>
        </p:spPr>
        <p:txBody>
          <a:bodyPr wrap="square" lIns="91440" tIns="45720" rIns="91440" bIns="45720">
            <a:spAutoFit/>
            <a:sp3d>
              <a:bevelT w="27940" h="12700"/>
              <a:contourClr>
                <a:srgbClr val="DDDDDD"/>
              </a:contourClr>
            </a:sp3d>
          </a:bodyPr>
          <a:lstStyle/>
          <a:p>
            <a:pPr algn="ctr"/>
            <a:r>
              <a:rPr lang="en-US" sz="2800" b="1" cap="none" spc="150" dirty="0">
                <a:ln w="11430"/>
                <a:solidFill>
                  <a:srgbClr val="F8F8F8"/>
                </a:solidFill>
                <a:effectLst>
                  <a:outerShdw blurRad="25400" algn="tl" rotWithShape="0">
                    <a:srgbClr val="000000">
                      <a:alpha val="43000"/>
                    </a:srgbClr>
                  </a:outerShdw>
                </a:effectLst>
              </a:rPr>
              <a:t>Symbol:</a:t>
            </a:r>
            <a:br>
              <a:rPr lang="en-US" sz="2800" b="1" cap="none" spc="150" dirty="0">
                <a:ln w="11430"/>
                <a:solidFill>
                  <a:srgbClr val="F8F8F8"/>
                </a:solidFill>
                <a:effectLst>
                  <a:outerShdw blurRad="25400" algn="tl" rotWithShape="0">
                    <a:srgbClr val="000000">
                      <a:alpha val="43000"/>
                    </a:srgbClr>
                  </a:outerShdw>
                </a:effectLst>
              </a:rPr>
            </a:br>
            <a:r>
              <a:rPr lang="en-US" sz="2800" b="1" cap="none" spc="150" dirty="0">
                <a:ln w="11430"/>
                <a:solidFill>
                  <a:srgbClr val="F8F8F8"/>
                </a:solidFill>
                <a:effectLst>
                  <a:outerShdw blurRad="25400" algn="tl" rotWithShape="0">
                    <a:srgbClr val="000000">
                      <a:alpha val="43000"/>
                    </a:srgbClr>
                  </a:outerShdw>
                </a:effectLst>
              </a:rPr>
              <a:t>crescent</a:t>
            </a:r>
            <a:br>
              <a:rPr lang="en-US" sz="2800" b="1" cap="none" spc="150" dirty="0">
                <a:ln w="11430"/>
                <a:solidFill>
                  <a:srgbClr val="F8F8F8"/>
                </a:solidFill>
                <a:effectLst>
                  <a:outerShdw blurRad="25400" algn="tl" rotWithShape="0">
                    <a:srgbClr val="000000">
                      <a:alpha val="43000"/>
                    </a:srgbClr>
                  </a:outerShdw>
                </a:effectLst>
              </a:rPr>
            </a:br>
            <a:r>
              <a:rPr lang="en-US" sz="2800" b="1" cap="none" spc="150" dirty="0">
                <a:ln w="11430"/>
                <a:solidFill>
                  <a:srgbClr val="F8F8F8"/>
                </a:solidFill>
                <a:effectLst>
                  <a:outerShdw blurRad="25400" algn="tl" rotWithShape="0">
                    <a:srgbClr val="000000">
                      <a:alpha val="43000"/>
                    </a:srgbClr>
                  </a:outerShdw>
                </a:effectLst>
              </a:rPr>
              <a:t>moon</a:t>
            </a:r>
            <a:r>
              <a:rPr lang="en-US" sz="3200" b="1" cap="none" spc="150" dirty="0">
                <a:ln w="11430"/>
                <a:solidFill>
                  <a:srgbClr val="F8F8F8"/>
                </a:solidFill>
                <a:effectLst>
                  <a:outerShdw blurRad="25400" algn="tl" rotWithShape="0">
                    <a:srgbClr val="000000">
                      <a:alpha val="43000"/>
                    </a:srgbClr>
                  </a:outerShdw>
                </a:effectLst>
              </a:rPr>
              <a:t>!</a:t>
            </a:r>
          </a:p>
        </p:txBody>
      </p:sp>
      <p:sp>
        <p:nvSpPr>
          <p:cNvPr id="22" name="TextBox 21"/>
          <p:cNvSpPr txBox="1"/>
          <p:nvPr/>
        </p:nvSpPr>
        <p:spPr>
          <a:xfrm>
            <a:off x="304800" y="6211669"/>
            <a:ext cx="5334000" cy="523220"/>
          </a:xfrm>
          <a:prstGeom prst="rect">
            <a:avLst/>
          </a:prstGeom>
          <a:solidFill>
            <a:srgbClr val="F3EBF9"/>
          </a:solidFill>
          <a:ln w="57150">
            <a:solidFill>
              <a:srgbClr val="E2C29C"/>
            </a:solidFill>
          </a:ln>
          <a:scene3d>
            <a:camera prst="orthographicFront"/>
            <a:lightRig rig="threePt" dir="t"/>
          </a:scene3d>
          <a:sp3d>
            <a:bevelT w="114300" prst="artDeco"/>
          </a:sp3d>
        </p:spPr>
        <p:style>
          <a:lnRef idx="3">
            <a:schemeClr val="lt1"/>
          </a:lnRef>
          <a:fillRef idx="1">
            <a:schemeClr val="accent4"/>
          </a:fillRef>
          <a:effectRef idx="1">
            <a:schemeClr val="accent4"/>
          </a:effectRef>
          <a:fontRef idx="minor">
            <a:schemeClr val="lt1"/>
          </a:fontRef>
        </p:style>
        <p:txBody>
          <a:bodyPr wrap="square" rtlCol="0">
            <a:spAutoFit/>
            <a:sp3d extrusionH="57150">
              <a:bevelT w="38100" h="38100" prst="angle"/>
            </a:sp3d>
          </a:bodyPr>
          <a:lstStyle/>
          <a:p>
            <a:pPr algn="ctr"/>
            <a:r>
              <a:rPr lang="en-US" sz="2800" b="1" dirty="0">
                <a:ln w="1905"/>
                <a:solidFill>
                  <a:schemeClr val="accent1"/>
                </a:solidFill>
                <a:effectLst>
                  <a:innerShdw blurRad="69850" dist="43180" dir="5400000">
                    <a:srgbClr val="000000">
                      <a:alpha val="65000"/>
                    </a:srgbClr>
                  </a:innerShdw>
                </a:effectLst>
              </a:rPr>
              <a:t>Do Hindu’s &amp; Moslem’s Connect?</a:t>
            </a:r>
            <a:endParaRPr lang="en-US" sz="2400" b="1" dirty="0">
              <a:ln w="1905"/>
              <a:solidFill>
                <a:schemeClr val="accent1"/>
              </a:soli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2785118021"/>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2500"/>
                                        <p:tgtEl>
                                          <p:spTgt spid="3">
                                            <p:txEl>
                                              <p:pRg st="0" end="0"/>
                                            </p:txEl>
                                          </p:spTgt>
                                        </p:tgtEl>
                                      </p:cBhvr>
                                    </p:animEffect>
                                  </p:childTnLst>
                                </p:cTn>
                              </p:par>
                            </p:childTnLst>
                          </p:cTn>
                        </p:par>
                        <p:par>
                          <p:cTn id="8" fill="hold">
                            <p:stCondLst>
                              <p:cond delay="2500"/>
                            </p:stCondLst>
                            <p:childTnLst>
                              <p:par>
                                <p:cTn id="9" presetID="22" presetClass="entr" presetSubtype="8" fill="hold" grpId="0" nodeType="afterEffect">
                                  <p:stCondLst>
                                    <p:cond delay="150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1750"/>
                                        <p:tgtEl>
                                          <p:spTgt spid="12"/>
                                        </p:tgtEl>
                                      </p:cBhvr>
                                    </p:animEffect>
                                  </p:childTnLst>
                                </p:cTn>
                              </p:par>
                            </p:childTnLst>
                          </p:cTn>
                        </p:par>
                        <p:par>
                          <p:cTn id="12" fill="hold">
                            <p:stCondLst>
                              <p:cond delay="5750"/>
                            </p:stCondLst>
                            <p:childTnLst>
                              <p:par>
                                <p:cTn id="13" presetID="22" presetClass="entr" presetSubtype="1"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wipe(up)">
                                      <p:cBhvr>
                                        <p:cTn id="15" dur="3000"/>
                                        <p:tgtEl>
                                          <p:spTgt spid="10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up)">
                                      <p:cBhvr>
                                        <p:cTn id="20" dur="1500"/>
                                        <p:tgtEl>
                                          <p:spTgt spid="6">
                                            <p:txEl>
                                              <p:pRg st="0" end="0"/>
                                            </p:txEl>
                                          </p:spTgt>
                                        </p:tgtEl>
                                      </p:cBhvr>
                                    </p:animEffect>
                                  </p:childTnLst>
                                </p:cTn>
                              </p:par>
                            </p:childTnLst>
                          </p:cTn>
                        </p:par>
                        <p:par>
                          <p:cTn id="21" fill="hold">
                            <p:stCondLst>
                              <p:cond delay="150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1750"/>
                                        <p:tgtEl>
                                          <p:spTgt spid="16"/>
                                        </p:tgtEl>
                                      </p:cBhvr>
                                    </p:animEffect>
                                  </p:childTnLst>
                                </p:cTn>
                              </p:par>
                            </p:childTnLst>
                          </p:cTn>
                        </p:par>
                        <p:par>
                          <p:cTn id="25" fill="hold">
                            <p:stCondLst>
                              <p:cond delay="3250"/>
                            </p:stCondLst>
                            <p:childTnLst>
                              <p:par>
                                <p:cTn id="26" presetID="21" presetClass="entr" presetSubtype="1"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heel(1)">
                                      <p:cBhvr>
                                        <p:cTn id="28" dur="325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32"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ox(out)">
                                      <p:cBhvr>
                                        <p:cTn id="33"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448005" y="6553200"/>
            <a:ext cx="711200" cy="244476"/>
          </a:xfrm>
        </p:spPr>
        <p:txBody>
          <a:bodyPr>
            <a:normAutofit fontScale="85000" lnSpcReduction="20000"/>
          </a:bodyPr>
          <a:lstStyle/>
          <a:p>
            <a:fld id="{AA4C6552-42F6-43F2-A3FB-E92E8C09004E}" type="slidenum">
              <a:rPr lang="en-US" smtClean="0"/>
              <a:pPr/>
              <a:t>3</a:t>
            </a:fld>
            <a:endParaRPr lang="en-US" dirty="0"/>
          </a:p>
        </p:txBody>
      </p:sp>
      <p:sp>
        <p:nvSpPr>
          <p:cNvPr id="5" name="Rectangle 4"/>
          <p:cNvSpPr/>
          <p:nvPr/>
        </p:nvSpPr>
        <p:spPr>
          <a:xfrm>
            <a:off x="218527" y="228600"/>
            <a:ext cx="10427855"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solidFill>
                  <a:srgbClr val="F3872D"/>
                </a:solidFill>
                <a:effectLst>
                  <a:outerShdw blurRad="50800" dist="39000" dir="5460000" algn="tl">
                    <a:srgbClr val="000000">
                      <a:alpha val="38000"/>
                    </a:srgbClr>
                  </a:outerShdw>
                </a:effectLst>
                <a:latin typeface="Ravie" pitchFamily="82" charset="0"/>
              </a:rPr>
              <a:t>Question:  </a:t>
            </a:r>
            <a:r>
              <a:rPr lang="en-US" sz="3200" b="1" dirty="0">
                <a:ln w="11430"/>
                <a:solidFill>
                  <a:srgbClr val="F3872D"/>
                </a:solidFill>
                <a:effectLst>
                  <a:outerShdw blurRad="50800" dist="39000" dir="5460000" algn="tl">
                    <a:srgbClr val="000000">
                      <a:alpha val="38000"/>
                    </a:srgbClr>
                  </a:outerShdw>
                </a:effectLst>
                <a:latin typeface="Ravie" pitchFamily="82" charset="0"/>
              </a:rPr>
              <a:t>Which Scriptural month?</a:t>
            </a:r>
          </a:p>
        </p:txBody>
      </p:sp>
      <p:pic>
        <p:nvPicPr>
          <p:cNvPr id="6" name="Picture 3" descr="C:\Users\Rae\Desktop\Art on Desktop\white man clip art\3d white people\png\ques mark man png.png"/>
          <p:cNvPicPr>
            <a:picLocks noChangeAspect="1" noChangeArrowheads="1"/>
          </p:cNvPicPr>
          <p:nvPr/>
        </p:nvPicPr>
        <p:blipFill>
          <a:blip r:embed="rId3" cstate="email">
            <a:extLst>
              <a:ext uri="{BEBA8EAE-BF5A-486C-A8C5-ECC9F3942E4B}">
                <a14:imgProps xmlns:a14="http://schemas.microsoft.com/office/drawing/2010/main">
                  <a14:imgLayer r:embed="rId4">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a:stretch>
        </p:blipFill>
        <p:spPr bwMode="auto">
          <a:xfrm rot="489586">
            <a:off x="10311729" y="454408"/>
            <a:ext cx="2520950" cy="296308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581400" y="874931"/>
            <a:ext cx="4483920" cy="64633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solidFill>
                  <a:srgbClr val="F3872D"/>
                </a:solidFill>
                <a:effectLst>
                  <a:outerShdw blurRad="50800" dist="39000" dir="5460000" algn="tl">
                    <a:srgbClr val="000000">
                      <a:alpha val="38000"/>
                    </a:srgbClr>
                  </a:outerShdw>
                </a:effectLst>
                <a:latin typeface="Raavi" pitchFamily="34" charset="0"/>
                <a:cs typeface="Raavi" pitchFamily="34" charset="0"/>
              </a:rPr>
              <a:t>(There are 2 of them!)</a:t>
            </a:r>
            <a:endParaRPr lang="en-US" sz="3200" b="1" dirty="0">
              <a:ln w="11430"/>
              <a:solidFill>
                <a:srgbClr val="F3872D"/>
              </a:solidFill>
              <a:effectLst>
                <a:outerShdw blurRad="50800" dist="39000" dir="5460000" algn="tl">
                  <a:srgbClr val="000000">
                    <a:alpha val="38000"/>
                  </a:srgbClr>
                </a:outerShdw>
              </a:effectLst>
              <a:latin typeface="Raavi" pitchFamily="34" charset="0"/>
              <a:cs typeface="Raavi" pitchFamily="34" charset="0"/>
            </a:endParaRPr>
          </a:p>
        </p:txBody>
      </p:sp>
      <p:sp>
        <p:nvSpPr>
          <p:cNvPr id="9" name="Content Placeholder 3"/>
          <p:cNvSpPr>
            <a:spLocks noGrp="1"/>
          </p:cNvSpPr>
          <p:nvPr>
            <p:ph sz="quarter" idx="1"/>
          </p:nvPr>
        </p:nvSpPr>
        <p:spPr>
          <a:xfrm>
            <a:off x="457200" y="1447800"/>
            <a:ext cx="11353800" cy="5105400"/>
          </a:xfrm>
        </p:spPr>
        <p:txBody>
          <a:bodyPr>
            <a:noAutofit/>
          </a:bodyPr>
          <a:lstStyle/>
          <a:p>
            <a:pPr marL="514350" indent="-514350">
              <a:buClr>
                <a:schemeClr val="accent4"/>
              </a:buClr>
              <a:buFont typeface="+mj-lt"/>
              <a:buAutoNum type="arabicPeriod"/>
            </a:pPr>
            <a:r>
              <a:rPr lang="en-US" sz="3600" b="1" dirty="0">
                <a:ln>
                  <a:solidFill>
                    <a:sysClr val="windowText" lastClr="000000"/>
                  </a:solidFill>
                </a:ln>
                <a:solidFill>
                  <a:schemeClr val="accent4">
                    <a:lumMod val="60000"/>
                    <a:lumOff val="40000"/>
                  </a:schemeClr>
                </a:solidFill>
              </a:rPr>
              <a:t>Which month is the moon in charge of?  </a:t>
            </a:r>
            <a:br>
              <a:rPr lang="en-US" sz="3600" b="1" dirty="0">
                <a:ln>
                  <a:solidFill>
                    <a:sysClr val="windowText" lastClr="000000"/>
                  </a:solidFill>
                </a:ln>
                <a:solidFill>
                  <a:schemeClr val="accent4">
                    <a:lumMod val="60000"/>
                    <a:lumOff val="40000"/>
                  </a:schemeClr>
                </a:solidFill>
              </a:rPr>
            </a:br>
            <a:r>
              <a:rPr lang="en-US" sz="3600" b="1" dirty="0">
                <a:ln>
                  <a:solidFill>
                    <a:sysClr val="windowText" lastClr="000000"/>
                  </a:solidFill>
                </a:ln>
                <a:solidFill>
                  <a:srgbClr val="FFFF00"/>
                </a:solidFill>
              </a:rPr>
              <a:t>That is a good question!  </a:t>
            </a:r>
            <a:br>
              <a:rPr lang="en-US" sz="3600" b="1" dirty="0">
                <a:ln>
                  <a:solidFill>
                    <a:sysClr val="windowText" lastClr="000000"/>
                  </a:solidFill>
                </a:ln>
                <a:solidFill>
                  <a:schemeClr val="accent4">
                    <a:lumMod val="60000"/>
                    <a:lumOff val="40000"/>
                  </a:schemeClr>
                </a:solidFill>
              </a:rPr>
            </a:br>
            <a:r>
              <a:rPr lang="en-US" sz="3600" b="1" dirty="0">
                <a:ln>
                  <a:solidFill>
                    <a:sysClr val="windowText" lastClr="000000"/>
                  </a:solidFill>
                </a:ln>
                <a:solidFill>
                  <a:schemeClr val="accent4">
                    <a:lumMod val="60000"/>
                    <a:lumOff val="40000"/>
                  </a:schemeClr>
                </a:solidFill>
              </a:rPr>
              <a:t>It deserves an answer from Scripture.</a:t>
            </a:r>
          </a:p>
          <a:p>
            <a:pPr marL="514350" indent="-514350">
              <a:buClr>
                <a:schemeClr val="accent4"/>
              </a:buClr>
              <a:buFont typeface="+mj-lt"/>
              <a:buAutoNum type="arabicPeriod"/>
            </a:pPr>
            <a:r>
              <a:rPr lang="en-US" sz="3600" b="1" dirty="0">
                <a:ln>
                  <a:solidFill>
                    <a:sysClr val="windowText" lastClr="000000"/>
                  </a:solidFill>
                </a:ln>
                <a:solidFill>
                  <a:srgbClr val="ACDED8"/>
                </a:solidFill>
              </a:rPr>
              <a:t>The truth is:  Yahuah’s moon is in charge </a:t>
            </a:r>
            <a:br>
              <a:rPr lang="en-US" sz="3600" b="1" dirty="0">
                <a:ln>
                  <a:solidFill>
                    <a:sysClr val="windowText" lastClr="000000"/>
                  </a:solidFill>
                </a:ln>
                <a:solidFill>
                  <a:srgbClr val="ACDED8"/>
                </a:solidFill>
              </a:rPr>
            </a:br>
            <a:r>
              <a:rPr lang="en-US" sz="3600" b="1" dirty="0">
                <a:ln>
                  <a:solidFill>
                    <a:sysClr val="windowText" lastClr="000000"/>
                  </a:solidFill>
                </a:ln>
                <a:solidFill>
                  <a:srgbClr val="ACDED8"/>
                </a:solidFill>
              </a:rPr>
              <a:t>of “a” month – but is it a “calendar” month?!</a:t>
            </a:r>
          </a:p>
          <a:p>
            <a:pPr marL="514350" indent="-514350">
              <a:buClr>
                <a:schemeClr val="accent4"/>
              </a:buClr>
              <a:buFont typeface="+mj-lt"/>
              <a:buAutoNum type="arabicPeriod"/>
            </a:pPr>
            <a:r>
              <a:rPr lang="en-US" sz="3600" b="1" dirty="0">
                <a:ln>
                  <a:solidFill>
                    <a:sysClr val="windowText" lastClr="000000"/>
                  </a:solidFill>
                </a:ln>
                <a:solidFill>
                  <a:schemeClr val="accent4">
                    <a:lumMod val="60000"/>
                    <a:lumOff val="40000"/>
                  </a:schemeClr>
                </a:solidFill>
              </a:rPr>
              <a:t>Is the moon in charge of </a:t>
            </a:r>
            <a:r>
              <a:rPr lang="en-US" sz="3600" b="1" dirty="0">
                <a:ln>
                  <a:solidFill>
                    <a:sysClr val="windowText" lastClr="000000"/>
                  </a:solidFill>
                </a:ln>
                <a:solidFill>
                  <a:srgbClr val="00B0F0"/>
                </a:solidFill>
              </a:rPr>
              <a:t>Yahuah’s</a:t>
            </a:r>
            <a:r>
              <a:rPr lang="en-US" sz="3600" b="1" dirty="0">
                <a:ln>
                  <a:solidFill>
                    <a:sysClr val="windowText" lastClr="000000"/>
                  </a:solidFill>
                </a:ln>
                <a:solidFill>
                  <a:schemeClr val="accent4">
                    <a:lumMod val="60000"/>
                    <a:lumOff val="40000"/>
                  </a:schemeClr>
                </a:solidFill>
              </a:rPr>
              <a:t> </a:t>
            </a:r>
            <a:r>
              <a:rPr lang="en-US" sz="3600" b="1" dirty="0">
                <a:ln w="12700">
                  <a:solidFill>
                    <a:srgbClr val="3333FF"/>
                  </a:solidFill>
                </a:ln>
                <a:solidFill>
                  <a:srgbClr val="FFC9DB"/>
                </a:solidFill>
                <a:effectLst>
                  <a:glow rad="101600">
                    <a:srgbClr val="FFFF00"/>
                  </a:glow>
                </a:effectLst>
              </a:rPr>
              <a:t>Way, </a:t>
            </a:r>
            <a:r>
              <a:rPr lang="en-US" sz="3600" b="1" dirty="0">
                <a:ln>
                  <a:solidFill>
                    <a:sysClr val="windowText" lastClr="000000"/>
                  </a:solidFill>
                </a:ln>
                <a:solidFill>
                  <a:srgbClr val="FFC9DB"/>
                </a:solidFill>
              </a:rPr>
              <a:t>the Worship Cycles</a:t>
            </a:r>
            <a:r>
              <a:rPr lang="en-US" sz="3600" b="1" dirty="0">
                <a:ln>
                  <a:solidFill>
                    <a:sysClr val="windowText" lastClr="000000"/>
                  </a:solidFill>
                </a:ln>
                <a:solidFill>
                  <a:schemeClr val="accent4">
                    <a:lumMod val="60000"/>
                    <a:lumOff val="40000"/>
                  </a:schemeClr>
                </a:solidFill>
              </a:rPr>
              <a:t> which utilize His </a:t>
            </a:r>
            <a:r>
              <a:rPr lang="en-US" sz="3600" b="1" dirty="0">
                <a:ln>
                  <a:solidFill>
                    <a:sysClr val="windowText" lastClr="000000"/>
                  </a:solidFill>
                </a:ln>
                <a:solidFill>
                  <a:srgbClr val="00B0F0"/>
                </a:solidFill>
              </a:rPr>
              <a:t>“set-apart </a:t>
            </a:r>
            <a:br>
              <a:rPr lang="en-US" sz="3600" b="1" dirty="0">
                <a:ln>
                  <a:solidFill>
                    <a:sysClr val="windowText" lastClr="000000"/>
                  </a:solidFill>
                </a:ln>
                <a:solidFill>
                  <a:srgbClr val="00B0F0"/>
                </a:solidFill>
              </a:rPr>
            </a:br>
            <a:r>
              <a:rPr lang="en-US" sz="3600" b="1" dirty="0">
                <a:ln>
                  <a:solidFill>
                    <a:sysClr val="windowText" lastClr="000000"/>
                  </a:solidFill>
                </a:ln>
                <a:solidFill>
                  <a:srgbClr val="00B0F0"/>
                </a:solidFill>
              </a:rPr>
              <a:t>30 day month” </a:t>
            </a:r>
            <a:r>
              <a:rPr lang="en-US" sz="3600" b="1" dirty="0">
                <a:ln>
                  <a:solidFill>
                    <a:sysClr val="windowText" lastClr="000000"/>
                  </a:solidFill>
                </a:ln>
                <a:solidFill>
                  <a:schemeClr val="accent4">
                    <a:lumMod val="60000"/>
                    <a:lumOff val="40000"/>
                  </a:schemeClr>
                </a:solidFill>
              </a:rPr>
              <a:t>and also aligns magnificently </a:t>
            </a:r>
            <a:br>
              <a:rPr lang="en-US" sz="3600" b="1" dirty="0">
                <a:ln>
                  <a:solidFill>
                    <a:sysClr val="windowText" lastClr="000000"/>
                  </a:solidFill>
                </a:ln>
                <a:solidFill>
                  <a:schemeClr val="accent4">
                    <a:lumMod val="60000"/>
                    <a:lumOff val="40000"/>
                  </a:schemeClr>
                </a:solidFill>
              </a:rPr>
            </a:br>
            <a:r>
              <a:rPr lang="en-US" sz="3600" b="1" dirty="0">
                <a:ln>
                  <a:solidFill>
                    <a:sysClr val="windowText" lastClr="000000"/>
                  </a:solidFill>
                </a:ln>
                <a:solidFill>
                  <a:schemeClr val="accent4">
                    <a:lumMod val="60000"/>
                    <a:lumOff val="40000"/>
                  </a:schemeClr>
                </a:solidFill>
              </a:rPr>
              <a:t>with </a:t>
            </a:r>
            <a:r>
              <a:rPr lang="en-US" sz="3600" b="1" dirty="0">
                <a:ln>
                  <a:solidFill>
                    <a:sysClr val="windowText" lastClr="000000"/>
                  </a:solidFill>
                </a:ln>
                <a:solidFill>
                  <a:srgbClr val="00B0F0"/>
                </a:solidFill>
              </a:rPr>
              <a:t>His annual worship statutes?</a:t>
            </a:r>
          </a:p>
        </p:txBody>
      </p:sp>
    </p:spTree>
    <p:extLst>
      <p:ext uri="{BB962C8B-B14F-4D97-AF65-F5344CB8AC3E}">
        <p14:creationId xmlns:p14="http://schemas.microsoft.com/office/powerpoint/2010/main" val="3733587141"/>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2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250"/>
                                        <p:tgtEl>
                                          <p:spTgt spid="7"/>
                                        </p:tgtEl>
                                      </p:cBhvr>
                                    </p:animEffect>
                                    <p:anim calcmode="lin" valueType="num">
                                      <p:cBhvr>
                                        <p:cTn id="13" dur="1250" fill="hold"/>
                                        <p:tgtEl>
                                          <p:spTgt spid="7"/>
                                        </p:tgtEl>
                                        <p:attrNameLst>
                                          <p:attrName>ppt_x</p:attrName>
                                        </p:attrNameLst>
                                      </p:cBhvr>
                                      <p:tavLst>
                                        <p:tav tm="0">
                                          <p:val>
                                            <p:strVal val="#ppt_x"/>
                                          </p:val>
                                        </p:tav>
                                        <p:tav tm="100000">
                                          <p:val>
                                            <p:strVal val="#ppt_x"/>
                                          </p:val>
                                        </p:tav>
                                      </p:tavLst>
                                    </p:anim>
                                    <p:anim calcmode="lin" valueType="num">
                                      <p:cBhvr>
                                        <p:cTn id="14" dur="12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left)">
                                      <p:cBhvr>
                                        <p:cTn id="19" dur="175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wipe(left)">
                                      <p:cBhvr>
                                        <p:cTn id="24" dur="1750"/>
                                        <p:tgtEl>
                                          <p:spTgt spid="9">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Effect transition="in" filter="wipe(left)">
                                      <p:cBhvr>
                                        <p:cTn id="29" dur="175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438455" y="6492875"/>
            <a:ext cx="753545" cy="365125"/>
          </a:xfrm>
        </p:spPr>
        <p:txBody>
          <a:bodyPr/>
          <a:lstStyle/>
          <a:p>
            <a:fld id="{AA4C6552-42F6-43F2-A3FB-E92E8C09004E}" type="slidenum">
              <a:rPr lang="en-US" smtClean="0">
                <a:solidFill>
                  <a:prstClr val="white">
                    <a:tint val="75000"/>
                  </a:prstClr>
                </a:solidFill>
              </a:rPr>
              <a:pPr/>
              <a:t>30</a:t>
            </a:fld>
            <a:endParaRPr lang="en-US" dirty="0">
              <a:solidFill>
                <a:prstClr val="white">
                  <a:tint val="75000"/>
                </a:prstClr>
              </a:solidFill>
            </a:endParaRPr>
          </a:p>
        </p:txBody>
      </p:sp>
      <p:pic>
        <p:nvPicPr>
          <p:cNvPr id="2050" name="Picture 2" descr="C:\Users\Rae\Desktop\Anan Ben Daub.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296400" y="381000"/>
            <a:ext cx="2414456" cy="3429000"/>
          </a:xfrm>
          <a:prstGeom prst="rect">
            <a:avLst/>
          </a:prstGeom>
          <a:noFill/>
          <a:ln w="76200">
            <a:solidFill>
              <a:schemeClr val="accent6">
                <a:lumMod val="60000"/>
                <a:lumOff val="40000"/>
              </a:schemeClr>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381000"/>
            <a:ext cx="8305800" cy="6001643"/>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b="1" dirty="0">
                <a:ln>
                  <a:solidFill>
                    <a:sysClr val="windowText" lastClr="000000"/>
                  </a:solidFill>
                </a:ln>
                <a:solidFill>
                  <a:srgbClr val="0070C0"/>
                </a:solidFill>
              </a:rPr>
              <a:t>Remember:</a:t>
            </a:r>
          </a:p>
          <a:p>
            <a:pPr marL="457200" indent="-457200">
              <a:buFont typeface="Arial" pitchFamily="34" charset="0"/>
              <a:buChar char="•"/>
            </a:pPr>
            <a:r>
              <a:rPr lang="en-US" sz="3200" dirty="0">
                <a:solidFill>
                  <a:prstClr val="black"/>
                </a:solidFill>
              </a:rPr>
              <a:t>Anan Ben </a:t>
            </a:r>
            <a:r>
              <a:rPr lang="en-US" sz="3200" dirty="0" err="1">
                <a:solidFill>
                  <a:prstClr val="black"/>
                </a:solidFill>
              </a:rPr>
              <a:t>Daud</a:t>
            </a:r>
            <a:r>
              <a:rPr lang="en-US" sz="3200" dirty="0">
                <a:solidFill>
                  <a:prstClr val="black"/>
                </a:solidFill>
              </a:rPr>
              <a:t>:  founder of the Karaite Sect.</a:t>
            </a:r>
          </a:p>
          <a:p>
            <a:pPr marL="457200" indent="-457200">
              <a:buFont typeface="Arial" pitchFamily="34" charset="0"/>
              <a:buChar char="•"/>
            </a:pPr>
            <a:r>
              <a:rPr lang="en-US" sz="3200" dirty="0">
                <a:solidFill>
                  <a:prstClr val="black"/>
                </a:solidFill>
              </a:rPr>
              <a:t>He</a:t>
            </a:r>
            <a:r>
              <a:rPr lang="en-US" sz="3200" b="1" dirty="0">
                <a:solidFill>
                  <a:prstClr val="black"/>
                </a:solidFill>
              </a:rPr>
              <a:t> </a:t>
            </a:r>
            <a:r>
              <a:rPr lang="en-US" sz="3200" dirty="0">
                <a:solidFill>
                  <a:prstClr val="black"/>
                </a:solidFill>
              </a:rPr>
              <a:t>broke away from Rabbinical Judaism.</a:t>
            </a:r>
          </a:p>
          <a:p>
            <a:pPr marL="457200" indent="-457200">
              <a:buFont typeface="Arial" pitchFamily="34" charset="0"/>
              <a:buChar char="•"/>
            </a:pPr>
            <a:r>
              <a:rPr lang="en-US" sz="3200" dirty="0">
                <a:solidFill>
                  <a:prstClr val="black"/>
                </a:solidFill>
              </a:rPr>
              <a:t>An execution date was set for his rebellion against the Mishnah </a:t>
            </a:r>
            <a:r>
              <a:rPr lang="en-US" sz="3200" dirty="0" err="1">
                <a:solidFill>
                  <a:prstClr val="black"/>
                </a:solidFill>
              </a:rPr>
              <a:t>Karaites</a:t>
            </a:r>
            <a:r>
              <a:rPr lang="en-US" sz="3200" dirty="0">
                <a:solidFill>
                  <a:prstClr val="black"/>
                </a:solidFill>
              </a:rPr>
              <a:t>.</a:t>
            </a:r>
          </a:p>
          <a:p>
            <a:pPr marL="457200" indent="-457200">
              <a:buFont typeface="Arial" pitchFamily="34" charset="0"/>
              <a:buChar char="•"/>
            </a:pPr>
            <a:r>
              <a:rPr lang="en-US" sz="3200" b="1" dirty="0">
                <a:solidFill>
                  <a:srgbClr val="002060"/>
                </a:solidFill>
              </a:rPr>
              <a:t>Anan met an </a:t>
            </a:r>
            <a:r>
              <a:rPr lang="en-US" sz="3200" b="1" dirty="0">
                <a:ln>
                  <a:solidFill>
                    <a:srgbClr val="002060"/>
                  </a:solidFill>
                </a:ln>
                <a:solidFill>
                  <a:srgbClr val="C00000"/>
                </a:solidFill>
              </a:rPr>
              <a:t>Islamic teacher </a:t>
            </a:r>
            <a:r>
              <a:rPr lang="en-US" sz="3200" b="1" dirty="0">
                <a:solidFill>
                  <a:srgbClr val="002060"/>
                </a:solidFill>
              </a:rPr>
              <a:t>while </a:t>
            </a:r>
            <a:br>
              <a:rPr lang="en-US" sz="3200" b="1" dirty="0">
                <a:solidFill>
                  <a:srgbClr val="002060"/>
                </a:solidFill>
              </a:rPr>
            </a:br>
            <a:r>
              <a:rPr lang="en-US" sz="3200" b="1" dirty="0">
                <a:solidFill>
                  <a:srgbClr val="002060"/>
                </a:solidFill>
              </a:rPr>
              <a:t>in prison. </a:t>
            </a:r>
          </a:p>
          <a:p>
            <a:pPr marL="457200" indent="-457200">
              <a:buFont typeface="Arial" pitchFamily="34" charset="0"/>
              <a:buChar char="•"/>
            </a:pPr>
            <a:r>
              <a:rPr lang="en-US" sz="3200" b="1" dirty="0">
                <a:ln>
                  <a:solidFill>
                    <a:srgbClr val="002060"/>
                  </a:solidFill>
                </a:ln>
                <a:solidFill>
                  <a:srgbClr val="C00000"/>
                </a:solidFill>
                <a:latin typeface="Arial Rounded MT Bold" pitchFamily="34" charset="0"/>
              </a:rPr>
              <a:t>Anan’s life was spared by the establishment of a new religious sect based on crescent moon observation (following Muslim practice).  </a:t>
            </a:r>
          </a:p>
        </p:txBody>
      </p:sp>
      <p:sp>
        <p:nvSpPr>
          <p:cNvPr id="5" name="Rectangle 4"/>
          <p:cNvSpPr/>
          <p:nvPr/>
        </p:nvSpPr>
        <p:spPr>
          <a:xfrm>
            <a:off x="8839200" y="3926513"/>
            <a:ext cx="3352800" cy="2616101"/>
          </a:xfrm>
          <a:prstGeom prst="rect">
            <a:avLst/>
          </a:prstGeom>
        </p:spPr>
        <p:txBody>
          <a:bodyPr wrap="square">
            <a:spAutoFit/>
          </a:bodyPr>
          <a:lstStyle/>
          <a:p>
            <a:pPr lvl="0" algn="ctr"/>
            <a:r>
              <a:rPr lang="en-US" sz="3600" b="1" dirty="0">
                <a:ln w="1905"/>
                <a:solidFill>
                  <a:schemeClr val="accent6">
                    <a:lumMod val="60000"/>
                    <a:lumOff val="40000"/>
                  </a:schemeClr>
                </a:solidFill>
                <a:effectLst>
                  <a:innerShdw blurRad="69850" dist="43180" dir="5400000">
                    <a:srgbClr val="000000">
                      <a:alpha val="65000"/>
                    </a:srgbClr>
                  </a:innerShdw>
                </a:effectLst>
              </a:rPr>
              <a:t>715-795 BC</a:t>
            </a:r>
          </a:p>
          <a:p>
            <a:pPr lvl="0" algn="ctr"/>
            <a:r>
              <a:rPr lang="en-US" sz="3200" b="1" dirty="0">
                <a:ln w="1905"/>
                <a:solidFill>
                  <a:schemeClr val="accent6">
                    <a:lumMod val="60000"/>
                    <a:lumOff val="40000"/>
                  </a:schemeClr>
                </a:solidFill>
                <a:effectLst>
                  <a:innerShdw blurRad="69850" dist="43180" dir="5400000">
                    <a:srgbClr val="000000">
                      <a:alpha val="65000"/>
                    </a:srgbClr>
                  </a:innerShdw>
                </a:effectLst>
                <a:latin typeface="Arial Narrow" pitchFamily="34" charset="0"/>
              </a:rPr>
              <a:t>He did not believe in the Mishnah </a:t>
            </a:r>
            <a:br>
              <a:rPr lang="en-US" sz="3200" b="1" dirty="0">
                <a:ln w="1905"/>
                <a:solidFill>
                  <a:schemeClr val="accent6">
                    <a:lumMod val="60000"/>
                    <a:lumOff val="40000"/>
                  </a:schemeClr>
                </a:solidFill>
                <a:effectLst>
                  <a:innerShdw blurRad="69850" dist="43180" dir="5400000">
                    <a:srgbClr val="000000">
                      <a:alpha val="65000"/>
                    </a:srgbClr>
                  </a:innerShdw>
                </a:effectLst>
                <a:latin typeface="Arial Narrow" pitchFamily="34" charset="0"/>
              </a:rPr>
            </a:br>
            <a:r>
              <a:rPr lang="en-US" sz="3200" b="1" dirty="0">
                <a:ln w="1905"/>
                <a:solidFill>
                  <a:schemeClr val="accent6">
                    <a:lumMod val="60000"/>
                    <a:lumOff val="40000"/>
                  </a:schemeClr>
                </a:solidFill>
                <a:effectLst>
                  <a:innerShdw blurRad="69850" dist="43180" dir="5400000">
                    <a:srgbClr val="000000">
                      <a:alpha val="65000"/>
                    </a:srgbClr>
                  </a:innerShdw>
                </a:effectLst>
                <a:latin typeface="Arial Narrow" pitchFamily="34" charset="0"/>
              </a:rPr>
              <a:t>like the modern </a:t>
            </a:r>
            <a:r>
              <a:rPr lang="en-US" sz="3200" b="1" dirty="0" err="1">
                <a:ln w="1905"/>
                <a:solidFill>
                  <a:schemeClr val="accent6">
                    <a:lumMod val="60000"/>
                    <a:lumOff val="40000"/>
                  </a:schemeClr>
                </a:solidFill>
                <a:effectLst>
                  <a:innerShdw blurRad="69850" dist="43180" dir="5400000">
                    <a:srgbClr val="000000">
                      <a:alpha val="65000"/>
                    </a:srgbClr>
                  </a:innerShdw>
                </a:effectLst>
                <a:latin typeface="Arial Narrow" pitchFamily="34" charset="0"/>
              </a:rPr>
              <a:t>Karaites</a:t>
            </a:r>
            <a:r>
              <a:rPr lang="en-US" sz="3200" b="1" dirty="0">
                <a:ln w="1905"/>
                <a:solidFill>
                  <a:schemeClr val="accent6">
                    <a:lumMod val="60000"/>
                    <a:lumOff val="40000"/>
                  </a:schemeClr>
                </a:solidFill>
                <a:effectLst>
                  <a:innerShdw blurRad="69850" dist="43180" dir="5400000">
                    <a:srgbClr val="000000">
                      <a:alpha val="65000"/>
                    </a:srgbClr>
                  </a:innerShdw>
                </a:effectLst>
                <a:latin typeface="Arial Narrow" pitchFamily="34" charset="0"/>
              </a:rPr>
              <a:t>.</a:t>
            </a:r>
          </a:p>
        </p:txBody>
      </p:sp>
    </p:spTree>
    <p:extLst>
      <p:ext uri="{BB962C8B-B14F-4D97-AF65-F5344CB8AC3E}">
        <p14:creationId xmlns:p14="http://schemas.microsoft.com/office/powerpoint/2010/main" val="1945421851"/>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up)">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1000"/>
                                        <p:tgtEl>
                                          <p:spTgt spid="4">
                                            <p:txEl>
                                              <p:pRg st="3" end="3"/>
                                            </p:txEl>
                                          </p:spTgt>
                                        </p:tgtEl>
                                      </p:cBhvr>
                                    </p:animEffect>
                                    <p:anim calcmode="lin" valueType="num">
                                      <p:cBhvr>
                                        <p:cTn id="1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1000"/>
                                        <p:tgtEl>
                                          <p:spTgt spid="4">
                                            <p:txEl>
                                              <p:pRg st="4" end="4"/>
                                            </p:txEl>
                                          </p:spTgt>
                                        </p:tgtEl>
                                      </p:cBhvr>
                                    </p:animEffect>
                                    <p:anim calcmode="lin" valueType="num">
                                      <p:cBhvr>
                                        <p:cTn id="2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anim calcmode="lin" valueType="num">
                                      <p:cBhvr>
                                        <p:cTn id="3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12192000" cy="838200"/>
          </a:xfrm>
        </p:spPr>
        <p:txBody>
          <a:bodyPr>
            <a:noAutofit/>
            <a:scene3d>
              <a:camera prst="orthographicFront"/>
              <a:lightRig rig="threePt" dir="t"/>
            </a:scene3d>
            <a:sp3d extrusionH="57150">
              <a:bevelT w="38100" h="38100"/>
            </a:sp3d>
          </a:bodyPr>
          <a:lstStyle/>
          <a:p>
            <a:pPr algn="ctr"/>
            <a:r>
              <a:rPr lang="en-US" sz="6000" b="1" dirty="0">
                <a:ln w="11430"/>
                <a:solidFill>
                  <a:schemeClr val="accent4">
                    <a:lumMod val="75000"/>
                  </a:schemeClr>
                </a:solidFill>
                <a:effectLst>
                  <a:outerShdw blurRad="50800" dist="39000" dir="5460000" algn="tl">
                    <a:srgbClr val="000000">
                      <a:alpha val="38000"/>
                    </a:srgbClr>
                  </a:outerShdw>
                </a:effectLst>
                <a:latin typeface="Arial Rounded MT Bold" pitchFamily="34" charset="0"/>
              </a:rPr>
              <a:t>Islam – Hindu’s – Karaite Jews</a:t>
            </a:r>
            <a:endParaRPr lang="en-US" sz="6000" dirty="0">
              <a:solidFill>
                <a:schemeClr val="accent4">
                  <a:lumMod val="75000"/>
                </a:schemeClr>
              </a:solidFill>
            </a:endParaRPr>
          </a:p>
        </p:txBody>
      </p:sp>
      <p:sp>
        <p:nvSpPr>
          <p:cNvPr id="2" name="Slide Number Placeholder 1"/>
          <p:cNvSpPr>
            <a:spLocks noGrp="1"/>
          </p:cNvSpPr>
          <p:nvPr>
            <p:ph type="sldNum" sz="quarter" idx="12"/>
          </p:nvPr>
        </p:nvSpPr>
        <p:spPr>
          <a:xfrm>
            <a:off x="-1616075" y="2590800"/>
            <a:ext cx="711200" cy="244476"/>
          </a:xfrm>
        </p:spPr>
        <p:txBody>
          <a:bodyPr>
            <a:normAutofit fontScale="85000" lnSpcReduction="20000"/>
          </a:bodyPr>
          <a:lstStyle/>
          <a:p>
            <a:fld id="{AA4C6552-42F6-43F2-A3FB-E92E8C09004E}" type="slidenum">
              <a:rPr lang="en-US" smtClean="0">
                <a:solidFill>
                  <a:schemeClr val="bg1"/>
                </a:solidFill>
              </a:rPr>
              <a:pPr/>
              <a:t>31</a:t>
            </a:fld>
            <a:endParaRPr lang="en-US" dirty="0">
              <a:solidFill>
                <a:schemeClr val="bg1"/>
              </a:solidFill>
            </a:endParaRPr>
          </a:p>
        </p:txBody>
      </p:sp>
      <p:sp>
        <p:nvSpPr>
          <p:cNvPr id="4" name="Content Placeholder 3"/>
          <p:cNvSpPr>
            <a:spLocks noGrp="1"/>
          </p:cNvSpPr>
          <p:nvPr>
            <p:ph sz="quarter" idx="1"/>
          </p:nvPr>
        </p:nvSpPr>
        <p:spPr>
          <a:xfrm>
            <a:off x="3247294" y="1600200"/>
            <a:ext cx="8487506" cy="4495800"/>
          </a:xfrm>
        </p:spPr>
        <p:txBody>
          <a:bodyPr>
            <a:normAutofit/>
          </a:bodyPr>
          <a:lstStyle/>
          <a:p>
            <a:pPr marL="0" indent="0">
              <a:buNone/>
            </a:pPr>
            <a:r>
              <a:rPr lang="en-US" sz="2800" dirty="0">
                <a:solidFill>
                  <a:srgbClr val="002060"/>
                </a:solidFill>
              </a:rPr>
              <a:t>Is Anan Daub the connecting </a:t>
            </a:r>
            <a:br>
              <a:rPr lang="en-US" sz="2800" dirty="0">
                <a:solidFill>
                  <a:srgbClr val="002060"/>
                </a:solidFill>
              </a:rPr>
            </a:br>
            <a:r>
              <a:rPr lang="en-US" sz="2800" dirty="0">
                <a:solidFill>
                  <a:srgbClr val="002060"/>
                </a:solidFill>
              </a:rPr>
              <a:t>link between the Hindu Lord </a:t>
            </a:r>
            <a:br>
              <a:rPr lang="en-US" sz="2800" dirty="0">
                <a:solidFill>
                  <a:srgbClr val="002060"/>
                </a:solidFill>
              </a:rPr>
            </a:br>
            <a:r>
              <a:rPr lang="en-US" sz="2800" dirty="0">
                <a:solidFill>
                  <a:srgbClr val="002060"/>
                </a:solidFill>
              </a:rPr>
              <a:t>Shiva, Karaite Jews and Islam?</a:t>
            </a:r>
          </a:p>
          <a:p>
            <a:pPr>
              <a:buClr>
                <a:srgbClr val="002060"/>
              </a:buClr>
              <a:buFont typeface="Wingdings" pitchFamily="2" charset="2"/>
              <a:buChar char="§"/>
            </a:pPr>
            <a:r>
              <a:rPr lang="en-US" sz="2800" dirty="0">
                <a:solidFill>
                  <a:srgbClr val="002060"/>
                </a:solidFill>
              </a:rPr>
              <a:t>They have similar ways of</a:t>
            </a:r>
            <a:br>
              <a:rPr lang="en-US" sz="2800" dirty="0">
                <a:solidFill>
                  <a:srgbClr val="002060"/>
                </a:solidFill>
              </a:rPr>
            </a:br>
            <a:r>
              <a:rPr lang="en-US" sz="2800" dirty="0">
                <a:solidFill>
                  <a:srgbClr val="002060"/>
                </a:solidFill>
              </a:rPr>
              <a:t> worship from the same area. </a:t>
            </a:r>
          </a:p>
          <a:p>
            <a:pPr>
              <a:buClr>
                <a:srgbClr val="002060"/>
              </a:buClr>
              <a:buFont typeface="Wingdings" pitchFamily="2" charset="2"/>
              <a:buChar char="§"/>
            </a:pPr>
            <a:r>
              <a:rPr lang="en-US" sz="2800" dirty="0">
                <a:solidFill>
                  <a:srgbClr val="002060"/>
                </a:solidFill>
              </a:rPr>
              <a:t>They all have the star &amp; </a:t>
            </a:r>
            <a:br>
              <a:rPr lang="en-US" sz="2800" dirty="0">
                <a:solidFill>
                  <a:srgbClr val="002060"/>
                </a:solidFill>
              </a:rPr>
            </a:br>
            <a:r>
              <a:rPr lang="en-US" sz="2800" dirty="0">
                <a:solidFill>
                  <a:srgbClr val="002060"/>
                </a:solidFill>
              </a:rPr>
              <a:t>crescent moon symbols. </a:t>
            </a:r>
          </a:p>
        </p:txBody>
      </p:sp>
      <p:pic>
        <p:nvPicPr>
          <p:cNvPr id="3075" name="Picture 3" descr="C:\Users\Rae\Desktop\Anan Ben Daub.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525000" y="1808267"/>
            <a:ext cx="2367567" cy="3362407"/>
          </a:xfrm>
          <a:prstGeom prst="ellipse">
            <a:avLst/>
          </a:prstGeom>
          <a:ln w="190500" cap="rnd">
            <a:solidFill>
              <a:schemeClr val="accent4">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077" name="Picture 5" descr="C:\Users\Rae\Desktop\Moon study\Shiva 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1785006"/>
            <a:ext cx="2887662" cy="2560637"/>
          </a:xfrm>
          <a:prstGeom prst="ellipse">
            <a:avLst/>
          </a:prstGeom>
          <a:ln w="190500" cap="rnd">
            <a:solidFill>
              <a:schemeClr val="accent4">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3078" name="Picture 6" descr="C:\Users\Rae\Desktop\karaite jews 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05422" y="4601520"/>
            <a:ext cx="3048158" cy="2028197"/>
          </a:xfrm>
          <a:prstGeom prst="ellipse">
            <a:avLst/>
          </a:prstGeom>
          <a:ln w="190500" cap="rnd">
            <a:solidFill>
              <a:schemeClr val="accent5">
                <a:lumMod val="20000"/>
                <a:lumOff val="8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0" name="Slide Number Placeholder 1"/>
          <p:cNvSpPr txBox="1">
            <a:spLocks/>
          </p:cNvSpPr>
          <p:nvPr/>
        </p:nvSpPr>
        <p:spPr>
          <a:xfrm>
            <a:off x="0" y="1180700"/>
            <a:ext cx="753545" cy="365125"/>
          </a:xfrm>
          <a:prstGeom prst="rect">
            <a:avLst/>
          </a:prstGeom>
        </p:spPr>
        <p:txBody>
          <a:bodyPr vert="horz" anchor="ctr" anchorCtr="0">
            <a:normAutofit/>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4C6552-42F6-43F2-A3FB-E92E8C09004E}" type="slidenum">
              <a:rPr lang="en-US" smtClean="0">
                <a:solidFill>
                  <a:prstClr val="white">
                    <a:tint val="75000"/>
                  </a:prstClr>
                </a:solidFill>
              </a:rPr>
              <a:pPr/>
              <a:t>31</a:t>
            </a:fld>
            <a:endParaRPr lang="en-US" dirty="0">
              <a:solidFill>
                <a:prstClr val="white">
                  <a:tint val="75000"/>
                </a:prstClr>
              </a:solidFill>
            </a:endParaRPr>
          </a:p>
        </p:txBody>
      </p:sp>
      <p:pic>
        <p:nvPicPr>
          <p:cNvPr id="3076" name="Picture 4" descr="C:\Users\Rae\Desktop\Islam.jpe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370052" y="4953000"/>
            <a:ext cx="3868948" cy="175260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1" name="Picture 2" descr="C:\Users\Rae\Desktop\islam moon star 2.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flipH="1">
            <a:off x="2057400" y="5796915"/>
            <a:ext cx="1010321" cy="99441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417869" y="5781195"/>
            <a:ext cx="4648200" cy="830997"/>
          </a:xfrm>
          <a:prstGeom prst="rect">
            <a:avLst/>
          </a:prstGeom>
          <a:solidFill>
            <a:schemeClr val="accent4">
              <a:lumMod val="20000"/>
              <a:lumOff val="80000"/>
              <a:alpha val="47000"/>
            </a:schemeClr>
          </a:solidFill>
          <a:ln w="57150">
            <a:solidFill>
              <a:srgbClr val="8E002F"/>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b="1" dirty="0">
                <a:ln>
                  <a:solidFill>
                    <a:srgbClr val="002060"/>
                  </a:solidFill>
                </a:ln>
                <a:solidFill>
                  <a:srgbClr val="8E002F"/>
                </a:solidFill>
                <a:latin typeface="Arial Rounded MT Bold" pitchFamily="34" charset="0"/>
              </a:rPr>
              <a:t>Islam’s most prominent symbol is the crescent moon.</a:t>
            </a:r>
          </a:p>
        </p:txBody>
      </p:sp>
      <p:sp>
        <p:nvSpPr>
          <p:cNvPr id="13" name="Oval 12"/>
          <p:cNvSpPr/>
          <p:nvPr/>
        </p:nvSpPr>
        <p:spPr>
          <a:xfrm>
            <a:off x="990600" y="1935480"/>
            <a:ext cx="533400" cy="395377"/>
          </a:xfrm>
          <a:prstGeom prst="ellipse">
            <a:avLst/>
          </a:prstGeom>
          <a:noFill/>
          <a:ln w="762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1573945"/>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fade">
                                      <p:cBhvr>
                                        <p:cTn id="7" dur="1500"/>
                                        <p:tgtEl>
                                          <p:spTgt spid="3077"/>
                                        </p:tgtEl>
                                      </p:cBhvr>
                                    </p:animEffect>
                                    <p:anim calcmode="lin" valueType="num">
                                      <p:cBhvr>
                                        <p:cTn id="8" dur="1500" fill="hold"/>
                                        <p:tgtEl>
                                          <p:spTgt spid="3077"/>
                                        </p:tgtEl>
                                        <p:attrNameLst>
                                          <p:attrName>ppt_x</p:attrName>
                                        </p:attrNameLst>
                                      </p:cBhvr>
                                      <p:tavLst>
                                        <p:tav tm="0">
                                          <p:val>
                                            <p:strVal val="#ppt_x"/>
                                          </p:val>
                                        </p:tav>
                                        <p:tav tm="100000">
                                          <p:val>
                                            <p:strVal val="#ppt_x"/>
                                          </p:val>
                                        </p:tav>
                                      </p:tavLst>
                                    </p:anim>
                                    <p:anim calcmode="lin" valueType="num">
                                      <p:cBhvr>
                                        <p:cTn id="9" dur="1500" fill="hold"/>
                                        <p:tgtEl>
                                          <p:spTgt spid="3077"/>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21" presetClass="entr" presetSubtype="1"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3250"/>
                                        <p:tgtEl>
                                          <p:spTgt spid="13"/>
                                        </p:tgtEl>
                                      </p:cBhvr>
                                    </p:animEffect>
                                  </p:childTnLst>
                                </p:cTn>
                              </p:par>
                            </p:childTnLst>
                          </p:cTn>
                        </p:par>
                        <p:par>
                          <p:cTn id="14" fill="hold">
                            <p:stCondLst>
                              <p:cond delay="4750"/>
                            </p:stCondLst>
                            <p:childTnLst>
                              <p:par>
                                <p:cTn id="15" presetID="42" presetClass="entr" presetSubtype="0" fill="hold" nodeType="after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fade">
                                      <p:cBhvr>
                                        <p:cTn id="17" dur="1500"/>
                                        <p:tgtEl>
                                          <p:spTgt spid="3078"/>
                                        </p:tgtEl>
                                      </p:cBhvr>
                                    </p:animEffect>
                                    <p:anim calcmode="lin" valueType="num">
                                      <p:cBhvr>
                                        <p:cTn id="18" dur="1500" fill="hold"/>
                                        <p:tgtEl>
                                          <p:spTgt spid="3078"/>
                                        </p:tgtEl>
                                        <p:attrNameLst>
                                          <p:attrName>ppt_x</p:attrName>
                                        </p:attrNameLst>
                                      </p:cBhvr>
                                      <p:tavLst>
                                        <p:tav tm="0">
                                          <p:val>
                                            <p:strVal val="#ppt_x"/>
                                          </p:val>
                                        </p:tav>
                                        <p:tav tm="100000">
                                          <p:val>
                                            <p:strVal val="#ppt_x"/>
                                          </p:val>
                                        </p:tav>
                                      </p:tavLst>
                                    </p:anim>
                                    <p:anim calcmode="lin" valueType="num">
                                      <p:cBhvr>
                                        <p:cTn id="19" dur="1500" fill="hold"/>
                                        <p:tgtEl>
                                          <p:spTgt spid="3078"/>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500"/>
                                        <p:tgtEl>
                                          <p:spTgt spid="11"/>
                                        </p:tgtEl>
                                      </p:cBhvr>
                                    </p:animEffect>
                                    <p:anim calcmode="lin" valueType="num">
                                      <p:cBhvr>
                                        <p:cTn id="23" dur="1500" fill="hold"/>
                                        <p:tgtEl>
                                          <p:spTgt spid="11"/>
                                        </p:tgtEl>
                                        <p:attrNameLst>
                                          <p:attrName>ppt_x</p:attrName>
                                        </p:attrNameLst>
                                      </p:cBhvr>
                                      <p:tavLst>
                                        <p:tav tm="0">
                                          <p:val>
                                            <p:strVal val="#ppt_x"/>
                                          </p:val>
                                        </p:tav>
                                        <p:tav tm="100000">
                                          <p:val>
                                            <p:strVal val="#ppt_x"/>
                                          </p:val>
                                        </p:tav>
                                      </p:tavLst>
                                    </p:anim>
                                    <p:anim calcmode="lin" valueType="num">
                                      <p:cBhvr>
                                        <p:cTn id="24" dur="15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6250"/>
                            </p:stCondLst>
                            <p:childTnLst>
                              <p:par>
                                <p:cTn id="26" presetID="42" presetClass="entr" presetSubtype="0" fill="hold" nodeType="afterEffect">
                                  <p:stCondLst>
                                    <p:cond delay="0"/>
                                  </p:stCondLst>
                                  <p:childTnLst>
                                    <p:set>
                                      <p:cBhvr>
                                        <p:cTn id="27" dur="1" fill="hold">
                                          <p:stCondLst>
                                            <p:cond delay="0"/>
                                          </p:stCondLst>
                                        </p:cTn>
                                        <p:tgtEl>
                                          <p:spTgt spid="3076"/>
                                        </p:tgtEl>
                                        <p:attrNameLst>
                                          <p:attrName>style.visibility</p:attrName>
                                        </p:attrNameLst>
                                      </p:cBhvr>
                                      <p:to>
                                        <p:strVal val="visible"/>
                                      </p:to>
                                    </p:set>
                                    <p:animEffect transition="in" filter="fade">
                                      <p:cBhvr>
                                        <p:cTn id="28" dur="1500"/>
                                        <p:tgtEl>
                                          <p:spTgt spid="3076"/>
                                        </p:tgtEl>
                                      </p:cBhvr>
                                    </p:animEffect>
                                    <p:anim calcmode="lin" valueType="num">
                                      <p:cBhvr>
                                        <p:cTn id="29" dur="1500" fill="hold"/>
                                        <p:tgtEl>
                                          <p:spTgt spid="3076"/>
                                        </p:tgtEl>
                                        <p:attrNameLst>
                                          <p:attrName>ppt_x</p:attrName>
                                        </p:attrNameLst>
                                      </p:cBhvr>
                                      <p:tavLst>
                                        <p:tav tm="0">
                                          <p:val>
                                            <p:strVal val="#ppt_x"/>
                                          </p:val>
                                        </p:tav>
                                        <p:tav tm="100000">
                                          <p:val>
                                            <p:strVal val="#ppt_x"/>
                                          </p:val>
                                        </p:tav>
                                      </p:tavLst>
                                    </p:anim>
                                    <p:anim calcmode="lin" valueType="num">
                                      <p:cBhvr>
                                        <p:cTn id="30" dur="15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1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1000" y="1096922"/>
            <a:ext cx="3437279" cy="2246769"/>
          </a:xfrm>
          <a:prstGeom prst="rect">
            <a:avLst/>
          </a:prstGeom>
          <a:solidFill>
            <a:schemeClr val="accent3">
              <a:lumMod val="20000"/>
              <a:lumOff val="80000"/>
            </a:schemeClr>
          </a:solidFill>
          <a:ln w="76200">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800" b="1" dirty="0">
                <a:solidFill>
                  <a:srgbClr val="000000"/>
                </a:solidFill>
              </a:rPr>
              <a:t>The pre-Islamic moon deity called </a:t>
            </a:r>
            <a:r>
              <a:rPr lang="en-US" sz="2800" b="1" u="sng" dirty="0">
                <a:solidFill>
                  <a:srgbClr val="000000"/>
                </a:solidFill>
              </a:rPr>
              <a:t>Allah is symbolized by a crescent moon</a:t>
            </a:r>
            <a:r>
              <a:rPr lang="en-US" sz="2800" b="1" dirty="0">
                <a:solidFill>
                  <a:srgbClr val="000000"/>
                </a:solidFill>
              </a:rPr>
              <a:t> and a star. </a:t>
            </a:r>
            <a:endParaRPr lang="en-US" sz="2000" i="1" dirty="0">
              <a:solidFill>
                <a:srgbClr val="000000"/>
              </a:solidFill>
            </a:endParaRPr>
          </a:p>
        </p:txBody>
      </p:sp>
      <p:sp>
        <p:nvSpPr>
          <p:cNvPr id="2" name="TextBox 1"/>
          <p:cNvSpPr txBox="1"/>
          <p:nvPr/>
        </p:nvSpPr>
        <p:spPr>
          <a:xfrm>
            <a:off x="381000" y="5987759"/>
            <a:ext cx="6506024" cy="646331"/>
          </a:xfrm>
          <a:prstGeom prst="rect">
            <a:avLst/>
          </a:prstGeom>
          <a:solidFill>
            <a:schemeClr val="accent3">
              <a:lumMod val="20000"/>
              <a:lumOff val="80000"/>
            </a:schemeClr>
          </a:solidFill>
          <a:effectLst>
            <a:outerShdw blurRad="50800" dist="38100" dir="18900000" algn="bl" rotWithShape="0">
              <a:prstClr val="black">
                <a:alpha val="40000"/>
              </a:prstClr>
            </a:outerShdw>
          </a:effectLst>
          <a:scene3d>
            <a:camera prst="orthographicFront"/>
            <a:lightRig rig="threePt" dir="t"/>
          </a:scene3d>
          <a:sp3d>
            <a:bevelT w="165100" prst="coolSlant"/>
          </a:sp3d>
        </p:spPr>
        <p:txBody>
          <a:bodyPr wrap="square" rtlCol="0">
            <a:spAutoFit/>
          </a:bodyPr>
          <a:lstStyle/>
          <a:p>
            <a:pPr algn="ctr"/>
            <a:r>
              <a:rPr lang="en-US" dirty="0">
                <a:solidFill>
                  <a:srgbClr val="000000"/>
                </a:solidFill>
              </a:rPr>
              <a:t>Adapted from:</a:t>
            </a:r>
          </a:p>
          <a:p>
            <a:pPr algn="ctr"/>
            <a:r>
              <a:rPr lang="en-US" dirty="0">
                <a:solidFill>
                  <a:srgbClr val="000000"/>
                </a:solidFill>
              </a:rPr>
              <a:t>http://www.fossilizedcustoms.com/sightedmoonorigins.html</a:t>
            </a:r>
          </a:p>
        </p:txBody>
      </p:sp>
      <p:sp>
        <p:nvSpPr>
          <p:cNvPr id="7" name="Slide Number Placeholder 1"/>
          <p:cNvSpPr txBox="1">
            <a:spLocks/>
          </p:cNvSpPr>
          <p:nvPr/>
        </p:nvSpPr>
        <p:spPr>
          <a:xfrm>
            <a:off x="11430000" y="6268965"/>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4C6552-42F6-43F2-A3FB-E92E8C09004E}" type="slidenum">
              <a:rPr lang="en-US" b="1" smtClean="0">
                <a:solidFill>
                  <a:schemeClr val="tx1"/>
                </a:solidFill>
              </a:rPr>
              <a:pPr/>
              <a:t>32</a:t>
            </a:fld>
            <a:endParaRPr lang="en-US" b="1" dirty="0">
              <a:solidFill>
                <a:schemeClr val="tx1"/>
              </a:solidFill>
            </a:endParaRPr>
          </a:p>
        </p:txBody>
      </p:sp>
      <p:pic>
        <p:nvPicPr>
          <p:cNvPr id="9" name="Picture 7" descr="C:\Users\Rae\Desktop\flowers snow yellow purpl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03140" y="7471608"/>
            <a:ext cx="1900392" cy="127682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0" name="Picture 9" descr="C:\Users\Rae\Desktop\flowers snow purpl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31430" y="7422736"/>
            <a:ext cx="1690874" cy="153288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1" name="Picture 2" descr="C:\Users\Rae\Desktop\flowers snow pink.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33800" y="7315200"/>
            <a:ext cx="1447799" cy="1565343"/>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2" name="Picture 3" descr="C:\Users\Rae\Desktop\flowers snow yellow.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563725" y="7527073"/>
            <a:ext cx="1522126" cy="1141595"/>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3" name="Picture 4" descr="C:\Users\Rae\Desktop\flowers snow mt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1000" y="7330440"/>
            <a:ext cx="1729410" cy="1382824"/>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20" name="Picture 2" descr="C:\Users\Rae\Desktop\islam moon star 2.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flipH="1">
            <a:off x="4645948" y="1228725"/>
            <a:ext cx="1770964" cy="1743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11982" y="210233"/>
            <a:ext cx="6563279" cy="707886"/>
          </a:xfrm>
          <a:prstGeom prst="rect">
            <a:avLst/>
          </a:prstGeom>
          <a:solidFill>
            <a:schemeClr val="accent6">
              <a:lumMod val="40000"/>
              <a:lumOff val="60000"/>
            </a:schemeClr>
          </a:solidFill>
          <a:ln w="57150">
            <a:solidFill>
              <a:schemeClr val="accent6">
                <a:lumMod val="75000"/>
              </a:schemeClr>
            </a:solidFill>
          </a:ln>
          <a:scene3d>
            <a:camera prst="orthographicFront"/>
            <a:lightRig rig="threePt" dir="t"/>
          </a:scene3d>
          <a:sp3d>
            <a:bevelT w="114300" prst="artDeco"/>
          </a:sp3d>
        </p:spPr>
        <p:style>
          <a:lnRef idx="3">
            <a:schemeClr val="lt1"/>
          </a:lnRef>
          <a:fillRef idx="1">
            <a:schemeClr val="accent4"/>
          </a:fillRef>
          <a:effectRef idx="1">
            <a:schemeClr val="accent4"/>
          </a:effectRef>
          <a:fontRef idx="minor">
            <a:schemeClr val="lt1"/>
          </a:fontRef>
        </p:style>
        <p:txBody>
          <a:bodyPr wrap="square" rtlCol="0">
            <a:spAutoFit/>
            <a:sp3d extrusionH="57150">
              <a:bevelT w="38100" h="38100" prst="angle"/>
            </a:sp3d>
          </a:bodyPr>
          <a:lstStyle/>
          <a:p>
            <a:pPr algn="ct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History Long Before Islam</a:t>
            </a:r>
          </a:p>
        </p:txBody>
      </p:sp>
      <p:pic>
        <p:nvPicPr>
          <p:cNvPr id="4098" name="Picture 2" descr="C:\Users\Rae\Desktop\egypt moon disc.jpg"/>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7362766" y="2362199"/>
            <a:ext cx="4539674" cy="3657601"/>
          </a:xfrm>
          <a:prstGeom prst="rect">
            <a:avLst/>
          </a:prstGeom>
          <a:noFill/>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pic>
        <p:nvPicPr>
          <p:cNvPr id="4101" name="Picture 5" descr="C:\Users\Rae\Desktop\Moon study\Shiva 4.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087599" y="3207303"/>
            <a:ext cx="2887662" cy="2560637"/>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11982" y="3746718"/>
            <a:ext cx="3406298" cy="1815882"/>
          </a:xfrm>
          <a:prstGeom prst="rect">
            <a:avLst/>
          </a:prstGeom>
          <a:solidFill>
            <a:schemeClr val="accent3">
              <a:lumMod val="20000"/>
              <a:lumOff val="80000"/>
            </a:schemeClr>
          </a:solidFill>
          <a:ln w="76200">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800" b="1" dirty="0">
                <a:solidFill>
                  <a:srgbClr val="006600"/>
                </a:solidFill>
              </a:rPr>
              <a:t>This origin is rooted in the Hindu culture </a:t>
            </a:r>
            <a:br>
              <a:rPr lang="en-US" sz="2800" b="1" dirty="0">
                <a:solidFill>
                  <a:srgbClr val="006600"/>
                </a:solidFill>
              </a:rPr>
            </a:br>
            <a:r>
              <a:rPr lang="en-US" sz="2800" b="1" dirty="0">
                <a:solidFill>
                  <a:srgbClr val="006600"/>
                </a:solidFill>
              </a:rPr>
              <a:t>and the worship of Hindu Lord Shiva. </a:t>
            </a:r>
            <a:endParaRPr lang="en-US" sz="2000" i="1" dirty="0">
              <a:solidFill>
                <a:srgbClr val="000000"/>
              </a:solidFill>
            </a:endParaRPr>
          </a:p>
        </p:txBody>
      </p:sp>
      <p:sp>
        <p:nvSpPr>
          <p:cNvPr id="30" name="TextBox 29"/>
          <p:cNvSpPr txBox="1"/>
          <p:nvPr/>
        </p:nvSpPr>
        <p:spPr>
          <a:xfrm>
            <a:off x="7362766" y="210234"/>
            <a:ext cx="4600634" cy="1815882"/>
          </a:xfrm>
          <a:prstGeom prst="rect">
            <a:avLst/>
          </a:prstGeom>
          <a:solidFill>
            <a:schemeClr val="accent3">
              <a:lumMod val="20000"/>
              <a:lumOff val="80000"/>
            </a:schemeClr>
          </a:solidFill>
          <a:ln w="76200">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800" b="1" dirty="0">
                <a:solidFill>
                  <a:srgbClr val="000000"/>
                </a:solidFill>
              </a:rPr>
              <a:t>The </a:t>
            </a:r>
            <a:r>
              <a:rPr lang="en-US" sz="2800" b="1" u="sng" dirty="0">
                <a:solidFill>
                  <a:srgbClr val="000000"/>
                </a:solidFill>
              </a:rPr>
              <a:t>crescent moon</a:t>
            </a:r>
            <a:r>
              <a:rPr lang="en-US" sz="2800" b="1" dirty="0">
                <a:solidFill>
                  <a:srgbClr val="000000"/>
                </a:solidFill>
              </a:rPr>
              <a:t> was also venerated in the Egyptian culture with the moon </a:t>
            </a:r>
            <a:br>
              <a:rPr lang="en-US" sz="2800" b="1" dirty="0">
                <a:solidFill>
                  <a:srgbClr val="000000"/>
                </a:solidFill>
              </a:rPr>
            </a:br>
            <a:r>
              <a:rPr lang="en-US" sz="2800" b="1" dirty="0">
                <a:solidFill>
                  <a:srgbClr val="000000"/>
                </a:solidFill>
              </a:rPr>
              <a:t>below a solar disc.  </a:t>
            </a:r>
            <a:endParaRPr lang="en-US" sz="2000" i="1" dirty="0">
              <a:solidFill>
                <a:srgbClr val="000000"/>
              </a:solidFill>
            </a:endParaRPr>
          </a:p>
        </p:txBody>
      </p:sp>
      <p:sp>
        <p:nvSpPr>
          <p:cNvPr id="31" name="Oval 30"/>
          <p:cNvSpPr/>
          <p:nvPr/>
        </p:nvSpPr>
        <p:spPr>
          <a:xfrm>
            <a:off x="4876800" y="3338423"/>
            <a:ext cx="685800" cy="471577"/>
          </a:xfrm>
          <a:prstGeom prst="ellipse">
            <a:avLst/>
          </a:prstGeom>
          <a:noFill/>
          <a:ln w="76200">
            <a:solidFill>
              <a:srgbClr val="FF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0470661"/>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5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wipe(up)">
                                      <p:cBhvr>
                                        <p:cTn id="12" dur="5000"/>
                                        <p:tgtEl>
                                          <p:spTgt spid="29">
                                            <p:txEl>
                                              <p:pRg st="0" end="0"/>
                                            </p:txEl>
                                          </p:spTgt>
                                        </p:tgtEl>
                                      </p:cBhvr>
                                    </p:animEffect>
                                  </p:childTnLst>
                                </p:cTn>
                              </p:par>
                              <p:par>
                                <p:cTn id="13" presetID="21" presetClass="entr" presetSubtype="1" fill="hold" grpId="1"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heel(1)">
                                      <p:cBhvr>
                                        <p:cTn id="15" dur="1750"/>
                                        <p:tgtEl>
                                          <p:spTgt spid="31"/>
                                        </p:tgtEl>
                                      </p:cBhvr>
                                    </p:animEffect>
                                  </p:childTnLst>
                                </p:cTn>
                              </p:par>
                              <p:par>
                                <p:cTn id="16" presetID="21" presetClass="entr" presetSubtype="1" fill="hold" grpId="2" nodeType="withEffect">
                                  <p:stCondLst>
                                    <p:cond delay="1750"/>
                                  </p:stCondLst>
                                  <p:childTnLst>
                                    <p:set>
                                      <p:cBhvr>
                                        <p:cTn id="17" dur="1" fill="hold">
                                          <p:stCondLst>
                                            <p:cond delay="0"/>
                                          </p:stCondLst>
                                        </p:cTn>
                                        <p:tgtEl>
                                          <p:spTgt spid="31"/>
                                        </p:tgtEl>
                                        <p:attrNameLst>
                                          <p:attrName>style.visibility</p:attrName>
                                        </p:attrNameLst>
                                      </p:cBhvr>
                                      <p:to>
                                        <p:strVal val="visible"/>
                                      </p:to>
                                    </p:set>
                                    <p:animEffect transition="in" filter="wheel(1)">
                                      <p:cBhvr>
                                        <p:cTn id="18" dur="2250"/>
                                        <p:tgtEl>
                                          <p:spTgt spid="31"/>
                                        </p:tgtEl>
                                      </p:cBhvr>
                                    </p:animEffect>
                                  </p:childTnLst>
                                </p:cTn>
                              </p:par>
                            </p:childTnLst>
                          </p:cTn>
                        </p:par>
                        <p:par>
                          <p:cTn id="19" fill="hold">
                            <p:stCondLst>
                              <p:cond delay="5000"/>
                            </p:stCondLst>
                            <p:childTnLst>
                              <p:par>
                                <p:cTn id="20" presetID="42" presetClass="exit" presetSubtype="0" fill="hold" grpId="3" nodeType="afterEffect">
                                  <p:stCondLst>
                                    <p:cond delay="750"/>
                                  </p:stCondLst>
                                  <p:childTnLst>
                                    <p:animEffect transition="out" filter="fade">
                                      <p:cBhvr>
                                        <p:cTn id="21" dur="1000"/>
                                        <p:tgtEl>
                                          <p:spTgt spid="31"/>
                                        </p:tgtEl>
                                      </p:cBhvr>
                                    </p:animEffect>
                                    <p:anim calcmode="lin" valueType="num">
                                      <p:cBhvr>
                                        <p:cTn id="22" dur="1000"/>
                                        <p:tgtEl>
                                          <p:spTgt spid="31"/>
                                        </p:tgtEl>
                                        <p:attrNameLst>
                                          <p:attrName>ppt_x</p:attrName>
                                        </p:attrNameLst>
                                      </p:cBhvr>
                                      <p:tavLst>
                                        <p:tav tm="0">
                                          <p:val>
                                            <p:strVal val="ppt_x"/>
                                          </p:val>
                                        </p:tav>
                                        <p:tav tm="100000">
                                          <p:val>
                                            <p:strVal val="ppt_x"/>
                                          </p:val>
                                        </p:tav>
                                      </p:tavLst>
                                    </p:anim>
                                    <p:anim calcmode="lin" valueType="num">
                                      <p:cBhvr>
                                        <p:cTn id="23" dur="1000"/>
                                        <p:tgtEl>
                                          <p:spTgt spid="31"/>
                                        </p:tgtEl>
                                        <p:attrNameLst>
                                          <p:attrName>ppt_y</p:attrName>
                                        </p:attrNameLst>
                                      </p:cBhvr>
                                      <p:tavLst>
                                        <p:tav tm="0">
                                          <p:val>
                                            <p:strVal val="ppt_y"/>
                                          </p:val>
                                        </p:tav>
                                        <p:tav tm="100000">
                                          <p:val>
                                            <p:strVal val="ppt_y+.1"/>
                                          </p:val>
                                        </p:tav>
                                      </p:tavLst>
                                    </p:anim>
                                    <p:set>
                                      <p:cBhvr>
                                        <p:cTn id="24" dur="1" fill="hold">
                                          <p:stCondLst>
                                            <p:cond delay="999"/>
                                          </p:stCondLst>
                                        </p:cTn>
                                        <p:tgtEl>
                                          <p:spTgt spid="31"/>
                                        </p:tgtEl>
                                        <p:attrNameLst>
                                          <p:attrName>style.visibility</p:attrName>
                                        </p:attrNameLst>
                                      </p:cBhvr>
                                      <p:to>
                                        <p:strVal val="hidden"/>
                                      </p:to>
                                    </p:set>
                                  </p:childTnLst>
                                </p:cTn>
                              </p:par>
                            </p:childTnLst>
                          </p:cTn>
                        </p:par>
                        <p:par>
                          <p:cTn id="25" fill="hold">
                            <p:stCondLst>
                              <p:cond delay="6750"/>
                            </p:stCondLst>
                            <p:childTnLst>
                              <p:par>
                                <p:cTn id="26" presetID="22" presetClass="entr" presetSubtype="1" fill="hold" nodeType="afterEffect">
                                  <p:stCondLst>
                                    <p:cond delay="0"/>
                                  </p:stCondLst>
                                  <p:childTnLst>
                                    <p:set>
                                      <p:cBhvr>
                                        <p:cTn id="27" dur="1" fill="hold">
                                          <p:stCondLst>
                                            <p:cond delay="0"/>
                                          </p:stCondLst>
                                        </p:cTn>
                                        <p:tgtEl>
                                          <p:spTgt spid="30">
                                            <p:txEl>
                                              <p:pRg st="0" end="0"/>
                                            </p:txEl>
                                          </p:spTgt>
                                        </p:tgtEl>
                                        <p:attrNameLst>
                                          <p:attrName>style.visibility</p:attrName>
                                        </p:attrNameLst>
                                      </p:cBhvr>
                                      <p:to>
                                        <p:strVal val="visible"/>
                                      </p:to>
                                    </p:set>
                                    <p:animEffect transition="in" filter="wipe(up)">
                                      <p:cBhvr>
                                        <p:cTn id="28" dur="5000"/>
                                        <p:tgtEl>
                                          <p:spTgt spid="30">
                                            <p:txEl>
                                              <p:pRg st="0" end="0"/>
                                            </p:txEl>
                                          </p:spTgt>
                                        </p:tgtEl>
                                      </p:cBhvr>
                                    </p:animEffect>
                                  </p:childTnLst>
                                </p:cTn>
                              </p:par>
                              <p:par>
                                <p:cTn id="29" presetID="4" presetClass="entr" presetSubtype="16" fill="hold" nodeType="withEffect">
                                  <p:stCondLst>
                                    <p:cond delay="1250"/>
                                  </p:stCondLst>
                                  <p:childTnLst>
                                    <p:set>
                                      <p:cBhvr>
                                        <p:cTn id="30" dur="1" fill="hold">
                                          <p:stCondLst>
                                            <p:cond delay="0"/>
                                          </p:stCondLst>
                                        </p:cTn>
                                        <p:tgtEl>
                                          <p:spTgt spid="4098"/>
                                        </p:tgtEl>
                                        <p:attrNameLst>
                                          <p:attrName>style.visibility</p:attrName>
                                        </p:attrNameLst>
                                      </p:cBhvr>
                                      <p:to>
                                        <p:strVal val="visible"/>
                                      </p:to>
                                    </p:set>
                                    <p:animEffect transition="in" filter="box(in)">
                                      <p:cBhvr>
                                        <p:cTn id="31"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1" animBg="1"/>
      <p:bldP spid="31" grpId="2" animBg="1"/>
      <p:bldP spid="31" grpId="3"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425669" y="3923169"/>
            <a:ext cx="3079531" cy="2554545"/>
          </a:xfrm>
          <a:prstGeom prst="rect">
            <a:avLst/>
          </a:prstGeom>
          <a:gradFill flip="none" rotWithShape="1">
            <a:gsLst>
              <a:gs pos="0">
                <a:srgbClr val="FBE4AE"/>
              </a:gs>
              <a:gs pos="13000">
                <a:srgbClr val="BD922A"/>
              </a:gs>
              <a:gs pos="27000">
                <a:srgbClr val="BD922A"/>
              </a:gs>
              <a:gs pos="44000">
                <a:srgbClr val="FBE4AE">
                  <a:alpha val="91000"/>
                </a:srgbClr>
              </a:gs>
              <a:gs pos="62000">
                <a:srgbClr val="BD922A"/>
              </a:gs>
              <a:gs pos="71000">
                <a:srgbClr val="835E17">
                  <a:alpha val="36000"/>
                </a:srgbClr>
              </a:gs>
              <a:gs pos="80000">
                <a:srgbClr val="A28949"/>
              </a:gs>
              <a:gs pos="97000">
                <a:srgbClr val="FAE3B7"/>
              </a:gs>
            </a:gsLst>
            <a:lin ang="2700000" scaled="1"/>
            <a:tileRect/>
          </a:gradFill>
          <a:ln w="76200">
            <a:solidFill>
              <a:schemeClr val="accent3">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3200" b="1" u="sng" dirty="0">
                <a:solidFill>
                  <a:srgbClr val="002060"/>
                </a:solidFill>
              </a:rPr>
              <a:t>Note</a:t>
            </a:r>
            <a:r>
              <a:rPr lang="en-US" sz="3200" b="1" dirty="0">
                <a:solidFill>
                  <a:srgbClr val="002060"/>
                </a:solidFill>
              </a:rPr>
              <a:t>:  Islam’s most prominent symbol is the crescent moon, Shiva’s symbol.</a:t>
            </a:r>
          </a:p>
        </p:txBody>
      </p:sp>
      <p:sp>
        <p:nvSpPr>
          <p:cNvPr id="7" name="Slide Number Placeholder 1"/>
          <p:cNvSpPr txBox="1">
            <a:spLocks/>
          </p:cNvSpPr>
          <p:nvPr/>
        </p:nvSpPr>
        <p:spPr>
          <a:xfrm>
            <a:off x="11658600" y="6477714"/>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4C6552-42F6-43F2-A3FB-E92E8C09004E}" type="slidenum">
              <a:rPr lang="en-US" b="1" smtClean="0">
                <a:solidFill>
                  <a:schemeClr val="tx1"/>
                </a:solidFill>
              </a:rPr>
              <a:pPr/>
              <a:t>33</a:t>
            </a:fld>
            <a:endParaRPr lang="en-US" b="1" dirty="0">
              <a:solidFill>
                <a:schemeClr val="tx1"/>
              </a:solidFill>
            </a:endParaRPr>
          </a:p>
        </p:txBody>
      </p:sp>
      <p:sp>
        <p:nvSpPr>
          <p:cNvPr id="8" name="TextBox 7"/>
          <p:cNvSpPr txBox="1"/>
          <p:nvPr/>
        </p:nvSpPr>
        <p:spPr>
          <a:xfrm>
            <a:off x="566032" y="238423"/>
            <a:ext cx="4771267" cy="646331"/>
          </a:xfrm>
          <a:prstGeom prst="rect">
            <a:avLst/>
          </a:prstGeom>
          <a:solidFill>
            <a:schemeClr val="accent6">
              <a:lumMod val="40000"/>
              <a:lumOff val="60000"/>
            </a:schemeClr>
          </a:solidFill>
          <a:ln w="57150">
            <a:solidFill>
              <a:schemeClr val="accent6">
                <a:lumMod val="75000"/>
              </a:schemeClr>
            </a:solidFill>
          </a:ln>
          <a:scene3d>
            <a:camera prst="orthographicFront"/>
            <a:lightRig rig="threePt" dir="t"/>
          </a:scene3d>
          <a:sp3d>
            <a:bevelT w="114300" prst="artDeco"/>
          </a:sp3d>
        </p:spPr>
        <p:style>
          <a:lnRef idx="3">
            <a:schemeClr val="lt1"/>
          </a:lnRef>
          <a:fillRef idx="1">
            <a:schemeClr val="accent4"/>
          </a:fillRef>
          <a:effectRef idx="1">
            <a:schemeClr val="accent4"/>
          </a:effectRef>
          <a:fontRef idx="minor">
            <a:schemeClr val="lt1"/>
          </a:fontRef>
        </p:style>
        <p:txBody>
          <a:bodyPr wrap="square" rtlCol="0">
            <a:spAutoFit/>
            <a:sp3d extrusionH="57150">
              <a:bevelT w="38100" h="38100" prst="angle"/>
            </a:sp3d>
          </a:bodyPr>
          <a:lstStyle/>
          <a:p>
            <a:pPr algn="ctr"/>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Islam - Approx. 610 AD</a:t>
            </a:r>
          </a:p>
        </p:txBody>
      </p:sp>
      <p:pic>
        <p:nvPicPr>
          <p:cNvPr id="9" name="Picture 7" descr="C:\Users\Rae\Desktop\flowers snow yellow purpl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65415" y="6962763"/>
            <a:ext cx="1900392" cy="127682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0" name="Picture 9" descr="C:\Users\Rae\Desktop\flowers snow purpl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31430" y="7422736"/>
            <a:ext cx="1690874" cy="153288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1" name="Picture 2" descr="C:\Users\Rae\Desktop\flowers snow pink.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33800" y="7315200"/>
            <a:ext cx="1447799" cy="1565343"/>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2" name="Picture 3" descr="C:\Users\Rae\Desktop\flowers snow yellow.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563725" y="7527073"/>
            <a:ext cx="1522126" cy="1141595"/>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3" name="Picture 4" descr="C:\Users\Rae\Desktop\flowers snow mt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1000" y="7330440"/>
            <a:ext cx="1729410" cy="1382824"/>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540112" y="3613288"/>
            <a:ext cx="5194688" cy="3046988"/>
          </a:xfrm>
          <a:prstGeom prst="rect">
            <a:avLst/>
          </a:prstGeom>
          <a:solidFill>
            <a:srgbClr val="002060"/>
          </a:solidFill>
          <a:ln w="76200">
            <a:solidFill>
              <a:schemeClr val="accent4">
                <a:lumMod val="60000"/>
                <a:lumOff val="4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wrap="square" rtlCol="0">
            <a:spAutoFit/>
          </a:bodyPr>
          <a:lstStyle/>
          <a:p>
            <a:pPr algn="ctr"/>
            <a:r>
              <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Yahuah is </a:t>
            </a:r>
            <a:r>
              <a:rPr lang="en-US" sz="3200" b="1" u="sng"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not</a:t>
            </a:r>
            <a:r>
              <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represented by any kind of pagan symbol, and certainly He is not using the objects seen in the sky to determine </a:t>
            </a:r>
            <a:br>
              <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r>
              <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His appointed times!</a:t>
            </a:r>
          </a:p>
        </p:txBody>
      </p:sp>
      <p:pic>
        <p:nvPicPr>
          <p:cNvPr id="15" name="Picture 2" descr="C:\Users\Rae\Desktop\Allah only god.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019800" y="267509"/>
            <a:ext cx="3438378" cy="3007458"/>
          </a:xfrm>
          <a:prstGeom prst="roundRect">
            <a:avLst>
              <a:gd name="adj" fmla="val 11111"/>
            </a:avLst>
          </a:prstGeom>
          <a:ln w="190500" cap="rnd">
            <a:solidFill>
              <a:srgbClr val="ACDED8"/>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387142" y="1145321"/>
            <a:ext cx="5129048" cy="2246769"/>
          </a:xfrm>
          <a:prstGeom prst="rect">
            <a:avLst/>
          </a:prstGeom>
          <a:solidFill>
            <a:schemeClr val="accent1">
              <a:lumMod val="20000"/>
              <a:lumOff val="80000"/>
            </a:schemeClr>
          </a:solidFill>
          <a:ln w="76200">
            <a:solidFill>
              <a:srgbClr val="0070C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800" b="1" u="sng" dirty="0">
                <a:ln>
                  <a:solidFill>
                    <a:srgbClr val="002060"/>
                  </a:solidFill>
                </a:ln>
                <a:solidFill>
                  <a:srgbClr val="0070C0"/>
                </a:solidFill>
              </a:rPr>
              <a:t>Allah</a:t>
            </a:r>
            <a:r>
              <a:rPr lang="en-US" sz="2800" dirty="0">
                <a:ln>
                  <a:solidFill>
                    <a:srgbClr val="002060"/>
                  </a:solidFill>
                </a:ln>
                <a:solidFill>
                  <a:srgbClr val="0070C0"/>
                </a:solidFill>
              </a:rPr>
              <a:t>,</a:t>
            </a:r>
            <a:r>
              <a:rPr lang="en-US" sz="2800" b="1" dirty="0">
                <a:ln>
                  <a:solidFill>
                    <a:srgbClr val="002060"/>
                  </a:solidFill>
                </a:ln>
                <a:solidFill>
                  <a:srgbClr val="0070C0"/>
                </a:solidFill>
              </a:rPr>
              <a:t> as represented by the </a:t>
            </a:r>
            <a:r>
              <a:rPr lang="en-US" sz="2800" b="1" u="sng" dirty="0">
                <a:ln>
                  <a:solidFill>
                    <a:srgbClr val="002060"/>
                  </a:solidFill>
                </a:ln>
                <a:solidFill>
                  <a:srgbClr val="0070C0"/>
                </a:solidFill>
              </a:rPr>
              <a:t>crescent moon</a:t>
            </a:r>
            <a:r>
              <a:rPr lang="en-US" sz="2800" dirty="0">
                <a:ln>
                  <a:solidFill>
                    <a:srgbClr val="002060"/>
                  </a:solidFill>
                </a:ln>
                <a:solidFill>
                  <a:srgbClr val="0070C0"/>
                </a:solidFill>
              </a:rPr>
              <a:t>,</a:t>
            </a:r>
            <a:r>
              <a:rPr lang="en-US" sz="2800" b="1" dirty="0">
                <a:ln>
                  <a:solidFill>
                    <a:srgbClr val="002060"/>
                  </a:solidFill>
                </a:ln>
                <a:solidFill>
                  <a:srgbClr val="0070C0"/>
                </a:solidFill>
              </a:rPr>
              <a:t> became the most favored of all 360 deities </a:t>
            </a:r>
            <a:br>
              <a:rPr lang="en-US" sz="2800" b="1" dirty="0">
                <a:ln>
                  <a:solidFill>
                    <a:srgbClr val="002060"/>
                  </a:solidFill>
                </a:ln>
                <a:solidFill>
                  <a:srgbClr val="0070C0"/>
                </a:solidFill>
              </a:rPr>
            </a:br>
            <a:r>
              <a:rPr lang="en-US" sz="2800" b="1" dirty="0">
                <a:ln>
                  <a:solidFill>
                    <a:srgbClr val="002060"/>
                  </a:solidFill>
                </a:ln>
                <a:solidFill>
                  <a:srgbClr val="0070C0"/>
                </a:solidFill>
              </a:rPr>
              <a:t>by Muhammad’s clan adopting the star/crescent moon symbol.</a:t>
            </a:r>
            <a:endParaRPr lang="en-US" sz="2800" b="1" dirty="0">
              <a:ln>
                <a:solidFill>
                  <a:srgbClr val="002060"/>
                </a:solidFill>
              </a:ln>
              <a:solidFill>
                <a:srgbClr val="FF9900"/>
              </a:solidFill>
            </a:endParaRPr>
          </a:p>
        </p:txBody>
      </p:sp>
      <p:pic>
        <p:nvPicPr>
          <p:cNvPr id="20" name="Picture 2" descr="C:\Users\Rae\Desktop\islam moon star 2.jp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flipH="1">
            <a:off x="3829050" y="4009816"/>
            <a:ext cx="2419350" cy="23812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Rectangle 2"/>
          <p:cNvSpPr/>
          <p:nvPr/>
        </p:nvSpPr>
        <p:spPr>
          <a:xfrm>
            <a:off x="9647337" y="63078"/>
            <a:ext cx="2277963" cy="3416320"/>
          </a:xfrm>
          <a:prstGeom prst="rect">
            <a:avLst/>
          </a:prstGeom>
          <a:noFill/>
        </p:spPr>
        <p:txBody>
          <a:bodyPr wrap="square" lIns="91440" tIns="45720" rIns="91440" bIns="45720">
            <a:spAutoFit/>
          </a:bodyPr>
          <a:lstStyle/>
          <a:p>
            <a:pPr algn="ctr"/>
            <a:r>
              <a:rPr lang="en-US" sz="3500" b="1" cap="none" spc="0" dirty="0">
                <a:ln w="1905"/>
                <a:solidFill>
                  <a:srgbClr val="008080"/>
                </a:solidFill>
                <a:effectLst>
                  <a:innerShdw blurRad="69850" dist="43180" dir="5400000">
                    <a:srgbClr val="000000">
                      <a:alpha val="65000"/>
                    </a:srgbClr>
                  </a:innerShdw>
                </a:effectLst>
              </a:rPr>
              <a:t>Allah is not a name.</a:t>
            </a:r>
            <a:br>
              <a:rPr lang="en-US" sz="3500" b="1" cap="none" spc="0" dirty="0">
                <a:ln w="1905"/>
                <a:solidFill>
                  <a:srgbClr val="008080"/>
                </a:solidFill>
                <a:effectLst>
                  <a:innerShdw blurRad="69850" dist="43180" dir="5400000">
                    <a:srgbClr val="000000">
                      <a:alpha val="65000"/>
                    </a:srgbClr>
                  </a:innerShdw>
                </a:effectLst>
              </a:rPr>
            </a:br>
            <a:r>
              <a:rPr lang="en-US" sz="3500" b="1" cap="none" spc="0" dirty="0">
                <a:ln w="1905"/>
                <a:solidFill>
                  <a:srgbClr val="008080"/>
                </a:solidFill>
                <a:effectLst>
                  <a:innerShdw blurRad="69850" dist="43180" dir="5400000">
                    <a:srgbClr val="000000">
                      <a:alpha val="65000"/>
                    </a:srgbClr>
                  </a:innerShdw>
                </a:effectLst>
              </a:rPr>
              <a:t>It is a title likened</a:t>
            </a:r>
            <a:br>
              <a:rPr lang="en-US" sz="3500" b="1" cap="none" spc="0" dirty="0">
                <a:ln w="1905"/>
                <a:solidFill>
                  <a:srgbClr val="008080"/>
                </a:solidFill>
                <a:effectLst>
                  <a:innerShdw blurRad="69850" dist="43180" dir="5400000">
                    <a:srgbClr val="000000">
                      <a:alpha val="65000"/>
                    </a:srgbClr>
                  </a:innerShdw>
                </a:effectLst>
              </a:rPr>
            </a:br>
            <a:r>
              <a:rPr lang="en-US" sz="3500" b="1" cap="none" spc="0" dirty="0">
                <a:ln w="1905"/>
                <a:solidFill>
                  <a:srgbClr val="008080"/>
                </a:solidFill>
                <a:effectLst>
                  <a:innerShdw blurRad="69850" dist="43180" dir="5400000">
                    <a:srgbClr val="000000">
                      <a:alpha val="65000"/>
                    </a:srgbClr>
                  </a:innerShdw>
                </a:effectLst>
              </a:rPr>
              <a:t>to Elohim.</a:t>
            </a:r>
          </a:p>
        </p:txBody>
      </p:sp>
    </p:spTree>
    <p:extLst>
      <p:ext uri="{BB962C8B-B14F-4D97-AF65-F5344CB8AC3E}">
        <p14:creationId xmlns:p14="http://schemas.microsoft.com/office/powerpoint/2010/main" val="3522314254"/>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1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9165" y="6034811"/>
            <a:ext cx="6429965"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Common thread: the Moon!</a:t>
            </a:r>
          </a:p>
        </p:txBody>
      </p:sp>
      <p:sp>
        <p:nvSpPr>
          <p:cNvPr id="7" name="Slide Number Placeholder 1"/>
          <p:cNvSpPr txBox="1">
            <a:spLocks/>
          </p:cNvSpPr>
          <p:nvPr/>
        </p:nvSpPr>
        <p:spPr>
          <a:xfrm>
            <a:off x="11734800" y="6553200"/>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AA4C6552-42F6-43F2-A3FB-E92E8C09004E}" type="slidenum">
              <a:rPr lang="en-US" b="1" smtClean="0">
                <a:solidFill>
                  <a:schemeClr val="tx1"/>
                </a:solidFill>
              </a:rPr>
              <a:pPr algn="ctr"/>
              <a:t>34</a:t>
            </a:fld>
            <a:endParaRPr lang="en-US" b="1" dirty="0">
              <a:solidFill>
                <a:schemeClr val="tx1"/>
              </a:solidFill>
            </a:endParaRPr>
          </a:p>
        </p:txBody>
      </p:sp>
      <p:pic>
        <p:nvPicPr>
          <p:cNvPr id="9" name="Picture 7" descr="C:\Users\Rae\Desktop\flowers snow yellow purpl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03140" y="7471608"/>
            <a:ext cx="1900392" cy="127682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0" name="Picture 9" descr="C:\Users\Rae\Desktop\flowers snow purpl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31430" y="7422736"/>
            <a:ext cx="1690874" cy="153288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1" name="Picture 2" descr="C:\Users\Rae\Desktop\flowers snow pink.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33800" y="7315200"/>
            <a:ext cx="1447799" cy="1565343"/>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2" name="Picture 3" descr="C:\Users\Rae\Desktop\flowers snow yellow.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158710" y="5442085"/>
            <a:ext cx="1522126" cy="1141595"/>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3" name="Picture 4" descr="C:\Users\Rae\Desktop\flowers snow mt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1000" y="7330440"/>
            <a:ext cx="1729410" cy="1382824"/>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67702" y="238780"/>
            <a:ext cx="7296023" cy="569387"/>
          </a:xfrm>
          <a:prstGeom prst="rect">
            <a:avLst/>
          </a:prstGeom>
          <a:solidFill>
            <a:schemeClr val="accent6">
              <a:lumMod val="40000"/>
              <a:lumOff val="60000"/>
            </a:schemeClr>
          </a:solidFill>
          <a:ln w="57150">
            <a:solidFill>
              <a:schemeClr val="accent6">
                <a:lumMod val="75000"/>
              </a:schemeClr>
            </a:solidFill>
          </a:ln>
          <a:scene3d>
            <a:camera prst="orthographicFront"/>
            <a:lightRig rig="threePt" dir="t"/>
          </a:scene3d>
          <a:sp3d>
            <a:bevelT w="114300" prst="artDeco"/>
          </a:sp3d>
        </p:spPr>
        <p:style>
          <a:lnRef idx="3">
            <a:schemeClr val="lt1"/>
          </a:lnRef>
          <a:fillRef idx="1">
            <a:schemeClr val="accent4"/>
          </a:fillRef>
          <a:effectRef idx="1">
            <a:schemeClr val="accent4"/>
          </a:effectRef>
          <a:fontRef idx="minor">
            <a:schemeClr val="lt1"/>
          </a:fontRef>
        </p:style>
        <p:txBody>
          <a:bodyPr wrap="square" rtlCol="0">
            <a:spAutoFit/>
            <a:sp3d extrusionH="57150">
              <a:bevelT w="38100" h="38100" prst="angle"/>
            </a:sp3d>
          </a:bodyPr>
          <a:lstStyle/>
          <a:p>
            <a:pPr algn="ctr"/>
            <a:r>
              <a:rPr lang="en-US" sz="31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It is no surprise Islam adopted the moon!</a:t>
            </a:r>
          </a:p>
        </p:txBody>
      </p:sp>
      <p:pic>
        <p:nvPicPr>
          <p:cNvPr id="4099" name="Picture 3" descr="C:\Users\Rae\Desktop\islam moon relief 2.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696200" y="76200"/>
            <a:ext cx="4305300" cy="3733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6" name="TextBox 25"/>
          <p:cNvSpPr txBox="1"/>
          <p:nvPr/>
        </p:nvSpPr>
        <p:spPr>
          <a:xfrm rot="21440505">
            <a:off x="273405" y="3723714"/>
            <a:ext cx="5601563" cy="2062103"/>
          </a:xfrm>
          <a:prstGeom prst="rect">
            <a:avLst/>
          </a:prstGeom>
          <a:solidFill>
            <a:schemeClr val="accent3">
              <a:lumMod val="20000"/>
              <a:lumOff val="80000"/>
            </a:schemeClr>
          </a:solidFill>
          <a:ln w="76200">
            <a:solidFill>
              <a:schemeClr val="accent3">
                <a:lumMod val="75000"/>
              </a:schemeClr>
            </a:solidFill>
          </a:ln>
          <a:effectLst>
            <a:outerShdw blurRad="149987" dist="250190" dir="8460000" algn="ctr">
              <a:srgbClr val="000000">
                <a:alpha val="28000"/>
              </a:srgbClr>
            </a:outerShdw>
          </a:effectLst>
          <a:scene3d>
            <a:camera prst="orthographicFront">
              <a:rot lat="0" lon="600000" rev="0"/>
            </a:camera>
            <a:lightRig rig="flat" dir="t">
              <a:rot lat="0" lon="0" rev="1200000"/>
            </a:lightRig>
          </a:scene3d>
          <a:sp3d prstMaterial="metal">
            <a:bevelT w="88900" h="88900"/>
          </a:sp3d>
        </p:spPr>
        <p:txBody>
          <a:bodyPr wrap="square" rtlCol="0">
            <a:spAutoFit/>
            <a:sp3d prstMaterial="dkEdge">
              <a:bevelT w="57150"/>
            </a:sp3d>
          </a:bodyPr>
          <a:lstStyle/>
          <a:p>
            <a:pPr algn="ctr"/>
            <a:r>
              <a:rPr lang="en-US" sz="3200" b="1" dirty="0">
                <a:solidFill>
                  <a:srgbClr val="006600"/>
                </a:solidFill>
              </a:rPr>
              <a:t>Christianity also has roots in Alexandria, [Egypt] where </a:t>
            </a:r>
            <a:br>
              <a:rPr lang="en-US" sz="3200" b="1" dirty="0">
                <a:solidFill>
                  <a:srgbClr val="006600"/>
                </a:solidFill>
              </a:rPr>
            </a:br>
            <a:r>
              <a:rPr lang="en-US" sz="3200" b="1" dirty="0">
                <a:solidFill>
                  <a:srgbClr val="006600"/>
                </a:solidFill>
              </a:rPr>
              <a:t>these objects in the sky were also adopted for veneration.  </a:t>
            </a:r>
            <a:endParaRPr lang="en-US" sz="2400" i="1" dirty="0">
              <a:solidFill>
                <a:srgbClr val="000000"/>
              </a:solidFill>
            </a:endParaRPr>
          </a:p>
        </p:txBody>
      </p:sp>
      <p:pic>
        <p:nvPicPr>
          <p:cNvPr id="5122" name="Picture 2" descr="C:\Users\Rae\Desktop\islam temple moon star.jpg"/>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87677" y="1218020"/>
            <a:ext cx="8340044" cy="22109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376867" y="4038600"/>
            <a:ext cx="5624633" cy="2554545"/>
          </a:xfrm>
          <a:prstGeom prst="rect">
            <a:avLst/>
          </a:prstGeom>
          <a:solidFill>
            <a:srgbClr val="002060"/>
          </a:solidFill>
          <a:ln w="76200">
            <a:solidFill>
              <a:schemeClr val="accent4">
                <a:lumMod val="60000"/>
                <a:lumOff val="40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oftRound"/>
          </a:sp3d>
        </p:spPr>
        <p:txBody>
          <a:bodyPr wrap="square" rtlCol="0">
            <a:spAutoFit/>
          </a:bodyPr>
          <a:lstStyle/>
          <a:p>
            <a:pPr algn="ctr"/>
            <a:r>
              <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Hindu’s, Muslims, </a:t>
            </a:r>
            <a:r>
              <a:rPr lang="en-US" sz="3200" b="1" spc="50" dirty="0" err="1">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Karaites</a:t>
            </a:r>
            <a:r>
              <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Rabbinic Jews, etc. are all from the same territory.  </a:t>
            </a:r>
            <a:br>
              <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r>
              <a:rPr lang="en-US"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It’s no wonder their religious cultures have similarities.</a:t>
            </a:r>
          </a:p>
        </p:txBody>
      </p:sp>
      <p:pic>
        <p:nvPicPr>
          <p:cNvPr id="20" name="Picture 2" descr="C:\Users\Rae\Desktop\islam moon star 2.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flipH="1">
            <a:off x="5531430" y="2873081"/>
            <a:ext cx="1466791" cy="144369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507223"/>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225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wipe(up)">
                                      <p:cBhvr>
                                        <p:cTn id="12" dur="4750"/>
                                        <p:tgtEl>
                                          <p:spTgt spid="2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253359"/>
            <a:ext cx="6690886" cy="1631216"/>
          </a:xfrm>
          <a:prstGeom prst="rect">
            <a:avLst/>
          </a:prstGeom>
          <a:noFill/>
        </p:spPr>
        <p:txBody>
          <a:bodyPr wrap="square" rtlCol="0">
            <a:spAutoFit/>
          </a:bodyPr>
          <a:lstStyle/>
          <a:p>
            <a:r>
              <a:rPr lang="en-US" sz="2500" b="1" dirty="0">
                <a:solidFill>
                  <a:prstClr val="white"/>
                </a:solidFill>
                <a:latin typeface="Arial" panose="020B0604020202020204" pitchFamily="34" charset="0"/>
                <a:cs typeface="Arial" panose="020B0604020202020204" pitchFamily="34" charset="0"/>
              </a:rPr>
              <a:t>And there appeared a great wonder in heaven; a woman clothed with the sun, </a:t>
            </a:r>
            <a:r>
              <a:rPr lang="en-US" sz="2500" b="1" dirty="0">
                <a:solidFill>
                  <a:srgbClr val="FDEDCB"/>
                </a:solidFill>
                <a:latin typeface="Arial" panose="020B0604020202020204" pitchFamily="34" charset="0"/>
                <a:cs typeface="Arial" panose="020B0604020202020204" pitchFamily="34" charset="0"/>
              </a:rPr>
              <a:t>and the moon under her feet, </a:t>
            </a:r>
            <a:r>
              <a:rPr lang="en-US" sz="2500" b="1" dirty="0">
                <a:solidFill>
                  <a:prstClr val="white"/>
                </a:solidFill>
                <a:latin typeface="Arial" panose="020B0604020202020204" pitchFamily="34" charset="0"/>
                <a:cs typeface="Arial" panose="020B0604020202020204" pitchFamily="34" charset="0"/>
              </a:rPr>
              <a:t>and upon </a:t>
            </a:r>
            <a:br>
              <a:rPr lang="en-US" sz="2500" b="1" dirty="0">
                <a:solidFill>
                  <a:prstClr val="white"/>
                </a:solidFill>
                <a:latin typeface="Arial" panose="020B0604020202020204" pitchFamily="34" charset="0"/>
                <a:cs typeface="Arial" panose="020B0604020202020204" pitchFamily="34" charset="0"/>
              </a:rPr>
            </a:br>
            <a:r>
              <a:rPr lang="en-US" sz="2500" b="1" dirty="0">
                <a:solidFill>
                  <a:prstClr val="white"/>
                </a:solidFill>
                <a:latin typeface="Arial" panose="020B0604020202020204" pitchFamily="34" charset="0"/>
                <a:cs typeface="Arial" panose="020B0604020202020204" pitchFamily="34" charset="0"/>
              </a:rPr>
              <a:t>her head a crown of twelve stars.  </a:t>
            </a:r>
            <a:r>
              <a:rPr lang="en-US" b="1" i="1" dirty="0">
                <a:solidFill>
                  <a:prstClr val="white"/>
                </a:solidFill>
                <a:latin typeface="Arial" panose="020B0604020202020204" pitchFamily="34" charset="0"/>
                <a:cs typeface="Arial" panose="020B0604020202020204" pitchFamily="34" charset="0"/>
              </a:rPr>
              <a:t>KJV</a:t>
            </a:r>
            <a:endParaRPr lang="en-US" sz="2500" b="1" i="1" dirty="0">
              <a:solidFill>
                <a:prstClr val="white"/>
              </a:solidFill>
              <a:latin typeface="Arial" panose="020B0604020202020204" pitchFamily="34" charset="0"/>
              <a:cs typeface="Arial" panose="020B0604020202020204" pitchFamily="34" charset="0"/>
            </a:endParaRPr>
          </a:p>
        </p:txBody>
      </p:sp>
      <p:sp>
        <p:nvSpPr>
          <p:cNvPr id="4" name="TextBox 3"/>
          <p:cNvSpPr txBox="1"/>
          <p:nvPr/>
        </p:nvSpPr>
        <p:spPr>
          <a:xfrm>
            <a:off x="381000" y="3048000"/>
            <a:ext cx="8763000" cy="3554819"/>
          </a:xfrm>
          <a:prstGeom prst="rect">
            <a:avLst/>
          </a:prstGeom>
          <a:noFill/>
        </p:spPr>
        <p:txBody>
          <a:bodyPr wrap="square" rtlCol="0">
            <a:spAutoFit/>
          </a:bodyPr>
          <a:lstStyle/>
          <a:p>
            <a:pPr marL="342900" indent="-342900">
              <a:lnSpc>
                <a:spcPct val="150000"/>
              </a:lnSpc>
              <a:buFont typeface="Arial" pitchFamily="34" charset="0"/>
              <a:buChar char="•"/>
            </a:pPr>
            <a:r>
              <a:rPr lang="en-US" sz="25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anose="020B0604020202020204" pitchFamily="34" charset="0"/>
                <a:cs typeface="Arial" panose="020B0604020202020204" pitchFamily="34" charset="0"/>
              </a:rPr>
              <a:t>The LIGHT of the sun illuminates the Bride.  </a:t>
            </a:r>
          </a:p>
          <a:p>
            <a:pPr marL="342900" indent="-342900">
              <a:lnSpc>
                <a:spcPct val="150000"/>
              </a:lnSpc>
              <a:buFont typeface="Arial" pitchFamily="34" charset="0"/>
              <a:buChar char="•"/>
            </a:pPr>
            <a:r>
              <a:rPr lang="en-US" sz="25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anose="020B0604020202020204" pitchFamily="34" charset="0"/>
                <a:cs typeface="Arial" panose="020B0604020202020204" pitchFamily="34" charset="0"/>
              </a:rPr>
              <a:t>The moon being </a:t>
            </a:r>
            <a:r>
              <a:rPr lang="en-US" sz="2500" b="1" u="sng"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anose="020B0604020202020204" pitchFamily="34" charset="0"/>
                <a:cs typeface="Arial" panose="020B0604020202020204" pitchFamily="34" charset="0"/>
              </a:rPr>
              <a:t>trampled under foot</a:t>
            </a:r>
            <a:r>
              <a:rPr lang="en-US" sz="25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anose="020B0604020202020204" pitchFamily="34" charset="0"/>
                <a:cs typeface="Arial" panose="020B0604020202020204" pitchFamily="34" charset="0"/>
              </a:rPr>
              <a:t> is of </a:t>
            </a:r>
            <a:br>
              <a:rPr lang="en-US" sz="25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anose="020B0604020202020204" pitchFamily="34" charset="0"/>
                <a:cs typeface="Arial" panose="020B0604020202020204" pitchFamily="34" charset="0"/>
              </a:rPr>
            </a:br>
            <a:r>
              <a:rPr lang="en-US" sz="25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anose="020B0604020202020204" pitchFamily="34" charset="0"/>
                <a:cs typeface="Arial" panose="020B0604020202020204" pitchFamily="34" charset="0"/>
              </a:rPr>
              <a:t>no value for the Bride’s calendar.  </a:t>
            </a:r>
          </a:p>
          <a:p>
            <a:pPr marL="342900" indent="-342900">
              <a:lnSpc>
                <a:spcPct val="150000"/>
              </a:lnSpc>
              <a:buFont typeface="Arial" pitchFamily="34" charset="0"/>
              <a:buChar char="•"/>
            </a:pPr>
            <a:r>
              <a:rPr lang="en-US" sz="2500" b="1" dirty="0">
                <a:ln w="900" cmpd="sng">
                  <a:solidFill>
                    <a:srgbClr val="FF0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anose="020B0604020202020204" pitchFamily="34" charset="0"/>
                <a:cs typeface="Arial" panose="020B0604020202020204" pitchFamily="34" charset="0"/>
              </a:rPr>
              <a:t>She has RISEN ABOVE THE MOON DECEPTION </a:t>
            </a:r>
            <a:br>
              <a:rPr lang="en-US" sz="2500" b="1" dirty="0">
                <a:ln w="900" cmpd="sng">
                  <a:solidFill>
                    <a:srgbClr val="FF0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anose="020B0604020202020204" pitchFamily="34" charset="0"/>
                <a:cs typeface="Arial" panose="020B0604020202020204" pitchFamily="34" charset="0"/>
              </a:rPr>
            </a:br>
            <a:r>
              <a:rPr lang="en-US" sz="2500" b="1" dirty="0">
                <a:ln w="900" cmpd="sng">
                  <a:solidFill>
                    <a:srgbClr val="FF0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anose="020B0604020202020204" pitchFamily="34" charset="0"/>
                <a:cs typeface="Arial" panose="020B0604020202020204" pitchFamily="34" charset="0"/>
              </a:rPr>
              <a:t>THAT the ‘</a:t>
            </a:r>
            <a:r>
              <a:rPr lang="en-US" sz="2500" b="1" u="sng" dirty="0">
                <a:ln w="900" cmpd="sng">
                  <a:solidFill>
                    <a:srgbClr val="FF0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anose="020B0604020202020204" pitchFamily="34" charset="0"/>
                <a:cs typeface="Arial" panose="020B0604020202020204" pitchFamily="34" charset="0"/>
              </a:rPr>
              <a:t>MOON COMMENCES the set-apart MONTHS for calculating</a:t>
            </a:r>
            <a:r>
              <a:rPr lang="en-US" sz="2500" b="1" dirty="0">
                <a:ln w="900" cmpd="sng">
                  <a:solidFill>
                    <a:srgbClr val="FF0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anose="020B0604020202020204" pitchFamily="34" charset="0"/>
                <a:cs typeface="Arial" panose="020B0604020202020204" pitchFamily="34" charset="0"/>
              </a:rPr>
              <a:t> </a:t>
            </a:r>
            <a:r>
              <a:rPr lang="en-US" sz="2500" b="1" u="sng" dirty="0">
                <a:ln w="900" cmpd="sng">
                  <a:solidFill>
                    <a:srgbClr val="FF0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anose="020B0604020202020204" pitchFamily="34" charset="0"/>
                <a:cs typeface="Arial" panose="020B0604020202020204" pitchFamily="34" charset="0"/>
              </a:rPr>
              <a:t>Yahuah’s FEASTS AND FESTIVALS</a:t>
            </a:r>
            <a:r>
              <a:rPr lang="en-US" sz="2500" b="1" dirty="0">
                <a:ln w="900" cmpd="sng">
                  <a:solidFill>
                    <a:srgbClr val="FF0000">
                      <a:alpha val="55000"/>
                    </a:srgb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Arial" panose="020B0604020202020204" pitchFamily="34" charset="0"/>
                <a:cs typeface="Arial" panose="020B0604020202020204" pitchFamily="34" charset="0"/>
              </a:rPr>
              <a:t>’!    </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92143" y="616309"/>
            <a:ext cx="3960996" cy="4863382"/>
          </a:xfrm>
          <a:prstGeom prst="ellipse">
            <a:avLst/>
          </a:prstGeom>
          <a:ln w="190500" cap="rnd">
            <a:solidFill>
              <a:schemeClr val="accent2">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7" name="Slide Number Placeholder 1"/>
          <p:cNvSpPr>
            <a:spLocks noGrp="1"/>
          </p:cNvSpPr>
          <p:nvPr>
            <p:ph type="sldNum" sz="quarter" idx="12"/>
          </p:nvPr>
        </p:nvSpPr>
        <p:spPr>
          <a:xfrm>
            <a:off x="11506200" y="6324600"/>
            <a:ext cx="533400" cy="365125"/>
          </a:xfrm>
        </p:spPr>
        <p:txBody>
          <a:bodyPr/>
          <a:lstStyle/>
          <a:p>
            <a:fld id="{AA4C6552-42F6-43F2-A3FB-E92E8C09004E}" type="slidenum">
              <a:rPr lang="en-US" b="1" smtClean="0">
                <a:solidFill>
                  <a:schemeClr val="tx1"/>
                </a:solidFill>
              </a:rPr>
              <a:pPr/>
              <a:t>35</a:t>
            </a:fld>
            <a:endParaRPr lang="en-US" b="1" dirty="0">
              <a:solidFill>
                <a:schemeClr val="tx1"/>
              </a:solidFill>
            </a:endParaRPr>
          </a:p>
        </p:txBody>
      </p:sp>
      <p:sp>
        <p:nvSpPr>
          <p:cNvPr id="8" name="Title 1"/>
          <p:cNvSpPr txBox="1">
            <a:spLocks/>
          </p:cNvSpPr>
          <p:nvPr/>
        </p:nvSpPr>
        <p:spPr>
          <a:xfrm>
            <a:off x="228600" y="262759"/>
            <a:ext cx="7239000" cy="990600"/>
          </a:xfrm>
          <a:prstGeom prst="rect">
            <a:avLst/>
          </a:prstGeom>
        </p:spPr>
        <p:txBody>
          <a:bodyPr vert="horz"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5400" b="1" dirty="0">
                <a:ln w="11430"/>
                <a:solidFill>
                  <a:schemeClr val="accent2">
                    <a:lumMod val="60000"/>
                    <a:lumOff val="40000"/>
                  </a:schemeClr>
                </a:solidFill>
                <a:effectLst>
                  <a:outerShdw blurRad="50800" dist="39000" dir="5460000" algn="tl">
                    <a:srgbClr val="000000">
                      <a:alpha val="38000"/>
                    </a:srgbClr>
                  </a:outerShdw>
                </a:effectLst>
                <a:latin typeface="Arial Rounded MT Bold" pitchFamily="34" charset="0"/>
              </a:rPr>
              <a:t>Remember Rev 12:1</a:t>
            </a:r>
          </a:p>
        </p:txBody>
      </p:sp>
      <p:pic>
        <p:nvPicPr>
          <p:cNvPr id="10" name="Picture 7" descr="C:\Users\Rae\Desktop\flowers snow yellow purpl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19400" y="7225876"/>
            <a:ext cx="1900392" cy="127682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1" name="Picture 10" descr="C:\Users\Rae\Desktop\flowers snow purpl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750630" y="7333412"/>
            <a:ext cx="1690874" cy="153288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2" name="Picture 2" descr="C:\Users\Rae\Desktop\flowers snow pink.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298577" y="5479691"/>
            <a:ext cx="1447799" cy="1565343"/>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3" name="Picture 3" descr="C:\Users\Rae\Desktop\flowers snow yellow.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782925" y="7437749"/>
            <a:ext cx="1522126" cy="1141595"/>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4" name="Picture 4" descr="C:\Users\Rae\Desktop\flowers snow mt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838200" y="7241116"/>
            <a:ext cx="1729410" cy="1382824"/>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349966"/>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1905000" y="304800"/>
            <a:ext cx="8382000" cy="6324600"/>
          </a:xfrm>
          <a:prstGeom prst="rect">
            <a:avLst/>
          </a:prstGeom>
        </p:spPr>
        <p:txBody>
          <a:bodyPr>
            <a:normAutofit/>
          </a:bodyPr>
          <a:lstStyle>
            <a:lvl1pPr marL="320040" indent="-320040" algn="l" rtl="0" eaLnBrk="1" latinLnBrk="0" hangingPunct="1">
              <a:spcBef>
                <a:spcPts val="700"/>
              </a:spcBef>
              <a:buClr>
                <a:schemeClr val="accent2"/>
              </a:buClr>
              <a:buSzPct val="10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Clr>
                <a:srgbClr val="9FB8CD"/>
              </a:buClr>
            </a:pPr>
            <a:endParaRPr lang="en-US" dirty="0">
              <a:solidFill>
                <a:prstClr val="black"/>
              </a:solidFill>
            </a:endParaRPr>
          </a:p>
        </p:txBody>
      </p:sp>
      <p:sp>
        <p:nvSpPr>
          <p:cNvPr id="4" name="Title 3"/>
          <p:cNvSpPr>
            <a:spLocks noGrp="1"/>
          </p:cNvSpPr>
          <p:nvPr>
            <p:ph type="title"/>
          </p:nvPr>
        </p:nvSpPr>
        <p:spPr>
          <a:xfrm>
            <a:off x="6019800" y="365125"/>
            <a:ext cx="5105400" cy="1325563"/>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lnSpc>
                <a:spcPct val="100000"/>
              </a:lnSpc>
            </a:pPr>
            <a:r>
              <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t>Because most have been taught …</a:t>
            </a:r>
          </a:p>
        </p:txBody>
      </p:sp>
      <p:sp>
        <p:nvSpPr>
          <p:cNvPr id="5" name="Slide Number Placeholder 4"/>
          <p:cNvSpPr>
            <a:spLocks noGrp="1"/>
          </p:cNvSpPr>
          <p:nvPr>
            <p:ph type="sldNum" sz="quarter" idx="12"/>
          </p:nvPr>
        </p:nvSpPr>
        <p:spPr>
          <a:xfrm>
            <a:off x="9448800" y="6446837"/>
            <a:ext cx="2743200" cy="365125"/>
          </a:xfrm>
        </p:spPr>
        <p:txBody>
          <a:bodyPr/>
          <a:lstStyle/>
          <a:p>
            <a:fld id="{AA4C6552-42F6-43F2-A3FB-E92E8C09004E}" type="slidenum">
              <a:rPr lang="en-US" sz="1600" b="1" smtClean="0">
                <a:solidFill>
                  <a:srgbClr val="464653"/>
                </a:solidFill>
              </a:rPr>
              <a:pPr/>
              <a:t>36</a:t>
            </a:fld>
            <a:endParaRPr lang="en-US" b="1" dirty="0">
              <a:solidFill>
                <a:srgbClr val="464653"/>
              </a:solidFill>
            </a:endParaRPr>
          </a:p>
        </p:txBody>
      </p:sp>
      <p:sp>
        <p:nvSpPr>
          <p:cNvPr id="3" name="TextBox 2"/>
          <p:cNvSpPr txBox="1"/>
          <p:nvPr/>
        </p:nvSpPr>
        <p:spPr>
          <a:xfrm>
            <a:off x="3581400" y="2895600"/>
            <a:ext cx="6172200" cy="1938992"/>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b="1" dirty="0">
                <a:solidFill>
                  <a:schemeClr val="accent2">
                    <a:lumMod val="50000"/>
                  </a:schemeClr>
                </a:solidFill>
              </a:rPr>
              <a:t>The moon is in charge of the commencement of Yahuah’s set-apart month …</a:t>
            </a:r>
          </a:p>
        </p:txBody>
      </p:sp>
    </p:spTree>
    <p:extLst>
      <p:ext uri="{BB962C8B-B14F-4D97-AF65-F5344CB8AC3E}">
        <p14:creationId xmlns:p14="http://schemas.microsoft.com/office/powerpoint/2010/main" val="572360606"/>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ontent Placeholder 2"/>
          <p:cNvSpPr txBox="1">
            <a:spLocks/>
          </p:cNvSpPr>
          <p:nvPr/>
        </p:nvSpPr>
        <p:spPr>
          <a:xfrm>
            <a:off x="1905000" y="304800"/>
            <a:ext cx="8382000" cy="6324600"/>
          </a:xfrm>
          <a:prstGeom prst="rect">
            <a:avLst/>
          </a:prstGeom>
        </p:spPr>
        <p:txBody>
          <a:bodyPr>
            <a:normAutofit/>
          </a:bodyPr>
          <a:lstStyle>
            <a:lvl1pPr marL="320040" indent="-320040" algn="l" rtl="0" eaLnBrk="1" latinLnBrk="0" hangingPunct="1">
              <a:spcBef>
                <a:spcPts val="700"/>
              </a:spcBef>
              <a:buClr>
                <a:schemeClr val="accent2"/>
              </a:buClr>
              <a:buSzPct val="10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buClr>
                <a:srgbClr val="9FB8CD"/>
              </a:buClr>
            </a:pPr>
            <a:endParaRPr lang="en-US" dirty="0">
              <a:solidFill>
                <a:prstClr val="black"/>
              </a:solidFill>
            </a:endParaRPr>
          </a:p>
        </p:txBody>
      </p:sp>
      <p:sp>
        <p:nvSpPr>
          <p:cNvPr id="5" name="Slide Number Placeholder 4"/>
          <p:cNvSpPr>
            <a:spLocks noGrp="1"/>
          </p:cNvSpPr>
          <p:nvPr>
            <p:ph type="sldNum" sz="quarter" idx="12"/>
          </p:nvPr>
        </p:nvSpPr>
        <p:spPr>
          <a:xfrm>
            <a:off x="11460480" y="6438900"/>
            <a:ext cx="711200" cy="381000"/>
          </a:xfrm>
        </p:spPr>
        <p:txBody>
          <a:bodyPr/>
          <a:lstStyle/>
          <a:p>
            <a:fld id="{AA4C6552-42F6-43F2-A3FB-E92E8C09004E}" type="slidenum">
              <a:rPr lang="en-US" smtClean="0">
                <a:solidFill>
                  <a:srgbClr val="464653"/>
                </a:solidFill>
              </a:rPr>
              <a:pPr/>
              <a:t>37</a:t>
            </a:fld>
            <a:endParaRPr lang="en-US" dirty="0">
              <a:solidFill>
                <a:srgbClr val="464653"/>
              </a:solidFill>
            </a:endParaRPr>
          </a:p>
        </p:txBody>
      </p:sp>
      <p:sp>
        <p:nvSpPr>
          <p:cNvPr id="3" name="TextBox 2"/>
          <p:cNvSpPr txBox="1"/>
          <p:nvPr/>
        </p:nvSpPr>
        <p:spPr>
          <a:xfrm>
            <a:off x="3810000" y="2819400"/>
            <a:ext cx="5791200" cy="2554545"/>
          </a:xfrm>
          <a:prstGeom prst="rect">
            <a:avLst/>
          </a:prstGeom>
          <a:noFill/>
        </p:spPr>
        <p:txBody>
          <a:bodyPr wrap="square" rtlCol="0">
            <a:spAutoFit/>
            <a:scene3d>
              <a:camera prst="orthographicFront"/>
              <a:lightRig rig="threePt" dir="t"/>
            </a:scene3d>
            <a:sp3d extrusionH="57150">
              <a:bevelT w="38100" h="38100"/>
            </a:sp3d>
          </a:bodyPr>
          <a:lstStyle/>
          <a:p>
            <a:pPr algn="ctr"/>
            <a:r>
              <a:rPr lang="en-US" sz="4000" b="1" dirty="0">
                <a:solidFill>
                  <a:schemeClr val="accent5">
                    <a:lumMod val="50000"/>
                  </a:schemeClr>
                </a:solidFill>
              </a:rPr>
              <a:t>There are five (5) different Hebrew words that have been translated as moon or moons!</a:t>
            </a:r>
          </a:p>
        </p:txBody>
      </p:sp>
      <p:sp>
        <p:nvSpPr>
          <p:cNvPr id="6" name="Title 3"/>
          <p:cNvSpPr txBox="1">
            <a:spLocks/>
          </p:cNvSpPr>
          <p:nvPr/>
        </p:nvSpPr>
        <p:spPr>
          <a:xfrm>
            <a:off x="5791200" y="152400"/>
            <a:ext cx="5562600" cy="2133599"/>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b="1" dirty="0">
                <a:ln w="11430"/>
                <a:solidFill>
                  <a:srgbClr val="002060"/>
                </a:solidFill>
                <a:effectLst>
                  <a:outerShdw blurRad="50800" dist="39000" dir="5460000" algn="tl">
                    <a:srgbClr val="000000">
                      <a:alpha val="38000"/>
                    </a:srgbClr>
                  </a:outerShdw>
                </a:effectLst>
                <a:latin typeface="Arial Rounded MT Bold" pitchFamily="34" charset="0"/>
              </a:rPr>
              <a:t>This concept must be challenged to </a:t>
            </a:r>
            <a:br>
              <a:rPr lang="en-US" b="1" dirty="0">
                <a:ln w="11430"/>
                <a:solidFill>
                  <a:srgbClr val="002060"/>
                </a:solidFill>
                <a:effectLst>
                  <a:outerShdw blurRad="50800" dist="39000" dir="5460000" algn="tl">
                    <a:srgbClr val="000000">
                      <a:alpha val="38000"/>
                    </a:srgbClr>
                  </a:outerShdw>
                </a:effectLst>
                <a:latin typeface="Arial Rounded MT Bold" pitchFamily="34" charset="0"/>
              </a:rPr>
            </a:br>
            <a:r>
              <a:rPr lang="en-US" b="1" dirty="0">
                <a:ln w="11430"/>
                <a:solidFill>
                  <a:srgbClr val="002060"/>
                </a:solidFill>
                <a:effectLst>
                  <a:outerShdw blurRad="50800" dist="39000" dir="5460000" algn="tl">
                    <a:srgbClr val="000000">
                      <a:alpha val="38000"/>
                    </a:srgbClr>
                  </a:outerShdw>
                </a:effectLst>
                <a:latin typeface="Arial Rounded MT Bold" pitchFamily="34" charset="0"/>
              </a:rPr>
              <a:t>see if it is true.</a:t>
            </a:r>
          </a:p>
        </p:txBody>
      </p:sp>
      <p:sp>
        <p:nvSpPr>
          <p:cNvPr id="7" name="Title 3"/>
          <p:cNvSpPr txBox="1">
            <a:spLocks/>
          </p:cNvSpPr>
          <p:nvPr/>
        </p:nvSpPr>
        <p:spPr>
          <a:xfrm>
            <a:off x="6019801" y="5562600"/>
            <a:ext cx="6095999" cy="1081035"/>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2800" b="1" dirty="0">
                <a:ln w="11430"/>
                <a:solidFill>
                  <a:srgbClr val="002060"/>
                </a:solidFill>
                <a:effectLst>
                  <a:outerShdw blurRad="50800" dist="39000" dir="5460000" algn="tl">
                    <a:srgbClr val="000000">
                      <a:alpha val="38000"/>
                    </a:srgbClr>
                  </a:outerShdw>
                </a:effectLst>
                <a:latin typeface="Arial Rounded MT Bold" pitchFamily="34" charset="0"/>
              </a:rPr>
              <a:t>Will any of them confirm the </a:t>
            </a:r>
            <a:br>
              <a:rPr lang="en-US" sz="2800" b="1" dirty="0">
                <a:ln w="11430"/>
                <a:solidFill>
                  <a:srgbClr val="002060"/>
                </a:solidFill>
                <a:effectLst>
                  <a:outerShdw blurRad="50800" dist="39000" dir="5460000" algn="tl">
                    <a:srgbClr val="000000">
                      <a:alpha val="38000"/>
                    </a:srgbClr>
                  </a:outerShdw>
                </a:effectLst>
                <a:latin typeface="Arial Rounded MT Bold" pitchFamily="34" charset="0"/>
              </a:rPr>
            </a:br>
            <a:r>
              <a:rPr lang="en-US" sz="2800" b="1" dirty="0">
                <a:ln w="11430"/>
                <a:solidFill>
                  <a:srgbClr val="002060"/>
                </a:solidFill>
                <a:effectLst>
                  <a:outerShdw blurRad="50800" dist="39000" dir="5460000" algn="tl">
                    <a:srgbClr val="000000">
                      <a:alpha val="38000"/>
                    </a:srgbClr>
                  </a:outerShdw>
                </a:effectLst>
                <a:latin typeface="Arial Rounded MT Bold" pitchFamily="34" charset="0"/>
              </a:rPr>
              <a:t>moon for Yahuah’s month-start?</a:t>
            </a:r>
          </a:p>
        </p:txBody>
      </p:sp>
      <p:pic>
        <p:nvPicPr>
          <p:cNvPr id="8" name="Picture 7" descr="C:\Users\Rae\Desktop\flowers snow yellow purpl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00200" y="7315200"/>
            <a:ext cx="1900392" cy="127682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9" name="Picture 8" descr="C:\Users\Rae\Desktop\flowers snow purpl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0" y="5325114"/>
            <a:ext cx="1657318" cy="153288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0" name="Picture 2" descr="C:\Users\Rae\Desktop\flowers snow pink.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33800" y="7315200"/>
            <a:ext cx="1447799" cy="1565343"/>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1" name="Picture 3" descr="C:\Users\Rae\Desktop\flowers snow yellow.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563725" y="7527073"/>
            <a:ext cx="1522126" cy="1141595"/>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2" name="Picture 4" descr="C:\Users\Rae\Desktop\flowers snow mt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1000" y="7330440"/>
            <a:ext cx="1729410" cy="1382824"/>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859683"/>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7001">
              <a:srgbClr val="C9E7A7"/>
            </a:gs>
            <a:gs pos="43000">
              <a:srgbClr val="7D8496">
                <a:alpha val="53000"/>
              </a:srgbClr>
            </a:gs>
            <a:gs pos="68000">
              <a:srgbClr val="ECDFF5"/>
            </a:gs>
            <a:gs pos="92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1600201" y="304800"/>
            <a:ext cx="8941498" cy="762000"/>
          </a:xfrm>
          <a:noFill/>
          <a:ln>
            <a:noFill/>
          </a:ln>
          <a:scene3d>
            <a:camera prst="orthographicFront"/>
            <a:lightRig rig="threePt" dir="t"/>
          </a:scene3d>
          <a:sp3d>
            <a:bevelT w="152400" h="50800" prst="softRound"/>
          </a:sp3d>
        </p:spPr>
        <p:txBody>
          <a:bodyPr>
            <a:normAutofit fontScale="90000"/>
            <a:sp3d extrusionH="57150">
              <a:bevelT h="25400" prst="softRound"/>
            </a:sp3d>
          </a:bodyPr>
          <a:lstStyle/>
          <a:p>
            <a:pPr algn="ctr"/>
            <a:r>
              <a:rPr lang="en-US" b="1" dirty="0">
                <a:ln w="10541" cmpd="sng">
                  <a:solidFill>
                    <a:schemeClr val="accent1">
                      <a:shade val="88000"/>
                      <a:satMod val="110000"/>
                    </a:schemeClr>
                  </a:solidFill>
                  <a:prstDash val="solid"/>
                </a:ln>
                <a:solidFill>
                  <a:srgbClr val="0070C0"/>
                </a:solidFill>
              </a:rPr>
              <a:t> </a:t>
            </a:r>
            <a:r>
              <a:rPr lang="en-US" sz="5300" b="1" dirty="0">
                <a:ln w="10541" cmpd="sng">
                  <a:solidFill>
                    <a:srgbClr val="002060"/>
                  </a:solidFill>
                  <a:prstDash val="solid"/>
                </a:ln>
                <a:solidFill>
                  <a:schemeClr val="accent1"/>
                </a:solidFill>
                <a:latin typeface="Arial Rounded MT Bold" pitchFamily="34" charset="0"/>
              </a:rPr>
              <a:t>Introduction:  True or False?  </a:t>
            </a:r>
          </a:p>
        </p:txBody>
      </p:sp>
      <p:sp>
        <p:nvSpPr>
          <p:cNvPr id="9" name="Slide Number Placeholder 3"/>
          <p:cNvSpPr>
            <a:spLocks noGrp="1"/>
          </p:cNvSpPr>
          <p:nvPr>
            <p:ph type="sldNum" sz="quarter" idx="12"/>
          </p:nvPr>
        </p:nvSpPr>
        <p:spPr>
          <a:xfrm>
            <a:off x="0" y="1272222"/>
            <a:ext cx="711200" cy="244476"/>
          </a:xfrm>
        </p:spPr>
        <p:txBody>
          <a:bodyPr>
            <a:normAutofit fontScale="85000" lnSpcReduction="20000"/>
          </a:bodyPr>
          <a:lstStyle/>
          <a:p>
            <a:fld id="{AA4C6552-42F6-43F2-A3FB-E92E8C09004E}" type="slidenum">
              <a:rPr lang="en-US" smtClean="0"/>
              <a:pPr/>
              <a:t>38</a:t>
            </a:fld>
            <a:endParaRPr lang="en-US"/>
          </a:p>
        </p:txBody>
      </p:sp>
      <p:sp>
        <p:nvSpPr>
          <p:cNvPr id="10" name="Content Placeholder 2"/>
          <p:cNvSpPr>
            <a:spLocks noGrp="1"/>
          </p:cNvSpPr>
          <p:nvPr>
            <p:ph sz="quarter" idx="1"/>
          </p:nvPr>
        </p:nvSpPr>
        <p:spPr>
          <a:xfrm>
            <a:off x="1066800" y="1600200"/>
            <a:ext cx="10668000" cy="4953000"/>
          </a:xfrm>
        </p:spPr>
        <p:txBody>
          <a:bodyPr>
            <a:noAutofit/>
            <a:scene3d>
              <a:camera prst="orthographicFront"/>
              <a:lightRig rig="threePt" dir="t"/>
            </a:scene3d>
            <a:sp3d extrusionH="57150">
              <a:bevelT w="38100" h="38100"/>
            </a:sp3d>
          </a:bodyPr>
          <a:lstStyle/>
          <a:p>
            <a:pPr marL="0" indent="0">
              <a:buNone/>
            </a:pPr>
            <a:r>
              <a:rPr lang="en-US" sz="2800" b="1" dirty="0">
                <a:ln>
                  <a:solidFill>
                    <a:srgbClr val="002060"/>
                  </a:solidFill>
                </a:ln>
                <a:solidFill>
                  <a:srgbClr val="0070C0"/>
                </a:solidFill>
              </a:rPr>
              <a:t>Truth does not fight to have a place in the heart of man.  </a:t>
            </a:r>
            <a:br>
              <a:rPr lang="en-US" sz="2800" b="1" dirty="0">
                <a:ln>
                  <a:solidFill>
                    <a:srgbClr val="002060"/>
                  </a:solidFill>
                </a:ln>
                <a:solidFill>
                  <a:srgbClr val="0070C0"/>
                </a:solidFill>
              </a:rPr>
            </a:br>
            <a:r>
              <a:rPr lang="en-US" sz="2800" b="1" dirty="0">
                <a:ln>
                  <a:solidFill>
                    <a:srgbClr val="002060"/>
                  </a:solidFill>
                </a:ln>
                <a:solidFill>
                  <a:srgbClr val="0070C0"/>
                </a:solidFill>
              </a:rPr>
              <a:t>It simply presents itself – take it or leave it.  </a:t>
            </a:r>
          </a:p>
          <a:p>
            <a:endParaRPr lang="en-US" sz="800" b="1" dirty="0">
              <a:ln>
                <a:solidFill>
                  <a:srgbClr val="002060"/>
                </a:solidFill>
              </a:ln>
            </a:endParaRPr>
          </a:p>
          <a:p>
            <a:pPr marL="0" indent="0">
              <a:buNone/>
            </a:pPr>
            <a:r>
              <a:rPr lang="en-US" sz="2800" b="1" dirty="0">
                <a:ln>
                  <a:solidFill>
                    <a:srgbClr val="002060"/>
                  </a:solidFill>
                </a:ln>
                <a:solidFill>
                  <a:srgbClr val="C00000"/>
                </a:solidFill>
              </a:rPr>
              <a:t>On the other hand, error – especially pagan errors that specifically counter Yahuah’s truths, resist at all costs </a:t>
            </a:r>
            <a:br>
              <a:rPr lang="en-US" sz="2800" b="1" dirty="0">
                <a:ln>
                  <a:solidFill>
                    <a:srgbClr val="002060"/>
                  </a:solidFill>
                </a:ln>
                <a:solidFill>
                  <a:srgbClr val="C00000"/>
                </a:solidFill>
              </a:rPr>
            </a:br>
            <a:r>
              <a:rPr lang="en-US" sz="2800" b="1" dirty="0">
                <a:ln>
                  <a:solidFill>
                    <a:srgbClr val="002060"/>
                  </a:solidFill>
                </a:ln>
                <a:solidFill>
                  <a:srgbClr val="C00000"/>
                </a:solidFill>
              </a:rPr>
              <a:t>of being replaced by truth. </a:t>
            </a:r>
          </a:p>
          <a:p>
            <a:pPr marL="0" indent="0">
              <a:buNone/>
            </a:pPr>
            <a:r>
              <a:rPr lang="en-US" sz="2800" b="1" dirty="0">
                <a:ln>
                  <a:solidFill>
                    <a:srgbClr val="002060"/>
                  </a:solidFill>
                </a:ln>
                <a:solidFill>
                  <a:srgbClr val="0070C0"/>
                </a:solidFill>
              </a:rPr>
              <a:t>What is the truth about this moon month?</a:t>
            </a:r>
          </a:p>
          <a:p>
            <a:pPr marL="0" indent="0">
              <a:buNone/>
            </a:pPr>
            <a:r>
              <a:rPr lang="en-US" sz="1000" b="1" dirty="0">
                <a:ln>
                  <a:solidFill>
                    <a:srgbClr val="002060"/>
                  </a:solidFill>
                </a:ln>
                <a:solidFill>
                  <a:srgbClr val="0070C0"/>
                </a:solidFill>
              </a:rPr>
              <a:t> </a:t>
            </a:r>
            <a:br>
              <a:rPr lang="en-US" sz="2800" b="1" dirty="0">
                <a:ln>
                  <a:solidFill>
                    <a:srgbClr val="002060"/>
                  </a:solidFill>
                </a:ln>
              </a:rPr>
            </a:br>
            <a:r>
              <a:rPr lang="en-US" sz="2800" b="1" dirty="0">
                <a:ln>
                  <a:solidFill>
                    <a:srgbClr val="002060"/>
                  </a:solidFill>
                </a:ln>
                <a:solidFill>
                  <a:schemeClr val="tx1">
                    <a:lumMod val="75000"/>
                    <a:lumOff val="25000"/>
                  </a:schemeClr>
                </a:solidFill>
              </a:rPr>
              <a:t>Is it really in charge of determining when </a:t>
            </a:r>
          </a:p>
          <a:p>
            <a:pPr marL="0" indent="0">
              <a:buNone/>
            </a:pPr>
            <a:r>
              <a:rPr lang="en-US" sz="2800" b="1" dirty="0">
                <a:ln>
                  <a:solidFill>
                    <a:srgbClr val="002060"/>
                  </a:solidFill>
                </a:ln>
                <a:solidFill>
                  <a:schemeClr val="tx1">
                    <a:lumMod val="75000"/>
                    <a:lumOff val="25000"/>
                  </a:schemeClr>
                </a:solidFill>
              </a:rPr>
              <a:t>Yahuah’s set-apart month begins?  </a:t>
            </a:r>
          </a:p>
        </p:txBody>
      </p:sp>
      <p:pic>
        <p:nvPicPr>
          <p:cNvPr id="11" name="Picture 2" descr="C:\Users\Rae\Desktop\true false sign.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8839200" y="3812371"/>
            <a:ext cx="2676526" cy="26646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696211"/>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animEffect transition="in" filter="wipe(up)">
                                      <p:cBhvr>
                                        <p:cTn id="7" dur="1000"/>
                                        <p:tgtEl>
                                          <p:spTgt spid="1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xEl>
                                              <p:pRg st="3" end="3"/>
                                            </p:txEl>
                                          </p:spTgt>
                                        </p:tgtEl>
                                        <p:attrNameLst>
                                          <p:attrName>style.visibility</p:attrName>
                                        </p:attrNameLst>
                                      </p:cBhvr>
                                      <p:to>
                                        <p:strVal val="visible"/>
                                      </p:to>
                                    </p:set>
                                    <p:animEffect transition="in" filter="wipe(left)">
                                      <p:cBhvr>
                                        <p:cTn id="12" dur="1750"/>
                                        <p:tgtEl>
                                          <p:spTgt spid="10">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animEffect transition="in" filter="wipe(left)">
                                      <p:cBhvr>
                                        <p:cTn id="17" dur="1750"/>
                                        <p:tgtEl>
                                          <p:spTgt spid="10">
                                            <p:txEl>
                                              <p:pRg st="4" end="4"/>
                                            </p:txEl>
                                          </p:spTgt>
                                        </p:tgtEl>
                                      </p:cBhvr>
                                    </p:animEffect>
                                  </p:childTnLst>
                                </p:cTn>
                              </p:par>
                              <p:par>
                                <p:cTn id="18" presetID="22" presetClass="entr" presetSubtype="8" fill="hold" nodeType="withEffect">
                                  <p:stCondLst>
                                    <p:cond delay="0"/>
                                  </p:stCondLst>
                                  <p:childTnLst>
                                    <p:set>
                                      <p:cBhvr>
                                        <p:cTn id="19" dur="1" fill="hold">
                                          <p:stCondLst>
                                            <p:cond delay="0"/>
                                          </p:stCondLst>
                                        </p:cTn>
                                        <p:tgtEl>
                                          <p:spTgt spid="10">
                                            <p:txEl>
                                              <p:pRg st="5" end="5"/>
                                            </p:txEl>
                                          </p:spTgt>
                                        </p:tgtEl>
                                        <p:attrNameLst>
                                          <p:attrName>style.visibility</p:attrName>
                                        </p:attrNameLst>
                                      </p:cBhvr>
                                      <p:to>
                                        <p:strVal val="visible"/>
                                      </p:to>
                                    </p:set>
                                    <p:animEffect transition="in" filter="wipe(left)">
                                      <p:cBhvr>
                                        <p:cTn id="20" dur="175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2800" y="152400"/>
            <a:ext cx="10871200" cy="9906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002060"/>
                  </a:solidFill>
                </a:ln>
                <a:solidFill>
                  <a:schemeClr val="accent1"/>
                </a:solidFill>
                <a:effectLst>
                  <a:outerShdw blurRad="50800" dist="39000" dir="5460000" algn="tl">
                    <a:srgbClr val="000000">
                      <a:alpha val="38000"/>
                    </a:srgbClr>
                  </a:outerShdw>
                </a:effectLst>
                <a:latin typeface="Arial Rounded MT Bold" pitchFamily="34" charset="0"/>
              </a:rPr>
              <a:t>Rightly Dividing the Truth</a:t>
            </a:r>
          </a:p>
        </p:txBody>
      </p:sp>
      <p:sp>
        <p:nvSpPr>
          <p:cNvPr id="3" name="Content Placeholder 2"/>
          <p:cNvSpPr>
            <a:spLocks noGrp="1"/>
          </p:cNvSpPr>
          <p:nvPr>
            <p:ph sz="quarter" idx="1"/>
          </p:nvPr>
        </p:nvSpPr>
        <p:spPr>
          <a:xfrm>
            <a:off x="4978400" y="1600201"/>
            <a:ext cx="6832600" cy="4963633"/>
          </a:xfrm>
        </p:spPr>
        <p:txBody>
          <a:bodyPr>
            <a:normAutofit/>
            <a:scene3d>
              <a:camera prst="orthographicFront"/>
              <a:lightRig rig="threePt" dir="t"/>
            </a:scene3d>
            <a:sp3d extrusionH="57150">
              <a:bevelT w="38100" h="38100"/>
            </a:sp3d>
          </a:bodyPr>
          <a:lstStyle/>
          <a:p>
            <a:r>
              <a:rPr lang="en-US" b="1" dirty="0">
                <a:solidFill>
                  <a:schemeClr val="accent1">
                    <a:lumMod val="75000"/>
                  </a:schemeClr>
                </a:solidFill>
              </a:rPr>
              <a:t>By the Scriptures</a:t>
            </a:r>
          </a:p>
          <a:p>
            <a:r>
              <a:rPr lang="en-US" b="1" dirty="0">
                <a:solidFill>
                  <a:srgbClr val="C00000"/>
                </a:solidFill>
              </a:rPr>
              <a:t>By Secular History</a:t>
            </a:r>
            <a:r>
              <a:rPr lang="en-US" dirty="0"/>
              <a:t>  (Why?)</a:t>
            </a:r>
            <a:br>
              <a:rPr lang="en-US" dirty="0"/>
            </a:br>
            <a:endParaRPr lang="en-US" sz="1600" dirty="0"/>
          </a:p>
          <a:p>
            <a:pPr>
              <a:buFont typeface="Wingdings" pitchFamily="2" charset="2"/>
              <a:buChar char="Ø"/>
            </a:pPr>
            <a:r>
              <a:rPr lang="en-US" dirty="0">
                <a:solidFill>
                  <a:srgbClr val="002060"/>
                </a:solidFill>
              </a:rPr>
              <a:t>Pagan errors recorded in history are found to wrestle for prominence above Torah truth.  </a:t>
            </a:r>
            <a:br>
              <a:rPr lang="en-US" dirty="0">
                <a:solidFill>
                  <a:srgbClr val="002060"/>
                </a:solidFill>
              </a:rPr>
            </a:br>
            <a:endParaRPr lang="en-US" sz="1700" dirty="0">
              <a:solidFill>
                <a:srgbClr val="002060"/>
              </a:solidFill>
            </a:endParaRPr>
          </a:p>
          <a:p>
            <a:pPr>
              <a:buFont typeface="Wingdings" pitchFamily="2" charset="2"/>
              <a:buChar char="Ø"/>
            </a:pPr>
            <a:r>
              <a:rPr lang="en-US" dirty="0">
                <a:solidFill>
                  <a:srgbClr val="002060"/>
                </a:solidFill>
              </a:rPr>
              <a:t>It’s easier to make a good decision with an abundance of evidence.</a:t>
            </a:r>
            <a:br>
              <a:rPr lang="en-US" dirty="0">
                <a:solidFill>
                  <a:srgbClr val="002060"/>
                </a:solidFill>
              </a:rPr>
            </a:br>
            <a:r>
              <a:rPr lang="en-US" sz="1900" dirty="0">
                <a:solidFill>
                  <a:srgbClr val="0070C0"/>
                </a:solidFill>
              </a:rPr>
              <a:t>(Scriptures will be provided as the study progresses.)</a:t>
            </a:r>
            <a:endParaRPr lang="en-US" sz="4700" dirty="0">
              <a:solidFill>
                <a:srgbClr val="0070C0"/>
              </a:solidFill>
            </a:endParaRPr>
          </a:p>
          <a:p>
            <a:pPr marL="0" indent="0">
              <a:buNone/>
            </a:pPr>
            <a:endParaRPr lang="en-US" dirty="0"/>
          </a:p>
        </p:txBody>
      </p:sp>
      <p:pic>
        <p:nvPicPr>
          <p:cNvPr id="6" name="Content Placeholder 5"/>
          <p:cNvPicPr>
            <a:picLocks noGrp="1" noChangeAspect="1"/>
          </p:cNvPicPr>
          <p:nvPr>
            <p:ph sz="quarter" idx="2"/>
          </p:nvPr>
        </p:nvPicPr>
        <p:blipFill>
          <a:blip r:embed="rId4" cstate="print">
            <a:extLst>
              <a:ext uri="{28A0092B-C50C-407E-A947-70E740481C1C}">
                <a14:useLocalDpi xmlns:a14="http://schemas.microsoft.com/office/drawing/2010/main"/>
              </a:ext>
            </a:extLst>
          </a:blip>
          <a:stretch>
            <a:fillRect/>
          </a:stretch>
        </p:blipFill>
        <p:spPr>
          <a:xfrm>
            <a:off x="762000" y="1752600"/>
            <a:ext cx="3585408" cy="3048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Slide Number Placeholder 4"/>
          <p:cNvSpPr>
            <a:spLocks noGrp="1"/>
          </p:cNvSpPr>
          <p:nvPr>
            <p:ph type="sldNum" sz="quarter" idx="16"/>
          </p:nvPr>
        </p:nvSpPr>
        <p:spPr/>
        <p:txBody>
          <a:bodyPr>
            <a:normAutofit fontScale="85000" lnSpcReduction="20000"/>
          </a:bodyPr>
          <a:lstStyle/>
          <a:p>
            <a:fld id="{AA4C6552-42F6-43F2-A3FB-E92E8C09004E}" type="slidenum">
              <a:rPr lang="en-US" smtClean="0"/>
              <a:pPr/>
              <a:t>39</a:t>
            </a:fld>
            <a:endParaRPr lang="en-US"/>
          </a:p>
        </p:txBody>
      </p:sp>
      <p:sp>
        <p:nvSpPr>
          <p:cNvPr id="9" name="Rectangle 8"/>
          <p:cNvSpPr/>
          <p:nvPr/>
        </p:nvSpPr>
        <p:spPr>
          <a:xfrm>
            <a:off x="152400" y="4876800"/>
            <a:ext cx="4800600" cy="1754326"/>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 Tim 2:15</a:t>
            </a:r>
          </a:p>
          <a:p>
            <a:pPr algn="ct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Study/research to </a:t>
            </a: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b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show thyself approved.</a:t>
            </a:r>
          </a:p>
        </p:txBody>
      </p:sp>
    </p:spTree>
    <p:extLst>
      <p:ext uri="{BB962C8B-B14F-4D97-AF65-F5344CB8AC3E}">
        <p14:creationId xmlns:p14="http://schemas.microsoft.com/office/powerpoint/2010/main" val="1607258666"/>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ircle(out)">
                                      <p:cBhvr>
                                        <p:cTn id="7" dur="2000"/>
                                        <p:tgtEl>
                                          <p:spTgt spid="3">
                                            <p:txEl>
                                              <p:pRg st="2" end="2"/>
                                            </p:txEl>
                                          </p:spTgt>
                                        </p:tgtEl>
                                      </p:cBhvr>
                                    </p:animEffect>
                                  </p:childTnLst>
                                </p:cTn>
                              </p:par>
                            </p:childTnLst>
                          </p:cTn>
                        </p:par>
                        <p:par>
                          <p:cTn id="8" fill="hold">
                            <p:stCondLst>
                              <p:cond delay="2000"/>
                            </p:stCondLst>
                            <p:childTnLst>
                              <p:par>
                                <p:cTn id="9" presetID="6" presetClass="entr" presetSubtype="32" fill="hold" nodeType="afterEffect">
                                  <p:stCondLst>
                                    <p:cond delay="50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circle(out)">
                                      <p:cBhvr>
                                        <p:cTn id="11"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Slide Number Placeholder 2"/>
          <p:cNvSpPr>
            <a:spLocks noGrp="1"/>
          </p:cNvSpPr>
          <p:nvPr>
            <p:ph type="sldNum" sz="quarter" idx="12"/>
          </p:nvPr>
        </p:nvSpPr>
        <p:spPr>
          <a:xfrm>
            <a:off x="11448005" y="6553200"/>
            <a:ext cx="711200" cy="244476"/>
          </a:xfrm>
        </p:spPr>
        <p:txBody>
          <a:bodyPr>
            <a:normAutofit fontScale="85000" lnSpcReduction="20000"/>
          </a:bodyPr>
          <a:lstStyle/>
          <a:p>
            <a:fld id="{AA4C6552-42F6-43F2-A3FB-E92E8C09004E}" type="slidenum">
              <a:rPr lang="en-US" smtClean="0"/>
              <a:pPr/>
              <a:t>4</a:t>
            </a:fld>
            <a:endParaRPr lang="en-US" dirty="0"/>
          </a:p>
        </p:txBody>
      </p:sp>
      <p:sp>
        <p:nvSpPr>
          <p:cNvPr id="10" name="Rectangle 9"/>
          <p:cNvSpPr/>
          <p:nvPr/>
        </p:nvSpPr>
        <p:spPr>
          <a:xfrm>
            <a:off x="228601" y="268069"/>
            <a:ext cx="10515600" cy="64633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ln w="11430"/>
                <a:solidFill>
                  <a:srgbClr val="F3872D"/>
                </a:solidFill>
                <a:effectLst>
                  <a:outerShdw blurRad="50800" dist="39000" dir="5460000" algn="tl">
                    <a:srgbClr val="000000">
                      <a:alpha val="38000"/>
                    </a:srgbClr>
                  </a:outerShdw>
                </a:effectLst>
                <a:latin typeface="Ravie" pitchFamily="82" charset="0"/>
              </a:rPr>
              <a:t>MORE Additional Comments!</a:t>
            </a:r>
            <a:endParaRPr lang="en-US" sz="3200" b="1" dirty="0">
              <a:ln w="11430"/>
              <a:solidFill>
                <a:srgbClr val="F3872D"/>
              </a:solidFill>
              <a:effectLst>
                <a:outerShdw blurRad="50800" dist="39000" dir="5460000" algn="tl">
                  <a:srgbClr val="000000">
                    <a:alpha val="38000"/>
                  </a:srgbClr>
                </a:outerShdw>
              </a:effectLst>
              <a:latin typeface="Ravie" pitchFamily="82" charset="0"/>
            </a:endParaRPr>
          </a:p>
        </p:txBody>
      </p:sp>
      <p:sp>
        <p:nvSpPr>
          <p:cNvPr id="11" name="Content Placeholder 3"/>
          <p:cNvSpPr>
            <a:spLocks noGrp="1"/>
          </p:cNvSpPr>
          <p:nvPr>
            <p:ph sz="quarter" idx="1"/>
          </p:nvPr>
        </p:nvSpPr>
        <p:spPr>
          <a:xfrm>
            <a:off x="381000" y="1066800"/>
            <a:ext cx="11321970" cy="5105400"/>
          </a:xfrm>
        </p:spPr>
        <p:txBody>
          <a:bodyPr>
            <a:noAutofit/>
          </a:bodyPr>
          <a:lstStyle/>
          <a:p>
            <a:pPr marL="514350" indent="-514350">
              <a:buClr>
                <a:schemeClr val="accent4"/>
              </a:buClr>
              <a:buFont typeface="+mj-lt"/>
              <a:buAutoNum type="arabicPeriod" startAt="4"/>
            </a:pPr>
            <a:r>
              <a:rPr lang="en-US" sz="3600" b="1" dirty="0">
                <a:ln>
                  <a:solidFill>
                    <a:sysClr val="windowText" lastClr="000000"/>
                  </a:solidFill>
                </a:ln>
                <a:solidFill>
                  <a:schemeClr val="accent4">
                    <a:lumMod val="60000"/>
                    <a:lumOff val="40000"/>
                  </a:schemeClr>
                </a:solidFill>
              </a:rPr>
              <a:t>The search in this study is to determine </a:t>
            </a:r>
            <a:r>
              <a:rPr lang="en-US" sz="3600" b="1" dirty="0">
                <a:ln>
                  <a:solidFill>
                    <a:srgbClr val="002060"/>
                  </a:solidFill>
                </a:ln>
                <a:solidFill>
                  <a:schemeClr val="accent4"/>
                </a:solidFill>
              </a:rPr>
              <a:t>if</a:t>
            </a:r>
            <a:r>
              <a:rPr lang="en-US" sz="3600" b="1" dirty="0">
                <a:ln>
                  <a:solidFill>
                    <a:sysClr val="windowText" lastClr="000000"/>
                  </a:solidFill>
                </a:ln>
                <a:solidFill>
                  <a:schemeClr val="accent4">
                    <a:lumMod val="60000"/>
                    <a:lumOff val="40000"/>
                  </a:schemeClr>
                </a:solidFill>
              </a:rPr>
              <a:t> the H3394 </a:t>
            </a:r>
            <a:r>
              <a:rPr lang="en-US" sz="3600" b="1" dirty="0">
                <a:ln>
                  <a:solidFill>
                    <a:sysClr val="windowText" lastClr="000000"/>
                  </a:solidFill>
                </a:ln>
                <a:solidFill>
                  <a:srgbClr val="00B0F0"/>
                </a:solidFill>
              </a:rPr>
              <a:t>“moon month” is related to Yahuah’s set-apart Feasts &amp; Festival </a:t>
            </a:r>
            <a:r>
              <a:rPr lang="en-US" sz="3600" b="1" dirty="0">
                <a:ln w="12700">
                  <a:solidFill>
                    <a:srgbClr val="3333FF"/>
                  </a:solidFill>
                </a:ln>
                <a:solidFill>
                  <a:srgbClr val="FFC9DB"/>
                </a:solidFill>
                <a:effectLst>
                  <a:glow rad="127000">
                    <a:srgbClr val="FFFF00"/>
                  </a:glow>
                </a:effectLst>
              </a:rPr>
              <a:t>Cycles.</a:t>
            </a:r>
          </a:p>
          <a:p>
            <a:pPr marL="514350" indent="-514350">
              <a:buClr>
                <a:schemeClr val="accent4"/>
              </a:buClr>
              <a:buFont typeface="+mj-lt"/>
              <a:buAutoNum type="arabicPeriod" startAt="4"/>
            </a:pPr>
            <a:r>
              <a:rPr lang="en-US" sz="3600" b="1" dirty="0">
                <a:ln>
                  <a:solidFill>
                    <a:sysClr val="windowText" lastClr="000000"/>
                  </a:solidFill>
                </a:ln>
                <a:solidFill>
                  <a:schemeClr val="accent4">
                    <a:lumMod val="60000"/>
                    <a:lumOff val="40000"/>
                  </a:schemeClr>
                </a:solidFill>
                <a:effectLst/>
              </a:rPr>
              <a:t>All comments about the </a:t>
            </a:r>
            <a:r>
              <a:rPr lang="en-US" sz="3600" b="1" dirty="0">
                <a:ln>
                  <a:solidFill>
                    <a:sysClr val="windowText" lastClr="000000"/>
                  </a:solidFill>
                </a:ln>
                <a:solidFill>
                  <a:schemeClr val="accent4">
                    <a:lumMod val="60000"/>
                    <a:lumOff val="40000"/>
                  </a:schemeClr>
                </a:solidFill>
                <a:effectLst>
                  <a:glow rad="101600">
                    <a:schemeClr val="accent1">
                      <a:satMod val="175000"/>
                      <a:alpha val="40000"/>
                    </a:schemeClr>
                  </a:glow>
                </a:effectLst>
              </a:rPr>
              <a:t>moon commencing </a:t>
            </a:r>
            <a:br>
              <a:rPr lang="en-US" sz="3600" b="1" dirty="0">
                <a:ln>
                  <a:solidFill>
                    <a:sysClr val="windowText" lastClr="000000"/>
                  </a:solidFill>
                </a:ln>
                <a:solidFill>
                  <a:schemeClr val="accent4">
                    <a:lumMod val="60000"/>
                    <a:lumOff val="40000"/>
                  </a:schemeClr>
                </a:solidFill>
                <a:effectLst>
                  <a:glow rad="101600">
                    <a:schemeClr val="accent1">
                      <a:satMod val="175000"/>
                      <a:alpha val="40000"/>
                    </a:schemeClr>
                  </a:glow>
                </a:effectLst>
              </a:rPr>
            </a:br>
            <a:r>
              <a:rPr lang="en-US" sz="3600" b="1" dirty="0">
                <a:ln>
                  <a:solidFill>
                    <a:sysClr val="windowText" lastClr="000000"/>
                  </a:solidFill>
                </a:ln>
                <a:solidFill>
                  <a:schemeClr val="accent4">
                    <a:lumMod val="60000"/>
                    <a:lumOff val="40000"/>
                  </a:schemeClr>
                </a:solidFill>
                <a:effectLst>
                  <a:glow rad="101600">
                    <a:schemeClr val="accent1">
                      <a:satMod val="175000"/>
                      <a:alpha val="40000"/>
                    </a:schemeClr>
                  </a:glow>
                </a:effectLst>
              </a:rPr>
              <a:t>“any” month will be intentionally compared</a:t>
            </a:r>
            <a:r>
              <a:rPr lang="en-US" sz="3600" b="1" dirty="0">
                <a:ln>
                  <a:solidFill>
                    <a:sysClr val="windowText" lastClr="000000"/>
                  </a:solidFill>
                </a:ln>
                <a:solidFill>
                  <a:schemeClr val="accent4">
                    <a:lumMod val="60000"/>
                    <a:lumOff val="40000"/>
                  </a:schemeClr>
                </a:solidFill>
                <a:effectLst/>
              </a:rPr>
              <a:t> to </a:t>
            </a:r>
            <a:r>
              <a:rPr lang="en-US" sz="3600" b="1" dirty="0">
                <a:ln>
                  <a:solidFill>
                    <a:sysClr val="windowText" lastClr="000000"/>
                  </a:solidFill>
                </a:ln>
                <a:solidFill>
                  <a:schemeClr val="accent4">
                    <a:lumMod val="60000"/>
                    <a:lumOff val="40000"/>
                  </a:schemeClr>
                </a:solidFill>
              </a:rPr>
              <a:t>Yahuah’s</a:t>
            </a:r>
            <a:r>
              <a:rPr lang="en-US" sz="3600" b="1" dirty="0">
                <a:ln>
                  <a:solidFill>
                    <a:sysClr val="windowText" lastClr="000000"/>
                  </a:solidFill>
                </a:ln>
                <a:solidFill>
                  <a:schemeClr val="accent4">
                    <a:lumMod val="60000"/>
                    <a:lumOff val="40000"/>
                  </a:schemeClr>
                </a:solidFill>
                <a:effectLst/>
              </a:rPr>
              <a:t> </a:t>
            </a:r>
            <a:r>
              <a:rPr lang="en-US" sz="3600" b="1" dirty="0">
                <a:ln>
                  <a:solidFill>
                    <a:sysClr val="windowText" lastClr="000000"/>
                  </a:solidFill>
                </a:ln>
                <a:solidFill>
                  <a:srgbClr val="00B0F0"/>
                </a:solidFill>
                <a:effectLst/>
              </a:rPr>
              <a:t>“set-apart celestially coordinated months” </a:t>
            </a:r>
            <a:r>
              <a:rPr lang="en-US" sz="3600" b="1" dirty="0">
                <a:ln>
                  <a:solidFill>
                    <a:sysClr val="windowText" lastClr="000000"/>
                  </a:solidFill>
                </a:ln>
                <a:solidFill>
                  <a:schemeClr val="accent4">
                    <a:lumMod val="60000"/>
                    <a:lumOff val="40000"/>
                  </a:schemeClr>
                </a:solidFill>
                <a:effectLst/>
              </a:rPr>
              <a:t>for </a:t>
            </a:r>
            <a:r>
              <a:rPr lang="en-US" sz="3600" b="1" u="sng" dirty="0">
                <a:ln>
                  <a:solidFill>
                    <a:sysClr val="windowText" lastClr="000000"/>
                  </a:solidFill>
                </a:ln>
                <a:solidFill>
                  <a:schemeClr val="accent4">
                    <a:lumMod val="60000"/>
                    <a:lumOff val="40000"/>
                  </a:schemeClr>
                </a:solidFill>
                <a:effectLst/>
              </a:rPr>
              <a:t>HIS</a:t>
            </a:r>
            <a:r>
              <a:rPr lang="en-US" sz="3600" b="1" dirty="0">
                <a:ln>
                  <a:solidFill>
                    <a:sysClr val="windowText" lastClr="000000"/>
                  </a:solidFill>
                </a:ln>
                <a:solidFill>
                  <a:schemeClr val="accent4">
                    <a:lumMod val="60000"/>
                    <a:lumOff val="40000"/>
                  </a:schemeClr>
                </a:solidFill>
                <a:effectLst/>
              </a:rPr>
              <a:t> worship </a:t>
            </a:r>
            <a:r>
              <a:rPr lang="en-US" sz="3600" b="1" dirty="0">
                <a:ln>
                  <a:solidFill>
                    <a:sysClr val="windowText" lastClr="000000"/>
                  </a:solidFill>
                </a:ln>
                <a:solidFill>
                  <a:schemeClr val="accent4">
                    <a:lumMod val="60000"/>
                    <a:lumOff val="40000"/>
                  </a:schemeClr>
                </a:solidFill>
                <a:effectLst>
                  <a:glow rad="101600">
                    <a:schemeClr val="accent1">
                      <a:satMod val="175000"/>
                      <a:alpha val="40000"/>
                    </a:schemeClr>
                  </a:glow>
                </a:effectLst>
              </a:rPr>
              <a:t>statutes</a:t>
            </a:r>
            <a:r>
              <a:rPr lang="en-US" sz="3600" b="1" dirty="0">
                <a:ln>
                  <a:solidFill>
                    <a:sysClr val="windowText" lastClr="000000"/>
                  </a:solidFill>
                </a:ln>
                <a:solidFill>
                  <a:schemeClr val="accent4">
                    <a:lumMod val="60000"/>
                    <a:lumOff val="40000"/>
                  </a:schemeClr>
                </a:solidFill>
                <a:effectLst/>
              </a:rPr>
              <a:t>.</a:t>
            </a:r>
          </a:p>
          <a:p>
            <a:pPr marL="514350" indent="-514350">
              <a:buClr>
                <a:schemeClr val="accent4"/>
              </a:buClr>
              <a:buFont typeface="+mj-lt"/>
              <a:buAutoNum type="arabicPeriod" startAt="4"/>
            </a:pPr>
            <a:r>
              <a:rPr lang="en-US" sz="3600" b="1" dirty="0">
                <a:ln>
                  <a:solidFill>
                    <a:sysClr val="windowText" lastClr="000000"/>
                  </a:solidFill>
                </a:ln>
                <a:solidFill>
                  <a:schemeClr val="accent4">
                    <a:lumMod val="60000"/>
                    <a:lumOff val="40000"/>
                  </a:schemeClr>
                </a:solidFill>
                <a:effectLst/>
              </a:rPr>
              <a:t>For H3391 the “moon month” will be </a:t>
            </a:r>
            <a:br>
              <a:rPr lang="en-US" sz="3600" b="1" dirty="0">
                <a:ln>
                  <a:solidFill>
                    <a:sysClr val="windowText" lastClr="000000"/>
                  </a:solidFill>
                </a:ln>
                <a:solidFill>
                  <a:schemeClr val="accent4">
                    <a:lumMod val="60000"/>
                    <a:lumOff val="40000"/>
                  </a:schemeClr>
                </a:solidFill>
                <a:effectLst/>
              </a:rPr>
            </a:br>
            <a:r>
              <a:rPr lang="en-US" sz="3600" b="1" dirty="0">
                <a:ln>
                  <a:solidFill>
                    <a:sysClr val="windowText" lastClr="000000"/>
                  </a:solidFill>
                </a:ln>
                <a:solidFill>
                  <a:schemeClr val="accent4">
                    <a:lumMod val="60000"/>
                    <a:lumOff val="40000"/>
                  </a:schemeClr>
                </a:solidFill>
                <a:effectLst/>
              </a:rPr>
              <a:t>discussed at length.</a:t>
            </a:r>
          </a:p>
        </p:txBody>
      </p:sp>
      <p:pic>
        <p:nvPicPr>
          <p:cNvPr id="12" name="Picture 3" descr="C:\Users\Rae\Desktop\Art on Desktop\white man clip art\3d white people\png\ques mark man 2 png.png"/>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a:fillRect/>
          </a:stretch>
        </p:blipFill>
        <p:spPr bwMode="auto">
          <a:xfrm>
            <a:off x="12434104" y="2057400"/>
            <a:ext cx="2138362" cy="25130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C:\Users\Rae\Desktop\Art on Desktop\white man clip art\3d white people\3d there it is color.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2292314" y="5346901"/>
            <a:ext cx="2219325" cy="2212975"/>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pic>
        <p:nvPicPr>
          <p:cNvPr id="14" name="Picture 5" descr="C:\Users\Rae\Desktop\Art on Desktop\white man clip art\3d white people\3d where is it.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525000" y="4603830"/>
            <a:ext cx="2177970" cy="2177970"/>
          </a:xfrm>
          <a:prstGeom prst="rect">
            <a:avLst/>
          </a:prstGeom>
          <a:noFill/>
          <a:effectLst>
            <a:softEdge rad="165100"/>
          </a:effectLst>
          <a:extLst>
            <a:ext uri="{909E8E84-426E-40DD-AFC4-6F175D3DCCD1}">
              <a14:hiddenFill xmlns:a14="http://schemas.microsoft.com/office/drawing/2010/main">
                <a:solidFill>
                  <a:srgbClr val="FFFFFF"/>
                </a:solidFill>
              </a14:hiddenFill>
            </a:ext>
          </a:extLst>
        </p:spPr>
      </p:pic>
      <p:pic>
        <p:nvPicPr>
          <p:cNvPr id="15" name="Picture 6" descr="C:\Users\Rae\Desktop\Art on Desktop\white man clip art\3d white people\question mark - confused teal.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154662" y="272728"/>
            <a:ext cx="2342138" cy="2927672"/>
          </a:xfrm>
          <a:prstGeom prst="rect">
            <a:avLst/>
          </a:prstGeom>
          <a:noFill/>
          <a:effectLst>
            <a:softEdge rad="444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4453579"/>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175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175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175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solidFill>
                    <a:srgbClr val="002060"/>
                  </a:solidFill>
                </a:ln>
                <a:solidFill>
                  <a:schemeClr val="accent1"/>
                </a:solidFill>
                <a:effectLst>
                  <a:outerShdw blurRad="50800" dist="39000" dir="5460000" algn="tl">
                    <a:srgbClr val="000000">
                      <a:alpha val="38000"/>
                    </a:srgbClr>
                  </a:outerShdw>
                </a:effectLst>
                <a:latin typeface="Arial Rounded MT Bold" pitchFamily="34" charset="0"/>
              </a:rPr>
              <a:t>Rightly Dividing the Facts  </a:t>
            </a:r>
            <a:r>
              <a:rPr lang="en-US" sz="2800" b="1" dirty="0">
                <a:ln w="11430">
                  <a:solidFill>
                    <a:srgbClr val="002060"/>
                  </a:solidFill>
                </a:ln>
                <a:solidFill>
                  <a:schemeClr val="accent1"/>
                </a:solidFill>
                <a:effectLst>
                  <a:outerShdw blurRad="50800" dist="39000" dir="5460000" algn="tl">
                    <a:srgbClr val="000000">
                      <a:alpha val="38000"/>
                    </a:srgbClr>
                  </a:outerShdw>
                </a:effectLst>
                <a:latin typeface="Arial Rounded MT Bold" pitchFamily="34" charset="0"/>
              </a:rPr>
              <a:t>(10 Points)</a:t>
            </a:r>
            <a:endParaRPr lang="en-US" sz="4800" b="1" dirty="0">
              <a:ln w="11430">
                <a:solidFill>
                  <a:srgbClr val="002060"/>
                </a:solidFill>
              </a:ln>
              <a:solidFill>
                <a:schemeClr val="accent1"/>
              </a:solidFill>
              <a:effectLst>
                <a:outerShdw blurRad="50800" dist="39000" dir="5460000" algn="tl">
                  <a:srgbClr val="000000">
                    <a:alpha val="38000"/>
                  </a:srgbClr>
                </a:outerShdw>
              </a:effectLst>
              <a:latin typeface="Arial Rounded MT Bold" pitchFamily="34" charset="0"/>
            </a:endParaRPr>
          </a:p>
        </p:txBody>
      </p:sp>
      <p:sp>
        <p:nvSpPr>
          <p:cNvPr id="3" name="Content Placeholder 2"/>
          <p:cNvSpPr>
            <a:spLocks noGrp="1"/>
          </p:cNvSpPr>
          <p:nvPr>
            <p:ph sz="quarter" idx="1"/>
          </p:nvPr>
        </p:nvSpPr>
        <p:spPr>
          <a:xfrm>
            <a:off x="762000" y="1600200"/>
            <a:ext cx="10926064" cy="5029200"/>
          </a:xfrm>
        </p:spPr>
        <p:txBody>
          <a:bodyPr>
            <a:normAutofit fontScale="92500" lnSpcReduction="10000"/>
            <a:scene3d>
              <a:camera prst="orthographicFront"/>
              <a:lightRig rig="threePt" dir="t"/>
            </a:scene3d>
            <a:sp3d extrusionH="57150">
              <a:bevelT w="38100" h="38100"/>
            </a:sp3d>
          </a:bodyPr>
          <a:lstStyle/>
          <a:p>
            <a:pPr marL="514350" lvl="0" indent="-514350">
              <a:lnSpc>
                <a:spcPct val="110000"/>
              </a:lnSpc>
              <a:buClr>
                <a:srgbClr val="002060"/>
              </a:buClr>
              <a:buFont typeface="+mj-lt"/>
              <a:buAutoNum type="arabicPeriod"/>
            </a:pPr>
            <a:r>
              <a:rPr lang="en-US" dirty="0"/>
              <a:t>There is </a:t>
            </a:r>
            <a:r>
              <a:rPr lang="en-US" dirty="0">
                <a:solidFill>
                  <a:srgbClr val="C00000"/>
                </a:solidFill>
                <a:effectLst>
                  <a:outerShdw blurRad="38100" dist="38100" dir="2700000" algn="tl">
                    <a:srgbClr val="000000">
                      <a:alpha val="43137"/>
                    </a:srgbClr>
                  </a:outerShdw>
                </a:effectLst>
              </a:rPr>
              <a:t>no indication </a:t>
            </a:r>
            <a:r>
              <a:rPr lang="en-US" dirty="0"/>
              <a:t>in the </a:t>
            </a:r>
            <a:r>
              <a:rPr lang="en-US" dirty="0" err="1"/>
              <a:t>Tanach</a:t>
            </a:r>
            <a:r>
              <a:rPr lang="en-US" dirty="0"/>
              <a:t> </a:t>
            </a:r>
            <a:r>
              <a:rPr lang="en-US" dirty="0">
                <a:solidFill>
                  <a:srgbClr val="C00000"/>
                </a:solidFill>
                <a:effectLst>
                  <a:outerShdw blurRad="38100" dist="38100" dir="2700000" algn="tl">
                    <a:srgbClr val="000000">
                      <a:alpha val="43137"/>
                    </a:srgbClr>
                  </a:outerShdw>
                </a:effectLst>
              </a:rPr>
              <a:t>for a lunar month of </a:t>
            </a:r>
            <a:br>
              <a:rPr lang="en-US" dirty="0">
                <a:solidFill>
                  <a:srgbClr val="C00000"/>
                </a:solidFill>
                <a:effectLst>
                  <a:outerShdw blurRad="38100" dist="38100" dir="2700000" algn="tl">
                    <a:srgbClr val="000000">
                      <a:alpha val="43137"/>
                    </a:srgbClr>
                  </a:outerShdw>
                </a:effectLst>
              </a:rPr>
            </a:br>
            <a:r>
              <a:rPr lang="en-US" dirty="0">
                <a:solidFill>
                  <a:srgbClr val="C00000"/>
                </a:solidFill>
                <a:effectLst>
                  <a:outerShdw blurRad="38100" dist="38100" dir="2700000" algn="tl">
                    <a:srgbClr val="000000">
                      <a:alpha val="43137"/>
                    </a:srgbClr>
                  </a:outerShdw>
                </a:effectLst>
              </a:rPr>
              <a:t>28-29.5 days, </a:t>
            </a:r>
            <a:r>
              <a:rPr lang="en-US" dirty="0"/>
              <a:t>or 13 months</a:t>
            </a:r>
            <a:r>
              <a:rPr lang="en-US" sz="3000" dirty="0"/>
              <a:t> </a:t>
            </a:r>
            <a:r>
              <a:rPr lang="en-US" sz="2600" dirty="0"/>
              <a:t>[leap month] </a:t>
            </a:r>
            <a:r>
              <a:rPr lang="en-US" dirty="0"/>
              <a:t>in a year approximately every 3</a:t>
            </a:r>
            <a:r>
              <a:rPr lang="en-US" baseline="30000" dirty="0"/>
              <a:t>rd</a:t>
            </a:r>
            <a:r>
              <a:rPr lang="en-US" dirty="0"/>
              <a:t> year, or seven times in a 19 year cycle. </a:t>
            </a:r>
          </a:p>
          <a:p>
            <a:pPr marL="514350" lvl="0" indent="-514350">
              <a:lnSpc>
                <a:spcPct val="110000"/>
              </a:lnSpc>
              <a:buClr>
                <a:srgbClr val="002060"/>
              </a:buClr>
              <a:buFont typeface="+mj-lt"/>
              <a:buAutoNum type="arabicPeriod"/>
            </a:pPr>
            <a:r>
              <a:rPr lang="en-US" dirty="0"/>
              <a:t>At </a:t>
            </a:r>
            <a:r>
              <a:rPr lang="en-US" dirty="0">
                <a:solidFill>
                  <a:srgbClr val="0070C0"/>
                </a:solidFill>
                <a:effectLst>
                  <a:outerShdw blurRad="38100" dist="38100" dir="2700000" algn="tl">
                    <a:srgbClr val="000000">
                      <a:alpha val="43137"/>
                    </a:srgbClr>
                  </a:outerShdw>
                </a:effectLst>
              </a:rPr>
              <a:t>creation,</a:t>
            </a:r>
            <a:r>
              <a:rPr lang="en-US" dirty="0"/>
              <a:t> the </a:t>
            </a:r>
            <a:r>
              <a:rPr lang="en-US" dirty="0">
                <a:solidFill>
                  <a:srgbClr val="0070C0"/>
                </a:solidFill>
                <a:effectLst>
                  <a:outerShdw blurRad="38100" dist="38100" dir="2700000" algn="tl">
                    <a:srgbClr val="000000">
                      <a:alpha val="43137"/>
                    </a:srgbClr>
                  </a:outerShdw>
                </a:effectLst>
              </a:rPr>
              <a:t>12 calendar months </a:t>
            </a:r>
            <a:r>
              <a:rPr lang="en-US" dirty="0"/>
              <a:t>had </a:t>
            </a:r>
            <a:r>
              <a:rPr lang="en-US" dirty="0">
                <a:solidFill>
                  <a:srgbClr val="0070C0"/>
                </a:solidFill>
                <a:effectLst>
                  <a:outerShdw blurRad="38100" dist="38100" dir="2700000" algn="tl">
                    <a:srgbClr val="000000">
                      <a:alpha val="43137"/>
                    </a:srgbClr>
                  </a:outerShdw>
                </a:effectLst>
              </a:rPr>
              <a:t>30 days </a:t>
            </a:r>
            <a:r>
              <a:rPr lang="en-US" dirty="0"/>
              <a:t>each.  </a:t>
            </a:r>
            <a:br>
              <a:rPr lang="en-US" dirty="0"/>
            </a:br>
            <a:r>
              <a:rPr lang="en-US" dirty="0"/>
              <a:t>The year had </a:t>
            </a:r>
            <a:r>
              <a:rPr lang="en-US" dirty="0">
                <a:solidFill>
                  <a:srgbClr val="0070C0"/>
                </a:solidFill>
                <a:effectLst>
                  <a:outerShdw blurRad="38100" dist="38100" dir="2700000" algn="tl">
                    <a:srgbClr val="000000">
                      <a:alpha val="43137"/>
                    </a:srgbClr>
                  </a:outerShdw>
                </a:effectLst>
              </a:rPr>
              <a:t>360 days.</a:t>
            </a:r>
          </a:p>
          <a:p>
            <a:pPr marL="514350" lvl="0" indent="-514350">
              <a:lnSpc>
                <a:spcPct val="110000"/>
              </a:lnSpc>
              <a:buClr>
                <a:srgbClr val="002060"/>
              </a:buClr>
              <a:buFont typeface="+mj-lt"/>
              <a:buAutoNum type="arabicPeriod"/>
            </a:pPr>
            <a:r>
              <a:rPr lang="en-US" dirty="0"/>
              <a:t>There are </a:t>
            </a:r>
            <a:r>
              <a:rPr lang="en-US" dirty="0">
                <a:solidFill>
                  <a:srgbClr val="C00000"/>
                </a:solidFill>
                <a:effectLst>
                  <a:outerShdw blurRad="38100" dist="38100" dir="2700000" algn="tl">
                    <a:srgbClr val="000000">
                      <a:alpha val="43137"/>
                    </a:srgbClr>
                  </a:outerShdw>
                </a:effectLst>
              </a:rPr>
              <a:t>no Torah instructions for beginning </a:t>
            </a:r>
            <a:r>
              <a:rPr lang="en-US" dirty="0">
                <a:solidFill>
                  <a:srgbClr val="0070C0"/>
                </a:solidFill>
                <a:effectLst>
                  <a:outerShdw blurRad="38100" dist="38100" dir="2700000" algn="tl">
                    <a:srgbClr val="000000">
                      <a:alpha val="43137"/>
                    </a:srgbClr>
                  </a:outerShdw>
                </a:effectLst>
              </a:rPr>
              <a:t>Yahuah’s</a:t>
            </a:r>
            <a:r>
              <a:rPr lang="en-US" dirty="0">
                <a:solidFill>
                  <a:srgbClr val="C00000"/>
                </a:solidFill>
                <a:effectLst>
                  <a:outerShdw blurRad="38100" dist="38100" dir="2700000" algn="tl">
                    <a:srgbClr val="000000">
                      <a:alpha val="43137"/>
                    </a:srgbClr>
                  </a:outerShdw>
                </a:effectLst>
              </a:rPr>
              <a:t> </a:t>
            </a:r>
            <a:br>
              <a:rPr lang="en-US" dirty="0">
                <a:solidFill>
                  <a:srgbClr val="C00000"/>
                </a:solidFill>
                <a:effectLst>
                  <a:outerShdw blurRad="38100" dist="38100" dir="2700000" algn="tl">
                    <a:srgbClr val="000000">
                      <a:alpha val="43137"/>
                    </a:srgbClr>
                  </a:outerShdw>
                </a:effectLst>
              </a:rPr>
            </a:br>
            <a:r>
              <a:rPr lang="en-US" dirty="0">
                <a:solidFill>
                  <a:srgbClr val="0070C0"/>
                </a:solidFill>
                <a:effectLst>
                  <a:outerShdw blurRad="38100" dist="38100" dir="2700000" algn="tl">
                    <a:srgbClr val="000000">
                      <a:alpha val="43137"/>
                    </a:srgbClr>
                  </a:outerShdw>
                </a:effectLst>
              </a:rPr>
              <a:t>set-apart month </a:t>
            </a:r>
            <a:r>
              <a:rPr lang="en-US" dirty="0">
                <a:solidFill>
                  <a:srgbClr val="C00000"/>
                </a:solidFill>
                <a:effectLst>
                  <a:outerShdw blurRad="38100" dist="38100" dir="2700000" algn="tl">
                    <a:srgbClr val="000000">
                      <a:alpha val="43137"/>
                    </a:srgbClr>
                  </a:outerShdw>
                </a:effectLst>
              </a:rPr>
              <a:t>with any phase of the moon.  </a:t>
            </a:r>
            <a:br>
              <a:rPr lang="en-US" dirty="0">
                <a:solidFill>
                  <a:srgbClr val="C00000"/>
                </a:solidFill>
                <a:effectLst>
                  <a:outerShdw blurRad="38100" dist="38100" dir="2700000" algn="tl">
                    <a:srgbClr val="000000">
                      <a:alpha val="43137"/>
                    </a:srgbClr>
                  </a:outerShdw>
                </a:effectLst>
              </a:rPr>
            </a:br>
            <a:r>
              <a:rPr lang="en-US" dirty="0"/>
              <a:t>The Torah books date to approximately 1450 BC.  </a:t>
            </a:r>
            <a:br>
              <a:rPr lang="en-US" dirty="0"/>
            </a:br>
            <a:r>
              <a:rPr lang="en-US" dirty="0"/>
              <a:t>This is 2550 years </a:t>
            </a:r>
            <a:r>
              <a:rPr lang="en-US" b="1" u="sng" dirty="0"/>
              <a:t>after creation</a:t>
            </a:r>
            <a:r>
              <a:rPr lang="en-US" dirty="0"/>
              <a:t>.  </a:t>
            </a:r>
            <a:br>
              <a:rPr lang="en-US" dirty="0"/>
            </a:br>
            <a:r>
              <a:rPr lang="en-US" dirty="0">
                <a:solidFill>
                  <a:srgbClr val="0070C0"/>
                </a:solidFill>
                <a:effectLst>
                  <a:outerShdw blurRad="38100" dist="38100" dir="2700000" algn="tl">
                    <a:srgbClr val="000000">
                      <a:alpha val="43137"/>
                    </a:srgbClr>
                  </a:outerShdw>
                </a:effectLst>
              </a:rPr>
              <a:t>The covenant calendar in Exodus documents Yahuah’s </a:t>
            </a:r>
            <a:br>
              <a:rPr lang="en-US" dirty="0">
                <a:solidFill>
                  <a:srgbClr val="0070C0"/>
                </a:solidFill>
                <a:effectLst>
                  <a:outerShdw blurRad="38100" dist="38100" dir="2700000" algn="tl">
                    <a:srgbClr val="000000">
                      <a:alpha val="43137"/>
                    </a:srgbClr>
                  </a:outerShdw>
                </a:effectLst>
              </a:rPr>
            </a:br>
            <a:r>
              <a:rPr lang="en-US" dirty="0">
                <a:solidFill>
                  <a:srgbClr val="0070C0"/>
                </a:solidFill>
                <a:effectLst>
                  <a:outerShdw blurRad="38100" dist="38100" dir="2700000" algn="tl">
                    <a:srgbClr val="000000">
                      <a:alpha val="43137"/>
                    </a:srgbClr>
                  </a:outerShdw>
                </a:effectLst>
              </a:rPr>
              <a:t>30 day month very well. </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A4C6552-42F6-43F2-A3FB-E92E8C09004E}" type="slidenum">
              <a:rPr lang="en-US" smtClean="0"/>
              <a:pPr/>
              <a:t>40</a:t>
            </a:fld>
            <a:endParaRPr lang="en-US"/>
          </a:p>
        </p:txBody>
      </p:sp>
    </p:spTree>
    <p:extLst>
      <p:ext uri="{BB962C8B-B14F-4D97-AF65-F5344CB8AC3E}">
        <p14:creationId xmlns:p14="http://schemas.microsoft.com/office/powerpoint/2010/main" val="2821719302"/>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solidFill>
                    <a:srgbClr val="002060"/>
                  </a:solidFill>
                </a:ln>
                <a:solidFill>
                  <a:schemeClr val="accent1"/>
                </a:solidFill>
                <a:effectLst>
                  <a:outerShdw blurRad="50800" dist="39000" dir="5460000" algn="tl">
                    <a:srgbClr val="000000">
                      <a:alpha val="38000"/>
                    </a:srgbClr>
                  </a:outerShdw>
                </a:effectLst>
                <a:latin typeface="Arial Rounded MT Bold" pitchFamily="34" charset="0"/>
              </a:rPr>
              <a:t>Rightly Dividing the Facts  </a:t>
            </a:r>
            <a:r>
              <a:rPr lang="en-US" sz="3600" b="1" dirty="0">
                <a:ln w="11430">
                  <a:solidFill>
                    <a:srgbClr val="002060"/>
                  </a:solidFill>
                </a:ln>
                <a:solidFill>
                  <a:schemeClr val="accent1"/>
                </a:solidFill>
                <a:effectLst>
                  <a:outerShdw blurRad="50800" dist="39000" dir="5460000" algn="tl">
                    <a:srgbClr val="000000">
                      <a:alpha val="38000"/>
                    </a:srgbClr>
                  </a:outerShdw>
                </a:effectLst>
                <a:latin typeface="Arial Rounded MT Bold" pitchFamily="34" charset="0"/>
              </a:rPr>
              <a:t>(</a:t>
            </a:r>
            <a:r>
              <a:rPr lang="en-US" sz="3600" b="1" dirty="0" err="1">
                <a:ln w="11430">
                  <a:solidFill>
                    <a:srgbClr val="002060"/>
                  </a:solidFill>
                </a:ln>
                <a:solidFill>
                  <a:schemeClr val="accent1"/>
                </a:solidFill>
                <a:effectLst>
                  <a:outerShdw blurRad="50800" dist="39000" dir="5460000" algn="tl">
                    <a:srgbClr val="000000">
                      <a:alpha val="38000"/>
                    </a:srgbClr>
                  </a:outerShdw>
                </a:effectLst>
                <a:latin typeface="Arial Rounded MT Bold" pitchFamily="34" charset="0"/>
              </a:rPr>
              <a:t>con’td</a:t>
            </a:r>
            <a:r>
              <a:rPr lang="en-US" sz="3600" b="1" dirty="0">
                <a:ln w="11430">
                  <a:solidFill>
                    <a:srgbClr val="002060"/>
                  </a:solidFill>
                </a:ln>
                <a:solidFill>
                  <a:schemeClr val="accent1"/>
                </a:solidFill>
                <a:effectLst>
                  <a:outerShdw blurRad="50800" dist="39000" dir="5460000" algn="tl">
                    <a:srgbClr val="000000">
                      <a:alpha val="38000"/>
                    </a:srgbClr>
                  </a:outerShdw>
                </a:effectLst>
                <a:latin typeface="Arial Rounded MT Bold" pitchFamily="34" charset="0"/>
              </a:rPr>
              <a:t>)</a:t>
            </a:r>
          </a:p>
        </p:txBody>
      </p:sp>
      <p:sp>
        <p:nvSpPr>
          <p:cNvPr id="3" name="Content Placeholder 2"/>
          <p:cNvSpPr>
            <a:spLocks noGrp="1"/>
          </p:cNvSpPr>
          <p:nvPr>
            <p:ph sz="quarter" idx="1"/>
          </p:nvPr>
        </p:nvSpPr>
        <p:spPr>
          <a:xfrm>
            <a:off x="914400" y="1600200"/>
            <a:ext cx="6858000" cy="4953000"/>
          </a:xfrm>
        </p:spPr>
        <p:txBody>
          <a:bodyPr>
            <a:noAutofit/>
            <a:scene3d>
              <a:camera prst="orthographicFront"/>
              <a:lightRig rig="threePt" dir="t"/>
            </a:scene3d>
            <a:sp3d extrusionH="57150">
              <a:bevelT w="38100" h="38100" prst="angle"/>
            </a:sp3d>
          </a:bodyPr>
          <a:lstStyle/>
          <a:p>
            <a:pPr marL="514350" indent="-514350">
              <a:buClr>
                <a:srgbClr val="002060"/>
              </a:buClr>
              <a:buFont typeface="+mj-lt"/>
              <a:buAutoNum type="arabicPeriod" startAt="4"/>
            </a:pPr>
            <a:r>
              <a:rPr lang="en-US" sz="2400" dirty="0">
                <a:solidFill>
                  <a:srgbClr val="002060"/>
                </a:solidFill>
              </a:rPr>
              <a:t>Yahuah’s divine calendar was compromised by </a:t>
            </a:r>
            <a:r>
              <a:rPr lang="en-US" sz="2400" u="sng" dirty="0">
                <a:solidFill>
                  <a:srgbClr val="002060"/>
                </a:solidFill>
              </a:rPr>
              <a:t>His</a:t>
            </a:r>
            <a:r>
              <a:rPr lang="en-US" sz="2400" dirty="0">
                <a:solidFill>
                  <a:srgbClr val="002060"/>
                </a:solidFill>
              </a:rPr>
              <a:t> people when, in Canaan, they began to mix pagan worship practices with divine commands.</a:t>
            </a:r>
          </a:p>
          <a:p>
            <a:pPr marL="514350" indent="-514350">
              <a:buClr>
                <a:srgbClr val="002060"/>
              </a:buClr>
              <a:buFont typeface="+mj-lt"/>
              <a:buAutoNum type="arabicPeriod" startAt="4"/>
            </a:pPr>
            <a:r>
              <a:rPr lang="en-US" sz="2400" dirty="0">
                <a:solidFill>
                  <a:srgbClr val="C00000"/>
                </a:solidFill>
              </a:rPr>
              <a:t>Yahuah’s people were commanded many times not to look to the </a:t>
            </a:r>
            <a:r>
              <a:rPr lang="en-US" sz="2400" dirty="0"/>
              <a:t>sun, </a:t>
            </a:r>
            <a:r>
              <a:rPr lang="en-US" sz="2400" dirty="0">
                <a:solidFill>
                  <a:srgbClr val="C00000"/>
                </a:solidFill>
              </a:rPr>
              <a:t>moon,</a:t>
            </a:r>
            <a:r>
              <a:rPr lang="en-US" sz="2400" dirty="0"/>
              <a:t> stars, planets or any heavenly host lest they worship them as the pagans do.  </a:t>
            </a:r>
          </a:p>
          <a:p>
            <a:pPr marL="514350" indent="-514350">
              <a:buClr>
                <a:srgbClr val="002060"/>
              </a:buClr>
              <a:buFont typeface="+mj-lt"/>
              <a:buAutoNum type="arabicPeriod" startAt="4"/>
            </a:pPr>
            <a:r>
              <a:rPr lang="en-US" sz="2400" dirty="0"/>
              <a:t>Of all the heavenly hosts, </a:t>
            </a:r>
            <a:r>
              <a:rPr lang="en-US" sz="2400" dirty="0">
                <a:solidFill>
                  <a:srgbClr val="FF0000"/>
                </a:solidFill>
              </a:rPr>
              <a:t>the lunar cycle is closest to </a:t>
            </a:r>
            <a:r>
              <a:rPr lang="en-US" sz="2400" dirty="0">
                <a:solidFill>
                  <a:srgbClr val="0070C0"/>
                </a:solidFill>
              </a:rPr>
              <a:t>Yahuah’s 30 day calendar month.  </a:t>
            </a:r>
            <a:br>
              <a:rPr lang="en-US" sz="2400" dirty="0">
                <a:solidFill>
                  <a:srgbClr val="0070C0"/>
                </a:solidFill>
              </a:rPr>
            </a:br>
            <a:r>
              <a:rPr lang="en-US" sz="2400" dirty="0"/>
              <a:t>The pagans were moon worshippers with their own month and feasts and festivals.  </a:t>
            </a:r>
          </a:p>
        </p:txBody>
      </p:sp>
      <p:sp>
        <p:nvSpPr>
          <p:cNvPr id="4" name="Slide Number Placeholder 3"/>
          <p:cNvSpPr>
            <a:spLocks noGrp="1"/>
          </p:cNvSpPr>
          <p:nvPr>
            <p:ph type="sldNum" sz="quarter" idx="12"/>
          </p:nvPr>
        </p:nvSpPr>
        <p:spPr/>
        <p:txBody>
          <a:bodyPr>
            <a:normAutofit fontScale="85000" lnSpcReduction="20000"/>
          </a:bodyPr>
          <a:lstStyle/>
          <a:p>
            <a:fld id="{AA4C6552-42F6-43F2-A3FB-E92E8C09004E}" type="slidenum">
              <a:rPr lang="en-US" smtClean="0"/>
              <a:pPr/>
              <a:t>41</a:t>
            </a:fld>
            <a:endParaRPr lang="en-US"/>
          </a:p>
        </p:txBody>
      </p:sp>
      <p:pic>
        <p:nvPicPr>
          <p:cNvPr id="2050" name="Picture 2" descr="F:\Moon-Month Study July 2016\Moon Art for PPT\hex sundial 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45306" y="1617316"/>
            <a:ext cx="3271526" cy="2447925"/>
          </a:xfrm>
          <a:prstGeom prst="snip2DiagRect">
            <a:avLst/>
          </a:prstGeom>
          <a:solidFill>
            <a:srgbClr val="FFFFFF">
              <a:shade val="85000"/>
            </a:srgbClr>
          </a:solidFill>
          <a:ln w="88900" cap="sq">
            <a:solidFill>
              <a:schemeClr val="accent2">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Content Placeholder 2"/>
          <p:cNvSpPr txBox="1">
            <a:spLocks/>
          </p:cNvSpPr>
          <p:nvPr/>
        </p:nvSpPr>
        <p:spPr>
          <a:xfrm>
            <a:off x="8164613" y="4191000"/>
            <a:ext cx="3189187" cy="2514600"/>
          </a:xfrm>
          <a:prstGeom prst="rect">
            <a:avLst/>
          </a:prstGeom>
        </p:spPr>
        <p:txBody>
          <a:bodyPr vert="horz">
            <a:normAutofit fontScale="70000" lnSpcReduction="20000"/>
          </a:bodyPr>
          <a:lstStyle>
            <a:lvl1pPr marL="320040" indent="-320040" algn="l" rtl="0" eaLnBrk="1" latinLnBrk="0" hangingPunct="1">
              <a:spcBef>
                <a:spcPts val="700"/>
              </a:spcBef>
              <a:buClr>
                <a:schemeClr val="accent2"/>
              </a:buClr>
              <a:buSzPct val="75000"/>
              <a:buFont typeface="Wingdings"/>
              <a:buChar char=""/>
              <a:defRPr kumimoji="0" sz="2900" b="0" kern="1200">
                <a:solidFill>
                  <a:schemeClr val="tx1"/>
                </a:solidFill>
                <a:latin typeface="Comic Sans MS" pitchFamily="66"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lnSpc>
                <a:spcPct val="120000"/>
              </a:lnSpc>
              <a:buClr>
                <a:srgbClr val="9FB8CD"/>
              </a:buClr>
              <a:buNone/>
            </a:pPr>
            <a:r>
              <a:rPr lang="en-US" sz="3500" b="1" cap="all" dirty="0">
                <a:solidFill>
                  <a:srgbClr val="002060"/>
                </a:solidFill>
                <a:effectLst>
                  <a:outerShdw blurRad="38100" dist="38100" dir="2700000" algn="tl">
                    <a:srgbClr val="000000">
                      <a:alpha val="43137"/>
                    </a:srgbClr>
                  </a:outerShdw>
                </a:effectLst>
              </a:rPr>
              <a:t>the pivotal point in this puzzle is </a:t>
            </a:r>
            <a:br>
              <a:rPr lang="en-US" sz="3500" b="1" cap="all" dirty="0">
                <a:solidFill>
                  <a:srgbClr val="002060"/>
                </a:solidFill>
                <a:effectLst>
                  <a:outerShdw blurRad="38100" dist="38100" dir="2700000" algn="tl">
                    <a:srgbClr val="000000">
                      <a:alpha val="43137"/>
                    </a:srgbClr>
                  </a:outerShdw>
                </a:effectLst>
              </a:rPr>
            </a:br>
            <a:r>
              <a:rPr lang="en-US" sz="3500" b="1" cap="all" dirty="0">
                <a:solidFill>
                  <a:srgbClr val="002060"/>
                </a:solidFill>
                <a:effectLst>
                  <a:outerShdw blurRad="38100" dist="38100" dir="2700000" algn="tl">
                    <a:srgbClr val="000000">
                      <a:alpha val="43137"/>
                    </a:srgbClr>
                  </a:outerShdw>
                </a:effectLst>
              </a:rPr>
              <a:t>Hezekiah's sundial </a:t>
            </a:r>
            <a:br>
              <a:rPr lang="en-US" sz="3500" b="1" cap="all" dirty="0">
                <a:solidFill>
                  <a:srgbClr val="002060"/>
                </a:solidFill>
                <a:effectLst>
                  <a:outerShdw blurRad="38100" dist="38100" dir="2700000" algn="tl">
                    <a:srgbClr val="000000">
                      <a:alpha val="43137"/>
                    </a:srgbClr>
                  </a:outerShdw>
                </a:effectLst>
              </a:rPr>
            </a:br>
            <a:r>
              <a:rPr lang="en-US" sz="3500" b="1" cap="all" dirty="0">
                <a:solidFill>
                  <a:srgbClr val="002060"/>
                </a:solidFill>
                <a:effectLst>
                  <a:outerShdw blurRad="38100" dist="38100" dir="2700000" algn="tl">
                    <a:srgbClr val="000000">
                      <a:alpha val="43137"/>
                    </a:srgbClr>
                  </a:outerShdw>
                </a:effectLst>
              </a:rPr>
              <a:t>around 701 BC.</a:t>
            </a:r>
            <a:endParaRPr lang="en-US" sz="5800"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7468165"/>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solidFill>
                    <a:srgbClr val="002060"/>
                  </a:solidFill>
                </a:ln>
                <a:solidFill>
                  <a:schemeClr val="accent1"/>
                </a:solidFill>
                <a:effectLst>
                  <a:outerShdw blurRad="50800" dist="39000" dir="5460000" algn="tl">
                    <a:srgbClr val="000000">
                      <a:alpha val="38000"/>
                    </a:srgbClr>
                  </a:outerShdw>
                </a:effectLst>
                <a:latin typeface="Arial Rounded MT Bold" pitchFamily="34" charset="0"/>
              </a:rPr>
              <a:t>Rightly Dividing the Facts  </a:t>
            </a:r>
            <a:r>
              <a:rPr lang="en-US" sz="3600" b="1" dirty="0">
                <a:ln w="11430">
                  <a:solidFill>
                    <a:srgbClr val="002060"/>
                  </a:solidFill>
                </a:ln>
                <a:solidFill>
                  <a:schemeClr val="accent1"/>
                </a:solidFill>
                <a:effectLst>
                  <a:outerShdw blurRad="50800" dist="39000" dir="5460000" algn="tl">
                    <a:srgbClr val="000000">
                      <a:alpha val="38000"/>
                    </a:srgbClr>
                  </a:outerShdw>
                </a:effectLst>
                <a:latin typeface="Arial Rounded MT Bold" pitchFamily="34" charset="0"/>
              </a:rPr>
              <a:t>(</a:t>
            </a:r>
            <a:r>
              <a:rPr lang="en-US" sz="3600" b="1" dirty="0" err="1">
                <a:ln w="11430">
                  <a:solidFill>
                    <a:srgbClr val="002060"/>
                  </a:solidFill>
                </a:ln>
                <a:solidFill>
                  <a:schemeClr val="accent1"/>
                </a:solidFill>
                <a:effectLst>
                  <a:outerShdw blurRad="50800" dist="39000" dir="5460000" algn="tl">
                    <a:srgbClr val="000000">
                      <a:alpha val="38000"/>
                    </a:srgbClr>
                  </a:outerShdw>
                </a:effectLst>
                <a:latin typeface="Arial Rounded MT Bold" pitchFamily="34" charset="0"/>
              </a:rPr>
              <a:t>con’t</a:t>
            </a:r>
            <a:r>
              <a:rPr lang="en-US" sz="3600" b="1" dirty="0">
                <a:ln w="11430">
                  <a:solidFill>
                    <a:srgbClr val="002060"/>
                  </a:solidFill>
                </a:ln>
                <a:solidFill>
                  <a:schemeClr val="accent1"/>
                </a:solidFill>
                <a:effectLst>
                  <a:outerShdw blurRad="50800" dist="39000" dir="5460000" algn="tl">
                    <a:srgbClr val="000000">
                      <a:alpha val="38000"/>
                    </a:srgbClr>
                  </a:outerShdw>
                </a:effectLst>
                <a:latin typeface="Arial Rounded MT Bold" pitchFamily="34" charset="0"/>
              </a:rPr>
              <a:t>)</a:t>
            </a:r>
          </a:p>
        </p:txBody>
      </p:sp>
      <p:sp>
        <p:nvSpPr>
          <p:cNvPr id="3" name="Content Placeholder 2"/>
          <p:cNvSpPr>
            <a:spLocks noGrp="1"/>
          </p:cNvSpPr>
          <p:nvPr>
            <p:ph sz="quarter" idx="1"/>
          </p:nvPr>
        </p:nvSpPr>
        <p:spPr>
          <a:xfrm>
            <a:off x="816864" y="1600200"/>
            <a:ext cx="10871200" cy="4191000"/>
          </a:xfrm>
        </p:spPr>
        <p:txBody>
          <a:bodyPr>
            <a:normAutofit fontScale="85000" lnSpcReduction="10000"/>
            <a:scene3d>
              <a:camera prst="orthographicFront"/>
              <a:lightRig rig="threePt" dir="t"/>
            </a:scene3d>
            <a:sp3d extrusionH="57150">
              <a:bevelT w="38100" h="38100" prst="angle"/>
            </a:sp3d>
          </a:bodyPr>
          <a:lstStyle/>
          <a:p>
            <a:pPr marL="514350" lvl="0" indent="-514350">
              <a:lnSpc>
                <a:spcPct val="120000"/>
              </a:lnSpc>
              <a:buClr>
                <a:srgbClr val="002060"/>
              </a:buClr>
              <a:buFont typeface="+mj-lt"/>
              <a:buAutoNum type="arabicPeriod" startAt="7"/>
            </a:pPr>
            <a:r>
              <a:rPr lang="en-US" dirty="0"/>
              <a:t>Hezekiah’s </a:t>
            </a:r>
            <a:r>
              <a:rPr lang="en-US" b="1" dirty="0">
                <a:solidFill>
                  <a:schemeClr val="accent4">
                    <a:lumMod val="75000"/>
                  </a:schemeClr>
                </a:solidFill>
              </a:rPr>
              <a:t>sundial miracle </a:t>
            </a:r>
            <a:r>
              <a:rPr lang="en-US" dirty="0"/>
              <a:t>happened about </a:t>
            </a:r>
            <a:r>
              <a:rPr lang="en-US" b="1" dirty="0">
                <a:solidFill>
                  <a:schemeClr val="accent4">
                    <a:lumMod val="75000"/>
                  </a:schemeClr>
                </a:solidFill>
              </a:rPr>
              <a:t>3300 years AFTER creation. </a:t>
            </a:r>
            <a:r>
              <a:rPr lang="en-US" b="1" dirty="0">
                <a:solidFill>
                  <a:srgbClr val="00B050"/>
                </a:solidFill>
              </a:rPr>
              <a:t>The sundial event changed </a:t>
            </a:r>
            <a:r>
              <a:rPr lang="en-US" dirty="0"/>
              <a:t>the lunar cycle significantly. Yahuah arranged for this on purpose to draw the attention of His people </a:t>
            </a:r>
            <a:r>
              <a:rPr lang="en-US" dirty="0">
                <a:solidFill>
                  <a:srgbClr val="FF0000"/>
                </a:solidFill>
              </a:rPr>
              <a:t>away from the moon</a:t>
            </a:r>
            <a:r>
              <a:rPr lang="en-US" dirty="0"/>
              <a:t> – back to His creation order for the annual count of the Festival Sabbaths.  </a:t>
            </a:r>
          </a:p>
          <a:p>
            <a:pPr marL="514350" lvl="0" indent="-514350">
              <a:lnSpc>
                <a:spcPct val="110000"/>
              </a:lnSpc>
              <a:buClr>
                <a:srgbClr val="002060"/>
              </a:buClr>
              <a:buFont typeface="+mj-lt"/>
              <a:buAutoNum type="arabicPeriod" startAt="7"/>
            </a:pPr>
            <a:r>
              <a:rPr lang="en-US" dirty="0"/>
              <a:t>In a study of the Scriptural fact, along </a:t>
            </a:r>
            <a:r>
              <a:rPr lang="en-US" u="sng" dirty="0"/>
              <a:t>with</a:t>
            </a:r>
            <a:r>
              <a:rPr lang="en-US" dirty="0"/>
              <a:t> </a:t>
            </a:r>
            <a:r>
              <a:rPr lang="en-US" u="sng" dirty="0"/>
              <a:t>dates</a:t>
            </a:r>
            <a:r>
              <a:rPr lang="en-US" dirty="0"/>
              <a:t>, we will see:  </a:t>
            </a:r>
            <a:br>
              <a:rPr lang="en-US" dirty="0"/>
            </a:br>
            <a:r>
              <a:rPr lang="en-US" dirty="0">
                <a:solidFill>
                  <a:srgbClr val="002060"/>
                </a:solidFill>
              </a:rPr>
              <a:t>the sundial event was intended to permanently separate Yahuah’s feast worship times </a:t>
            </a:r>
            <a:r>
              <a:rPr lang="en-US" dirty="0">
                <a:solidFill>
                  <a:srgbClr val="C00000"/>
                </a:solidFill>
              </a:rPr>
              <a:t>from the pagan lunar cycle calculations.  </a:t>
            </a:r>
            <a:br>
              <a:rPr lang="en-US" dirty="0"/>
            </a:br>
            <a:r>
              <a:rPr lang="en-US" dirty="0"/>
              <a:t>However, </a:t>
            </a:r>
            <a:r>
              <a:rPr lang="en-US" b="1" dirty="0">
                <a:solidFill>
                  <a:srgbClr val="00B050"/>
                </a:solidFill>
                <a:effectLst>
                  <a:glow rad="228600">
                    <a:schemeClr val="accent5">
                      <a:satMod val="175000"/>
                      <a:alpha val="40000"/>
                    </a:schemeClr>
                  </a:glow>
                </a:effectLst>
              </a:rPr>
              <a:t>one</a:t>
            </a:r>
            <a:r>
              <a:rPr lang="en-US" b="1" dirty="0">
                <a:solidFill>
                  <a:srgbClr val="FFFF00"/>
                </a:solidFill>
                <a:effectLst>
                  <a:glow rad="228600">
                    <a:schemeClr val="accent5">
                      <a:satMod val="175000"/>
                      <a:alpha val="40000"/>
                    </a:schemeClr>
                  </a:glow>
                </a:effectLst>
              </a:rPr>
              <a:t> </a:t>
            </a:r>
            <a:r>
              <a:rPr lang="en-US" b="1" dirty="0">
                <a:solidFill>
                  <a:srgbClr val="00B050"/>
                </a:solidFill>
                <a:effectLst>
                  <a:glow rad="228600">
                    <a:schemeClr val="accent5">
                      <a:satMod val="175000"/>
                      <a:alpha val="40000"/>
                    </a:schemeClr>
                  </a:glow>
                </a:effectLst>
              </a:rPr>
              <a:t>event did not change</a:t>
            </a:r>
            <a:r>
              <a:rPr lang="en-US" dirty="0">
                <a:solidFill>
                  <a:srgbClr val="00B050"/>
                </a:solidFill>
                <a:effectLst>
                  <a:glow rad="228600">
                    <a:schemeClr val="accent5">
                      <a:satMod val="175000"/>
                      <a:alpha val="40000"/>
                    </a:schemeClr>
                  </a:glow>
                </a:effectLst>
              </a:rPr>
              <a:t> </a:t>
            </a:r>
            <a:r>
              <a:rPr lang="en-US" dirty="0"/>
              <a:t>when the earth’s year-length changed from 360 to 365¼ days/year.</a:t>
            </a:r>
          </a:p>
        </p:txBody>
      </p:sp>
      <p:sp>
        <p:nvSpPr>
          <p:cNvPr id="4" name="Slide Number Placeholder 3"/>
          <p:cNvSpPr>
            <a:spLocks noGrp="1"/>
          </p:cNvSpPr>
          <p:nvPr>
            <p:ph type="sldNum" sz="quarter" idx="12"/>
          </p:nvPr>
        </p:nvSpPr>
        <p:spPr/>
        <p:txBody>
          <a:bodyPr>
            <a:normAutofit fontScale="85000" lnSpcReduction="20000"/>
          </a:bodyPr>
          <a:lstStyle/>
          <a:p>
            <a:fld id="{AA4C6552-42F6-43F2-A3FB-E92E8C09004E}" type="slidenum">
              <a:rPr lang="en-US" smtClean="0"/>
              <a:pPr/>
              <a:t>42</a:t>
            </a:fld>
            <a:endParaRPr lang="en-US"/>
          </a:p>
        </p:txBody>
      </p:sp>
      <p:sp>
        <p:nvSpPr>
          <p:cNvPr id="5" name="Content Placeholder 2"/>
          <p:cNvSpPr txBox="1">
            <a:spLocks/>
          </p:cNvSpPr>
          <p:nvPr/>
        </p:nvSpPr>
        <p:spPr>
          <a:xfrm>
            <a:off x="812800" y="5867400"/>
            <a:ext cx="10871200" cy="838200"/>
          </a:xfrm>
          <a:prstGeom prst="rect">
            <a:avLst/>
          </a:prstGeom>
          <a:solidFill>
            <a:srgbClr val="002060"/>
          </a:solidFill>
          <a:ln w="38100">
            <a:solidFill>
              <a:srgbClr val="FFFF00"/>
            </a:solidFill>
          </a:ln>
          <a:scene3d>
            <a:camera prst="orthographicFront"/>
            <a:lightRig rig="threePt" dir="t"/>
          </a:scene3d>
          <a:sp3d>
            <a:bevelT w="152400" h="50800" prst="softRound"/>
          </a:sp3d>
        </p:spPr>
        <p:txBody>
          <a:bodyPr vert="horz">
            <a:normAutofit/>
            <a:sp3d extrusionH="57150">
              <a:bevelT w="38100" h="38100" prst="angle"/>
            </a:sp3d>
          </a:bodyPr>
          <a:lstStyle>
            <a:lvl1pPr marL="320040" indent="-320040" algn="l" rtl="0" eaLnBrk="1" latinLnBrk="0" hangingPunct="1">
              <a:spcBef>
                <a:spcPts val="700"/>
              </a:spcBef>
              <a:buClr>
                <a:schemeClr val="accent2"/>
              </a:buClr>
              <a:buSzPct val="75000"/>
              <a:buFont typeface="Wingdings"/>
              <a:buChar char=""/>
              <a:defRPr kumimoji="0" sz="2900" b="0" kern="1200">
                <a:solidFill>
                  <a:schemeClr val="tx1"/>
                </a:solidFill>
                <a:latin typeface="Comic Sans MS" pitchFamily="66"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gn="ctr">
              <a:buFont typeface="Wingdings"/>
              <a:buNone/>
            </a:pPr>
            <a:r>
              <a:rPr lang="en-US" sz="4800" b="1" cap="all" dirty="0">
                <a:solidFill>
                  <a:srgbClr val="FFFF00"/>
                </a:solidFill>
                <a:effectLst>
                  <a:glow rad="228600">
                    <a:schemeClr val="accent2">
                      <a:satMod val="175000"/>
                      <a:alpha val="40000"/>
                    </a:schemeClr>
                  </a:glow>
                </a:effectLst>
              </a:rPr>
              <a:t>that event is the equinox!</a:t>
            </a:r>
            <a:endParaRPr lang="en-US" sz="4800" dirty="0">
              <a:solidFill>
                <a:srgbClr val="FFFF00"/>
              </a:solidFill>
              <a:effectLst>
                <a:glow rad="228600">
                  <a:schemeClr val="accent2">
                    <a:satMod val="175000"/>
                    <a:alpha val="40000"/>
                  </a:schemeClr>
                </a:glow>
              </a:effectLst>
            </a:endParaRPr>
          </a:p>
        </p:txBody>
      </p:sp>
      <p:sp>
        <p:nvSpPr>
          <p:cNvPr id="6" name="TextBox 5"/>
          <p:cNvSpPr txBox="1"/>
          <p:nvPr/>
        </p:nvSpPr>
        <p:spPr>
          <a:xfrm>
            <a:off x="-4317357" y="1"/>
            <a:ext cx="4267200" cy="5632311"/>
          </a:xfrm>
          <a:prstGeom prst="rect">
            <a:avLst/>
          </a:prstGeom>
          <a:noFill/>
        </p:spPr>
        <p:txBody>
          <a:bodyPr wrap="square" rtlCol="0">
            <a:spAutoFit/>
          </a:bodyPr>
          <a:lstStyle/>
          <a:p>
            <a:r>
              <a:rPr lang="en-US" dirty="0"/>
              <a:t>We used to feel that it was not possible to know if the moon originally had a cycle of 30 days/</a:t>
            </a:r>
            <a:r>
              <a:rPr lang="en-US" dirty="0" err="1"/>
              <a:t>mon</a:t>
            </a:r>
            <a:r>
              <a:rPr lang="en-US" dirty="0"/>
              <a:t>, or 28, or 29+ or what?  Only 30 is a divine number, and now we believe the moon did have exactly 30 days to its lunation, just as Yah’s month had 30 days.  </a:t>
            </a:r>
          </a:p>
          <a:p>
            <a:endParaRPr lang="en-US" dirty="0"/>
          </a:p>
          <a:p>
            <a:r>
              <a:rPr lang="en-US" dirty="0"/>
              <a:t>The question is this:  When Yahuah’s resets the calendar to 360 days/year, will He reset the lunation cycle “back to the way it was in the beginning?” or will He leave it on its lunatic cycle because of the apostasy that resulted in the first place???</a:t>
            </a:r>
          </a:p>
          <a:p>
            <a:endParaRPr lang="en-US" dirty="0"/>
          </a:p>
          <a:p>
            <a:r>
              <a:rPr lang="en-US" dirty="0"/>
              <a:t>The Bride will be able to know when the 360 calendar is reset at the trumpets, or the year following.    If Yah does NOT set the moon back to the original cycle, and the year is back to 360 days, THEN this is a HUGE sign for the Bride!  </a:t>
            </a:r>
          </a:p>
        </p:txBody>
      </p:sp>
    </p:spTree>
    <p:extLst>
      <p:ext uri="{BB962C8B-B14F-4D97-AF65-F5344CB8AC3E}">
        <p14:creationId xmlns:p14="http://schemas.microsoft.com/office/powerpoint/2010/main" val="3604920696"/>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2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solidFill>
                    <a:srgbClr val="002060"/>
                  </a:solidFill>
                </a:ln>
                <a:solidFill>
                  <a:schemeClr val="accent1"/>
                </a:solidFill>
                <a:effectLst>
                  <a:outerShdw blurRad="50800" dist="39000" dir="5460000" algn="tl">
                    <a:srgbClr val="000000">
                      <a:alpha val="38000"/>
                    </a:srgbClr>
                  </a:outerShdw>
                </a:effectLst>
                <a:latin typeface="Arial Rounded MT Bold" pitchFamily="34" charset="0"/>
              </a:rPr>
              <a:t>Rightly Dividing the Facts</a:t>
            </a:r>
          </a:p>
        </p:txBody>
      </p:sp>
      <p:sp>
        <p:nvSpPr>
          <p:cNvPr id="3" name="Content Placeholder 2"/>
          <p:cNvSpPr>
            <a:spLocks noGrp="1"/>
          </p:cNvSpPr>
          <p:nvPr>
            <p:ph sz="quarter" idx="1"/>
          </p:nvPr>
        </p:nvSpPr>
        <p:spPr>
          <a:xfrm>
            <a:off x="483705" y="1524000"/>
            <a:ext cx="11537518" cy="5257800"/>
          </a:xfrm>
        </p:spPr>
        <p:txBody>
          <a:bodyPr>
            <a:normAutofit fontScale="92500"/>
            <a:scene3d>
              <a:camera prst="orthographicFront"/>
              <a:lightRig rig="threePt" dir="t"/>
            </a:scene3d>
            <a:sp3d extrusionH="57150">
              <a:bevelT w="38100" h="38100" prst="angle"/>
            </a:sp3d>
          </a:bodyPr>
          <a:lstStyle/>
          <a:p>
            <a:pPr marL="514350" lvl="0" indent="-514350">
              <a:lnSpc>
                <a:spcPct val="110000"/>
              </a:lnSpc>
              <a:buClr>
                <a:srgbClr val="002060"/>
              </a:buClr>
              <a:buFont typeface="+mj-lt"/>
              <a:buAutoNum type="arabicPeriod" startAt="9"/>
            </a:pPr>
            <a:r>
              <a:rPr lang="en-US" dirty="0"/>
              <a:t>From creation the earth has provided “sowing &amp; reaping seasons.”  </a:t>
            </a:r>
            <a:br>
              <a:rPr lang="en-US" dirty="0"/>
            </a:br>
            <a:r>
              <a:rPr lang="en-US" dirty="0">
                <a:solidFill>
                  <a:srgbClr val="C00000"/>
                </a:solidFill>
              </a:rPr>
              <a:t>The moon is agriculturally involved with these seasons. </a:t>
            </a:r>
          </a:p>
          <a:p>
            <a:pPr marL="514350" lvl="0" indent="-514350">
              <a:lnSpc>
                <a:spcPct val="110000"/>
              </a:lnSpc>
              <a:buClr>
                <a:srgbClr val="002060"/>
              </a:buClr>
              <a:buFont typeface="+mj-lt"/>
              <a:buAutoNum type="arabicPeriod" startAt="9"/>
            </a:pPr>
            <a:r>
              <a:rPr lang="en-US" dirty="0"/>
              <a:t>The</a:t>
            </a:r>
            <a:r>
              <a:rPr lang="en-US" b="1" dirty="0">
                <a:solidFill>
                  <a:srgbClr val="FFFF00"/>
                </a:solidFill>
              </a:rPr>
              <a:t> </a:t>
            </a:r>
            <a:r>
              <a:rPr lang="en-US" b="1" dirty="0">
                <a:solidFill>
                  <a:srgbClr val="00B050"/>
                </a:solidFill>
                <a:effectLst>
                  <a:glow rad="228600">
                    <a:schemeClr val="accent5">
                      <a:satMod val="175000"/>
                      <a:alpha val="40000"/>
                    </a:schemeClr>
                  </a:glow>
                </a:effectLst>
              </a:rPr>
              <a:t>equinox is the “one day” focal point each year that marks the last day of Yahuah’s Covenant Calendar year </a:t>
            </a:r>
            <a:r>
              <a:rPr lang="en-US" sz="2400" dirty="0"/>
              <a:t>(with the last </a:t>
            </a:r>
            <a:br>
              <a:rPr lang="en-US" sz="2400" dirty="0"/>
            </a:br>
            <a:r>
              <a:rPr lang="en-US" sz="2400" dirty="0"/>
              <a:t>day of winter in the northern hemisphere). </a:t>
            </a:r>
          </a:p>
          <a:p>
            <a:pPr marL="0" lvl="0" indent="0">
              <a:lnSpc>
                <a:spcPct val="110000"/>
              </a:lnSpc>
              <a:buNone/>
            </a:pPr>
            <a:r>
              <a:rPr lang="en-US" b="1" dirty="0">
                <a:solidFill>
                  <a:srgbClr val="0070C0"/>
                </a:solidFill>
              </a:rPr>
              <a:t>Yahuah’s new year begins </a:t>
            </a:r>
            <a:r>
              <a:rPr lang="en-US" b="1" u="sng" dirty="0">
                <a:solidFill>
                  <a:srgbClr val="0070C0"/>
                </a:solidFill>
              </a:rPr>
              <a:t>the</a:t>
            </a:r>
            <a:r>
              <a:rPr lang="en-US" b="1" dirty="0">
                <a:solidFill>
                  <a:srgbClr val="0070C0"/>
                </a:solidFill>
              </a:rPr>
              <a:t> </a:t>
            </a:r>
            <a:r>
              <a:rPr lang="en-US" b="1" u="sng" dirty="0">
                <a:solidFill>
                  <a:srgbClr val="0070C0"/>
                </a:solidFill>
              </a:rPr>
              <a:t>day</a:t>
            </a:r>
            <a:r>
              <a:rPr lang="en-US" b="1" dirty="0">
                <a:solidFill>
                  <a:srgbClr val="0070C0"/>
                </a:solidFill>
              </a:rPr>
              <a:t> </a:t>
            </a:r>
            <a:r>
              <a:rPr lang="en-US" b="1" u="sng" dirty="0">
                <a:solidFill>
                  <a:srgbClr val="00B050"/>
                </a:solidFill>
              </a:rPr>
              <a:t>after</a:t>
            </a:r>
            <a:r>
              <a:rPr lang="en-US" b="1" dirty="0">
                <a:solidFill>
                  <a:srgbClr val="0070C0"/>
                </a:solidFill>
              </a:rPr>
              <a:t> the </a:t>
            </a:r>
            <a:r>
              <a:rPr lang="en-US" b="1" u="sng" dirty="0">
                <a:solidFill>
                  <a:srgbClr val="00B050"/>
                </a:solidFill>
              </a:rPr>
              <a:t>equinox</a:t>
            </a:r>
            <a:r>
              <a:rPr lang="en-US" b="1" dirty="0">
                <a:solidFill>
                  <a:srgbClr val="0070C0"/>
                </a:solidFill>
              </a:rPr>
              <a:t> – being the </a:t>
            </a:r>
            <a:br>
              <a:rPr lang="en-US" b="1" dirty="0">
                <a:solidFill>
                  <a:srgbClr val="0070C0"/>
                </a:solidFill>
              </a:rPr>
            </a:br>
            <a:r>
              <a:rPr lang="en-US" b="1" dirty="0">
                <a:solidFill>
                  <a:srgbClr val="0070C0"/>
                </a:solidFill>
              </a:rPr>
              <a:t>1</a:t>
            </a:r>
            <a:r>
              <a:rPr lang="en-US" b="1" baseline="30000" dirty="0">
                <a:solidFill>
                  <a:srgbClr val="0070C0"/>
                </a:solidFill>
              </a:rPr>
              <a:t>st</a:t>
            </a:r>
            <a:r>
              <a:rPr lang="en-US" b="1" dirty="0">
                <a:solidFill>
                  <a:srgbClr val="0070C0"/>
                </a:solidFill>
              </a:rPr>
              <a:t> day of His 1</a:t>
            </a:r>
            <a:r>
              <a:rPr lang="en-US" b="1" baseline="30000" dirty="0">
                <a:solidFill>
                  <a:srgbClr val="0070C0"/>
                </a:solidFill>
              </a:rPr>
              <a:t>st</a:t>
            </a:r>
            <a:r>
              <a:rPr lang="en-US" b="1" dirty="0">
                <a:solidFill>
                  <a:srgbClr val="0070C0"/>
                </a:solidFill>
              </a:rPr>
              <a:t> month of the new year.</a:t>
            </a:r>
          </a:p>
          <a:p>
            <a:pPr marL="0" lvl="0" indent="0">
              <a:lnSpc>
                <a:spcPct val="110000"/>
              </a:lnSpc>
              <a:buNone/>
            </a:pPr>
            <a:r>
              <a:rPr lang="en-US" u="sng" dirty="0">
                <a:solidFill>
                  <a:srgbClr val="C00000"/>
                </a:solidFill>
              </a:rPr>
              <a:t>The moon has absolutely no involvement in the equinox event</a:t>
            </a:r>
            <a:r>
              <a:rPr lang="en-US" dirty="0"/>
              <a:t> </a:t>
            </a:r>
            <a:br>
              <a:rPr lang="en-US" dirty="0"/>
            </a:br>
            <a:r>
              <a:rPr lang="en-US" dirty="0"/>
              <a:t>the way the earth, sun and stars do.  </a:t>
            </a:r>
            <a:br>
              <a:rPr lang="en-US" dirty="0"/>
            </a:br>
            <a:r>
              <a:rPr lang="en-US" b="1" dirty="0">
                <a:solidFill>
                  <a:srgbClr val="0070C0"/>
                </a:solidFill>
              </a:rPr>
              <a:t>Light is also involved in the equinox, of which the moon </a:t>
            </a:r>
            <a:br>
              <a:rPr lang="en-US" b="1" dirty="0">
                <a:solidFill>
                  <a:srgbClr val="0070C0"/>
                </a:solidFill>
              </a:rPr>
            </a:br>
            <a:r>
              <a:rPr lang="en-US" b="1" dirty="0">
                <a:solidFill>
                  <a:srgbClr val="0070C0"/>
                </a:solidFill>
              </a:rPr>
              <a:t>has nothing to offer.</a:t>
            </a:r>
          </a:p>
          <a:p>
            <a:pPr marL="0" indent="0">
              <a:buNone/>
            </a:pP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A4C6552-42F6-43F2-A3FB-E92E8C09004E}" type="slidenum">
              <a:rPr lang="en-US" smtClean="0"/>
              <a:pPr/>
              <a:t>43</a:t>
            </a:fld>
            <a:endParaRPr lang="en-US"/>
          </a:p>
        </p:txBody>
      </p:sp>
      <p:pic>
        <p:nvPicPr>
          <p:cNvPr id="5" name="Picture 7" descr="C:\Users\Rae\Desktop\flowers snow yellow purpl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63008" y="5596414"/>
            <a:ext cx="1900392" cy="127682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6" name="Picture 5" descr="C:\Users\Rae\Desktop\flowers snow purpl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31430" y="7422736"/>
            <a:ext cx="1690874" cy="153288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7" name="Picture 2" descr="C:\Users\Rae\Desktop\flowers snow pink.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33800" y="7315200"/>
            <a:ext cx="1447799" cy="1565343"/>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8" name="Picture 3" descr="C:\Users\Rae\Desktop\flowers snow yellow.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563725" y="7527073"/>
            <a:ext cx="1522126" cy="1141595"/>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9" name="Picture 4" descr="C:\Users\Rae\Desktop\flowers snow mt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1000" y="7330440"/>
            <a:ext cx="1729410" cy="1382824"/>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147247"/>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002060"/>
                  </a:solidFill>
                </a:ln>
                <a:solidFill>
                  <a:schemeClr val="accent1"/>
                </a:solidFill>
                <a:effectLst>
                  <a:outerShdw blurRad="50800" dist="39000" dir="5460000" algn="tl">
                    <a:srgbClr val="000000">
                      <a:alpha val="38000"/>
                    </a:srgbClr>
                  </a:outerShdw>
                </a:effectLst>
              </a:rPr>
              <a:t>3300 Years:  Creation to Hezekiah</a:t>
            </a:r>
          </a:p>
        </p:txBody>
      </p:sp>
      <p:sp>
        <p:nvSpPr>
          <p:cNvPr id="3" name="Content Placeholder 2"/>
          <p:cNvSpPr>
            <a:spLocks noGrp="1"/>
          </p:cNvSpPr>
          <p:nvPr>
            <p:ph sz="quarter" idx="1"/>
          </p:nvPr>
        </p:nvSpPr>
        <p:spPr>
          <a:xfrm>
            <a:off x="1295400" y="1600200"/>
            <a:ext cx="10972800" cy="5257800"/>
          </a:xfrm>
        </p:spPr>
        <p:txBody>
          <a:bodyPr>
            <a:normAutofit lnSpcReduction="10000"/>
            <a:scene3d>
              <a:camera prst="orthographicFront"/>
              <a:lightRig rig="threePt" dir="t"/>
            </a:scene3d>
            <a:sp3d extrusionH="57150">
              <a:bevelT w="38100" h="38100" prst="angle"/>
            </a:sp3d>
          </a:bodyPr>
          <a:lstStyle/>
          <a:p>
            <a:pPr>
              <a:buClr>
                <a:srgbClr val="002060"/>
              </a:buClr>
              <a:buFont typeface="Wingdings" pitchFamily="2" charset="2"/>
              <a:buChar char="v"/>
            </a:pPr>
            <a:r>
              <a:rPr lang="en-US" b="1" dirty="0">
                <a:solidFill>
                  <a:srgbClr val="C00000"/>
                </a:solidFill>
              </a:rPr>
              <a:t>The moon’s cycle for 3300 years was finally</a:t>
            </a:r>
            <a:br>
              <a:rPr lang="en-US" b="1" dirty="0">
                <a:solidFill>
                  <a:srgbClr val="C00000"/>
                </a:solidFill>
              </a:rPr>
            </a:br>
            <a:r>
              <a:rPr lang="en-US" b="1" dirty="0">
                <a:solidFill>
                  <a:srgbClr val="C00000"/>
                </a:solidFill>
              </a:rPr>
              <a:t>disrupted by the sundial miracle </a:t>
            </a:r>
            <a:r>
              <a:rPr lang="en-US" sz="2100" dirty="0"/>
              <a:t>(701 BC).</a:t>
            </a:r>
            <a:endParaRPr lang="en-US" sz="1900" b="1" dirty="0">
              <a:solidFill>
                <a:srgbClr val="C00000"/>
              </a:solidFill>
            </a:endParaRPr>
          </a:p>
          <a:p>
            <a:pPr>
              <a:buClr>
                <a:srgbClr val="002060"/>
              </a:buClr>
              <a:buFont typeface="Wingdings" pitchFamily="2" charset="2"/>
              <a:buChar char="v"/>
            </a:pPr>
            <a:r>
              <a:rPr lang="en-US" dirty="0"/>
              <a:t>This was </a:t>
            </a:r>
            <a:r>
              <a:rPr lang="en-US" b="1" dirty="0">
                <a:solidFill>
                  <a:srgbClr val="0070C0"/>
                </a:solidFill>
              </a:rPr>
              <a:t>a permanent heavenly demarcation </a:t>
            </a:r>
            <a:br>
              <a:rPr lang="en-US" b="1" dirty="0">
                <a:solidFill>
                  <a:srgbClr val="0070C0"/>
                </a:solidFill>
              </a:rPr>
            </a:br>
            <a:r>
              <a:rPr lang="en-US" sz="1900" dirty="0"/>
              <a:t>(or a SIGN to Yahuah’s people)</a:t>
            </a:r>
            <a:r>
              <a:rPr lang="en-US" dirty="0"/>
              <a:t> that </a:t>
            </a:r>
            <a:r>
              <a:rPr lang="en-US" b="1" u="sng" dirty="0">
                <a:solidFill>
                  <a:srgbClr val="0070C0"/>
                </a:solidFill>
              </a:rPr>
              <a:t>the moon is not associated </a:t>
            </a:r>
            <a:br>
              <a:rPr lang="en-US" b="1" u="sng" dirty="0">
                <a:solidFill>
                  <a:srgbClr val="0070C0"/>
                </a:solidFill>
              </a:rPr>
            </a:br>
            <a:r>
              <a:rPr lang="en-US" b="1" u="sng" dirty="0">
                <a:solidFill>
                  <a:srgbClr val="0070C0"/>
                </a:solidFill>
              </a:rPr>
              <a:t>with the commencement of His festal months</a:t>
            </a:r>
            <a:r>
              <a:rPr lang="en-US" b="1" dirty="0">
                <a:solidFill>
                  <a:srgbClr val="0070C0"/>
                </a:solidFill>
              </a:rPr>
              <a:t>.  </a:t>
            </a:r>
          </a:p>
          <a:p>
            <a:pPr>
              <a:buClr>
                <a:srgbClr val="002060"/>
              </a:buClr>
              <a:buFont typeface="Wingdings" pitchFamily="2" charset="2"/>
              <a:buChar char="v"/>
            </a:pPr>
            <a:r>
              <a:rPr lang="en-US" dirty="0"/>
              <a:t>Unfortunately the </a:t>
            </a:r>
            <a:r>
              <a:rPr lang="en-US" b="1" dirty="0">
                <a:solidFill>
                  <a:srgbClr val="00B050"/>
                </a:solidFill>
              </a:rPr>
              <a:t>apostasy</a:t>
            </a:r>
            <a:r>
              <a:rPr lang="en-US" dirty="0"/>
              <a:t> of Yahuah’s people, </a:t>
            </a:r>
            <a:br>
              <a:rPr lang="en-US" dirty="0"/>
            </a:br>
            <a:r>
              <a:rPr lang="en-US" dirty="0"/>
              <a:t>with regards to worship, was </a:t>
            </a:r>
            <a:r>
              <a:rPr lang="en-US" b="1" dirty="0">
                <a:solidFill>
                  <a:srgbClr val="00B050"/>
                </a:solidFill>
              </a:rPr>
              <a:t>so deep and severe that: </a:t>
            </a:r>
          </a:p>
          <a:p>
            <a:pPr marL="514350" indent="-514350">
              <a:buClr>
                <a:srgbClr val="002060"/>
              </a:buClr>
              <a:buFont typeface="+mj-lt"/>
              <a:buAutoNum type="alphaLcPeriod"/>
            </a:pPr>
            <a:r>
              <a:rPr lang="en-US" dirty="0"/>
              <a:t>The</a:t>
            </a:r>
            <a:r>
              <a:rPr lang="en-US" b="1" dirty="0">
                <a:solidFill>
                  <a:srgbClr val="FF0000"/>
                </a:solidFill>
              </a:rPr>
              <a:t> northern 10 tribes were completely scattered </a:t>
            </a:r>
            <a:br>
              <a:rPr lang="en-US" b="1" dirty="0">
                <a:solidFill>
                  <a:srgbClr val="FF0000"/>
                </a:solidFill>
              </a:rPr>
            </a:br>
            <a:r>
              <a:rPr lang="en-US" b="1" dirty="0">
                <a:solidFill>
                  <a:srgbClr val="FF0000"/>
                </a:solidFill>
              </a:rPr>
              <a:t>by Assyria </a:t>
            </a:r>
            <a:r>
              <a:rPr lang="en-US" sz="2100" dirty="0"/>
              <a:t>(721 BC just 5 years after Hezekiah’s reformation)</a:t>
            </a:r>
            <a:r>
              <a:rPr lang="en-US" sz="1900" dirty="0"/>
              <a:t>.</a:t>
            </a:r>
            <a:endParaRPr lang="en-US" dirty="0"/>
          </a:p>
          <a:p>
            <a:pPr marL="514350" indent="-514350">
              <a:buClr>
                <a:srgbClr val="002060"/>
              </a:buClr>
              <a:buFont typeface="+mj-lt"/>
              <a:buAutoNum type="alphaLcPeriod"/>
            </a:pPr>
            <a:r>
              <a:rPr lang="en-US" dirty="0"/>
              <a:t>About </a:t>
            </a:r>
            <a:r>
              <a:rPr lang="en-US" b="1" dirty="0">
                <a:solidFill>
                  <a:srgbClr val="0070C0"/>
                </a:solidFill>
              </a:rPr>
              <a:t>100 years later</a:t>
            </a:r>
            <a:r>
              <a:rPr lang="en-US" sz="1600" b="1" dirty="0">
                <a:solidFill>
                  <a:srgbClr val="0070C0"/>
                </a:solidFill>
              </a:rPr>
              <a:t> </a:t>
            </a:r>
            <a:r>
              <a:rPr lang="en-US" sz="2100" dirty="0"/>
              <a:t>(606 BC) </a:t>
            </a:r>
            <a:r>
              <a:rPr lang="en-US" dirty="0"/>
              <a:t>the </a:t>
            </a:r>
            <a:r>
              <a:rPr lang="en-US" b="1" dirty="0">
                <a:solidFill>
                  <a:srgbClr val="0070C0"/>
                </a:solidFill>
              </a:rPr>
              <a:t>southern kingdom</a:t>
            </a:r>
            <a:r>
              <a:rPr lang="en-US" dirty="0"/>
              <a:t> </a:t>
            </a:r>
            <a:br>
              <a:rPr lang="en-US" dirty="0"/>
            </a:br>
            <a:r>
              <a:rPr lang="en-US" dirty="0"/>
              <a:t>tribes were finally </a:t>
            </a:r>
            <a:r>
              <a:rPr lang="en-US" b="1" dirty="0">
                <a:solidFill>
                  <a:srgbClr val="0070C0"/>
                </a:solidFill>
              </a:rPr>
              <a:t>exiled to Babylon </a:t>
            </a:r>
            <a:r>
              <a:rPr lang="en-US" dirty="0"/>
              <a:t>for 70 years.</a:t>
            </a:r>
          </a:p>
          <a:p>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AA4C6552-42F6-43F2-A3FB-E92E8C09004E}" type="slidenum">
              <a:rPr lang="en-US" smtClean="0"/>
              <a:pPr/>
              <a:t>44</a:t>
            </a:fld>
            <a:endParaRPr lang="en-US"/>
          </a:p>
        </p:txBody>
      </p:sp>
      <p:sp>
        <p:nvSpPr>
          <p:cNvPr id="5" name="Rectangle 4"/>
          <p:cNvSpPr/>
          <p:nvPr/>
        </p:nvSpPr>
        <p:spPr>
          <a:xfrm>
            <a:off x="228600" y="1524000"/>
            <a:ext cx="824264" cy="5262979"/>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omic Sans MS" pitchFamily="66" charset="0"/>
              </a:rPr>
              <a:t>P</a:t>
            </a:r>
            <a:br>
              <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omic Sans MS" pitchFamily="66" charset="0"/>
              </a:rPr>
            </a:br>
            <a:r>
              <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omic Sans MS" pitchFamily="66" charset="0"/>
              </a:rPr>
              <a:t>R</a:t>
            </a:r>
            <a:br>
              <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omic Sans MS" pitchFamily="66" charset="0"/>
              </a:rPr>
            </a:br>
            <a:r>
              <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omic Sans MS" pitchFamily="66" charset="0"/>
              </a:rPr>
              <a:t>E</a:t>
            </a:r>
            <a:br>
              <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omic Sans MS" pitchFamily="66" charset="0"/>
              </a:rPr>
            </a:br>
            <a:r>
              <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omic Sans MS" pitchFamily="66" charset="0"/>
              </a:rPr>
              <a:t>V</a:t>
            </a:r>
            <a:br>
              <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omic Sans MS" pitchFamily="66" charset="0"/>
              </a:rPr>
            </a:br>
            <a:r>
              <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omic Sans MS" pitchFamily="66" charset="0"/>
              </a:rPr>
              <a:t>I</a:t>
            </a:r>
            <a:br>
              <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omic Sans MS" pitchFamily="66" charset="0"/>
              </a:rPr>
            </a:br>
            <a:r>
              <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omic Sans MS" pitchFamily="66" charset="0"/>
              </a:rPr>
              <a:t>E</a:t>
            </a:r>
            <a:br>
              <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omic Sans MS" pitchFamily="66" charset="0"/>
              </a:rPr>
            </a:br>
            <a:r>
              <a:rPr lang="en-US" sz="48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omic Sans MS" pitchFamily="66" charset="0"/>
              </a:rPr>
              <a:t>W</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omic Sans MS" pitchFamily="66" charset="0"/>
            </a:endParaRPr>
          </a:p>
        </p:txBody>
      </p:sp>
    </p:spTree>
    <p:extLst>
      <p:ext uri="{BB962C8B-B14F-4D97-AF65-F5344CB8AC3E}">
        <p14:creationId xmlns:p14="http://schemas.microsoft.com/office/powerpoint/2010/main" val="3441949634"/>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25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25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1250"/>
                                        <p:tgtEl>
                                          <p:spTgt spid="3">
                                            <p:txEl>
                                              <p:pRg st="1" end="1"/>
                                            </p:txEl>
                                          </p:spTgt>
                                        </p:tgtEl>
                                      </p:cBhvr>
                                    </p:animEffect>
                                  </p:childTnLst>
                                </p:cTn>
                              </p:par>
                            </p:childTnLst>
                          </p:cTn>
                        </p:par>
                        <p:par>
                          <p:cTn id="10" fill="hold">
                            <p:stCondLst>
                              <p:cond delay="1250"/>
                            </p:stCondLst>
                            <p:childTnLst>
                              <p:par>
                                <p:cTn id="11" presetID="53" presetClass="entr" presetSubtype="16" fill="hold" nodeType="afterEffect">
                                  <p:stCondLst>
                                    <p:cond delay="125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25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25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5" dur="125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p:cTn id="20" dur="1750" fill="hold"/>
                                        <p:tgtEl>
                                          <p:spTgt spid="3">
                                            <p:txEl>
                                              <p:pRg st="3" end="3"/>
                                            </p:txEl>
                                          </p:spTgt>
                                        </p:tgtEl>
                                        <p:attrNameLst>
                                          <p:attrName>ppt_w</p:attrName>
                                        </p:attrNameLst>
                                      </p:cBhvr>
                                      <p:tavLst>
                                        <p:tav tm="0">
                                          <p:val>
                                            <p:fltVal val="0"/>
                                          </p:val>
                                        </p:tav>
                                        <p:tav tm="100000">
                                          <p:val>
                                            <p:strVal val="#ppt_w"/>
                                          </p:val>
                                        </p:tav>
                                      </p:tavLst>
                                    </p:anim>
                                    <p:anim calcmode="lin" valueType="num">
                                      <p:cBhvr>
                                        <p:cTn id="21" dur="175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2" dur="1750"/>
                                        <p:tgtEl>
                                          <p:spTgt spid="3">
                                            <p:txEl>
                                              <p:pRg st="3" end="3"/>
                                            </p:txEl>
                                          </p:spTgt>
                                        </p:tgtEl>
                                      </p:cBhvr>
                                    </p:animEffect>
                                  </p:childTnLst>
                                </p:cTn>
                              </p:par>
                            </p:childTnLst>
                          </p:cTn>
                        </p:par>
                        <p:par>
                          <p:cTn id="23" fill="hold">
                            <p:stCondLst>
                              <p:cond delay="1750"/>
                            </p:stCondLst>
                            <p:childTnLst>
                              <p:par>
                                <p:cTn id="24" presetID="53" presetClass="entr" presetSubtype="16"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175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175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8" dur="1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3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6128" y="228600"/>
            <a:ext cx="11472672" cy="9906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solidFill>
                    <a:srgbClr val="002060"/>
                  </a:solidFill>
                </a:ln>
                <a:solidFill>
                  <a:srgbClr val="002060"/>
                </a:solidFill>
                <a:effectLst>
                  <a:outerShdw blurRad="50800" dist="39000" dir="5460000" algn="tl">
                    <a:srgbClr val="000000">
                      <a:alpha val="38000"/>
                    </a:srgbClr>
                  </a:outerShdw>
                </a:effectLst>
                <a:latin typeface="Arial Rounded MT Bold" pitchFamily="34" charset="0"/>
              </a:rPr>
              <a:t>Yahuah’s People &amp; Pagan Worship</a:t>
            </a:r>
          </a:p>
        </p:txBody>
      </p:sp>
      <p:sp>
        <p:nvSpPr>
          <p:cNvPr id="3" name="Content Placeholder 2"/>
          <p:cNvSpPr>
            <a:spLocks noGrp="1"/>
          </p:cNvSpPr>
          <p:nvPr>
            <p:ph sz="quarter" idx="1"/>
          </p:nvPr>
        </p:nvSpPr>
        <p:spPr>
          <a:xfrm>
            <a:off x="355600" y="1632466"/>
            <a:ext cx="11353800" cy="5225534"/>
          </a:xfrm>
        </p:spPr>
        <p:txBody>
          <a:bodyPr>
            <a:normAutofit/>
            <a:scene3d>
              <a:camera prst="orthographicFront"/>
              <a:lightRig rig="threePt" dir="t"/>
            </a:scene3d>
            <a:sp3d extrusionH="57150">
              <a:bevelT w="38100" h="38100" prst="angle"/>
            </a:sp3d>
          </a:bodyPr>
          <a:lstStyle/>
          <a:p>
            <a:pPr marL="0" indent="0">
              <a:buNone/>
            </a:pPr>
            <a:r>
              <a:rPr lang="en-US" b="1" dirty="0">
                <a:ln>
                  <a:solidFill>
                    <a:srgbClr val="002060"/>
                  </a:solidFill>
                </a:ln>
                <a:solidFill>
                  <a:srgbClr val="0070C0"/>
                </a:solidFill>
              </a:rPr>
              <a:t>Upon return to Jerusalem</a:t>
            </a:r>
            <a:r>
              <a:rPr lang="en-US" sz="1800" b="1" dirty="0">
                <a:ln>
                  <a:solidFill>
                    <a:srgbClr val="002060"/>
                  </a:solidFill>
                </a:ln>
                <a:solidFill>
                  <a:srgbClr val="0070C0"/>
                </a:solidFill>
              </a:rPr>
              <a:t> </a:t>
            </a:r>
            <a:r>
              <a:rPr lang="en-US" sz="1800" dirty="0">
                <a:ln>
                  <a:solidFill>
                    <a:srgbClr val="002060"/>
                  </a:solidFill>
                </a:ln>
                <a:solidFill>
                  <a:srgbClr val="0070C0"/>
                </a:solidFill>
              </a:rPr>
              <a:t>(536 BC)</a:t>
            </a:r>
            <a:r>
              <a:rPr lang="en-US" b="1" dirty="0">
                <a:ln>
                  <a:solidFill>
                    <a:srgbClr val="002060"/>
                  </a:solidFill>
                </a:ln>
                <a:solidFill>
                  <a:srgbClr val="0070C0"/>
                </a:solidFill>
              </a:rPr>
              <a:t>, </a:t>
            </a:r>
            <a:br>
              <a:rPr lang="en-US" b="1" dirty="0">
                <a:ln>
                  <a:solidFill>
                    <a:srgbClr val="002060"/>
                  </a:solidFill>
                </a:ln>
                <a:solidFill>
                  <a:srgbClr val="0070C0"/>
                </a:solidFill>
              </a:rPr>
            </a:br>
            <a:r>
              <a:rPr lang="en-US" b="1" dirty="0">
                <a:ln>
                  <a:solidFill>
                    <a:srgbClr val="002060"/>
                  </a:solidFill>
                </a:ln>
                <a:solidFill>
                  <a:srgbClr val="0070C0"/>
                </a:solidFill>
              </a:rPr>
              <a:t>Judah was to leave the pagan ways behind.</a:t>
            </a:r>
          </a:p>
          <a:p>
            <a:pPr marL="0" indent="0">
              <a:buNone/>
            </a:pPr>
            <a:endParaRPr lang="en-US" sz="1600" b="1" dirty="0">
              <a:ln>
                <a:solidFill>
                  <a:srgbClr val="002060"/>
                </a:solidFill>
              </a:ln>
              <a:solidFill>
                <a:srgbClr val="0070C0"/>
              </a:solidFill>
            </a:endParaRPr>
          </a:p>
          <a:p>
            <a:pPr marL="0" indent="0">
              <a:buNone/>
            </a:pPr>
            <a:r>
              <a:rPr lang="en-US" sz="4000" b="1" dirty="0">
                <a:ln>
                  <a:solidFill>
                    <a:srgbClr val="002060"/>
                  </a:solidFill>
                </a:ln>
                <a:solidFill>
                  <a:srgbClr val="FF0000"/>
                </a:solidFill>
                <a:effectLst>
                  <a:outerShdw blurRad="38100" dist="38100" dir="2700000" algn="tl">
                    <a:srgbClr val="000000">
                      <a:alpha val="43137"/>
                    </a:srgbClr>
                  </a:outerShdw>
                </a:effectLst>
              </a:rPr>
              <a:t>Did they?  </a:t>
            </a:r>
          </a:p>
          <a:p>
            <a:endParaRPr lang="en-US" sz="1600" b="1" dirty="0">
              <a:solidFill>
                <a:srgbClr val="0070C0"/>
              </a:solidFill>
            </a:endParaRPr>
          </a:p>
          <a:p>
            <a:pPr marL="0" indent="0">
              <a:lnSpc>
                <a:spcPct val="110000"/>
              </a:lnSpc>
              <a:buNone/>
            </a:pPr>
            <a:r>
              <a:rPr lang="en-US" b="1" dirty="0">
                <a:ln>
                  <a:solidFill>
                    <a:srgbClr val="002060"/>
                  </a:solidFill>
                </a:ln>
                <a:solidFill>
                  <a:srgbClr val="C00000"/>
                </a:solidFill>
                <a:effectLst>
                  <a:outerShdw blurRad="38100" dist="38100" dir="2700000" algn="tl">
                    <a:srgbClr val="000000">
                      <a:alpha val="43137"/>
                    </a:srgbClr>
                  </a:outerShdw>
                </a:effectLst>
              </a:rPr>
              <a:t>The “so called Jews” of today </a:t>
            </a:r>
            <a:br>
              <a:rPr lang="en-US" b="1" dirty="0">
                <a:ln>
                  <a:solidFill>
                    <a:srgbClr val="002060"/>
                  </a:solidFill>
                </a:ln>
                <a:solidFill>
                  <a:srgbClr val="C00000"/>
                </a:solidFill>
                <a:effectLst>
                  <a:outerShdw blurRad="38100" dist="38100" dir="2700000" algn="tl">
                    <a:srgbClr val="000000">
                      <a:alpha val="43137"/>
                    </a:srgbClr>
                  </a:outerShdw>
                </a:effectLst>
              </a:rPr>
            </a:br>
            <a:r>
              <a:rPr lang="en-US" sz="2000" dirty="0">
                <a:ln>
                  <a:solidFill>
                    <a:srgbClr val="002060"/>
                  </a:solidFill>
                </a:ln>
                <a:solidFill>
                  <a:srgbClr val="0070C0"/>
                </a:solidFill>
              </a:rPr>
              <a:t>(Orthodox/Messianic, as well as many other feast camps etc.) </a:t>
            </a:r>
            <a:br>
              <a:rPr lang="en-US" sz="2000" dirty="0">
                <a:ln>
                  <a:solidFill>
                    <a:srgbClr val="002060"/>
                  </a:solidFill>
                </a:ln>
                <a:solidFill>
                  <a:srgbClr val="0070C0"/>
                </a:solidFill>
              </a:rPr>
            </a:br>
            <a:r>
              <a:rPr lang="en-US" b="1" dirty="0">
                <a:ln>
                  <a:solidFill>
                    <a:srgbClr val="002060"/>
                  </a:solidFill>
                </a:ln>
                <a:solidFill>
                  <a:srgbClr val="C00000"/>
                </a:solidFill>
                <a:effectLst>
                  <a:outerShdw blurRad="38100" dist="38100" dir="2700000" algn="tl">
                    <a:srgbClr val="000000">
                      <a:alpha val="43137"/>
                    </a:srgbClr>
                  </a:outerShdw>
                </a:effectLst>
              </a:rPr>
              <a:t>are still gazing at the moon</a:t>
            </a:r>
            <a:r>
              <a:rPr lang="en-US" b="1" dirty="0">
                <a:ln>
                  <a:solidFill>
                    <a:srgbClr val="002060"/>
                  </a:solidFill>
                </a:ln>
                <a:solidFill>
                  <a:srgbClr val="FF0000"/>
                </a:solidFill>
                <a:effectLst>
                  <a:outerShdw blurRad="38100" dist="38100" dir="2700000" algn="tl">
                    <a:srgbClr val="000000">
                      <a:alpha val="43137"/>
                    </a:srgbClr>
                  </a:outerShdw>
                </a:effectLst>
              </a:rPr>
              <a:t> </a:t>
            </a:r>
            <a:br>
              <a:rPr lang="en-US" b="1" dirty="0">
                <a:ln>
                  <a:solidFill>
                    <a:srgbClr val="002060"/>
                  </a:solidFill>
                </a:ln>
                <a:solidFill>
                  <a:srgbClr val="FF0000"/>
                </a:solidFill>
                <a:effectLst>
                  <a:outerShdw blurRad="38100" dist="38100" dir="2700000" algn="tl">
                    <a:srgbClr val="000000">
                      <a:alpha val="43137"/>
                    </a:srgbClr>
                  </a:outerShdw>
                </a:effectLst>
              </a:rPr>
            </a:br>
            <a:r>
              <a:rPr lang="en-US" b="1" dirty="0">
                <a:ln>
                  <a:solidFill>
                    <a:srgbClr val="002060"/>
                  </a:solidFill>
                </a:ln>
                <a:solidFill>
                  <a:srgbClr val="0070C0"/>
                </a:solidFill>
              </a:rPr>
              <a:t>just as Babylon, Egypt, Islam, </a:t>
            </a:r>
            <a:br>
              <a:rPr lang="en-US" b="1" dirty="0">
                <a:ln>
                  <a:solidFill>
                    <a:srgbClr val="002060"/>
                  </a:solidFill>
                </a:ln>
                <a:solidFill>
                  <a:srgbClr val="0070C0"/>
                </a:solidFill>
              </a:rPr>
            </a:br>
            <a:r>
              <a:rPr lang="en-US" b="1" dirty="0">
                <a:ln>
                  <a:solidFill>
                    <a:srgbClr val="002060"/>
                  </a:solidFill>
                </a:ln>
                <a:solidFill>
                  <a:srgbClr val="0070C0"/>
                </a:solidFill>
              </a:rPr>
              <a:t>and other pagan nations have </a:t>
            </a:r>
            <a:br>
              <a:rPr lang="en-US" b="1" dirty="0">
                <a:ln>
                  <a:solidFill>
                    <a:srgbClr val="002060"/>
                  </a:solidFill>
                </a:ln>
                <a:solidFill>
                  <a:srgbClr val="0070C0"/>
                </a:solidFill>
              </a:rPr>
            </a:br>
            <a:r>
              <a:rPr lang="en-US" b="1" dirty="0">
                <a:ln>
                  <a:solidFill>
                    <a:srgbClr val="002060"/>
                  </a:solidFill>
                </a:ln>
                <a:solidFill>
                  <a:srgbClr val="0070C0"/>
                </a:solidFill>
              </a:rPr>
              <a:t>been practicing for eons of time.</a:t>
            </a:r>
          </a:p>
        </p:txBody>
      </p:sp>
      <p:sp>
        <p:nvSpPr>
          <p:cNvPr id="4" name="TextBox 3"/>
          <p:cNvSpPr txBox="1"/>
          <p:nvPr/>
        </p:nvSpPr>
        <p:spPr>
          <a:xfrm>
            <a:off x="9220200" y="1600200"/>
            <a:ext cx="2768600" cy="1200329"/>
          </a:xfrm>
          <a:prstGeom prst="rect">
            <a:avLst/>
          </a:prstGeom>
          <a:noFill/>
        </p:spPr>
        <p:txBody>
          <a:bodyPr wrap="square" rtlCol="0">
            <a:spAutoFit/>
          </a:bodyPr>
          <a:lstStyle/>
          <a:p>
            <a:pPr algn="ctr"/>
            <a:r>
              <a:rPr lang="en-US" b="1" dirty="0">
                <a:solidFill>
                  <a:srgbClr val="002060"/>
                </a:solidFill>
                <a:effectLst/>
              </a:rPr>
              <a:t>Rabbi’s attempting to sight the moon through an astronomical telescope.</a:t>
            </a:r>
            <a:endParaRPr lang="en-US" b="1" dirty="0">
              <a:solidFill>
                <a:srgbClr val="002060"/>
              </a:solidFill>
            </a:endParaRPr>
          </a:p>
        </p:txBody>
      </p:sp>
      <p:sp>
        <p:nvSpPr>
          <p:cNvPr id="6" name="Slide Number Placeholder 3"/>
          <p:cNvSpPr txBox="1">
            <a:spLocks/>
          </p:cNvSpPr>
          <p:nvPr/>
        </p:nvSpPr>
        <p:spPr>
          <a:xfrm>
            <a:off x="0" y="1272222"/>
            <a:ext cx="7112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4C6552-42F6-43F2-A3FB-E92E8C09004E}" type="slidenum">
              <a:rPr lang="en-US" smtClean="0"/>
              <a:pPr/>
              <a:t>45</a:t>
            </a:fld>
            <a:endParaRPr lang="en-US" dirty="0"/>
          </a:p>
        </p:txBody>
      </p:sp>
      <p:pic>
        <p:nvPicPr>
          <p:cNvPr id="7" name="Picture 6" descr="C:\Users\Rae\Desktop\flowers snow purpl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29400" y="5486400"/>
            <a:ext cx="1690874" cy="153288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529666"/>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arn(outVertical)">
                                      <p:cBhvr>
                                        <p:cTn id="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Rae\Desktop\Moon study\farmer wheat.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574800"/>
            <a:ext cx="12192000" cy="537972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Rae\Desktop\farmers field.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8669000" y="762000"/>
            <a:ext cx="12495965" cy="53035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228600"/>
            <a:ext cx="12039600" cy="9906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solidFill>
                    <a:srgbClr val="002060"/>
                  </a:solidFill>
                </a:ln>
                <a:solidFill>
                  <a:schemeClr val="accent1"/>
                </a:solidFill>
                <a:effectLst>
                  <a:outerShdw blurRad="50800" dist="39000" dir="5460000" algn="tl">
                    <a:srgbClr val="000000">
                      <a:alpha val="38000"/>
                    </a:srgbClr>
                  </a:outerShdw>
                </a:effectLst>
                <a:latin typeface="Arial Rounded MT Bold" pitchFamily="34" charset="0"/>
              </a:rPr>
              <a:t>1.  What to Expect From the Moon Study</a:t>
            </a:r>
          </a:p>
        </p:txBody>
      </p:sp>
      <p:sp>
        <p:nvSpPr>
          <p:cNvPr id="3" name="Content Placeholder 2"/>
          <p:cNvSpPr>
            <a:spLocks noGrp="1"/>
          </p:cNvSpPr>
          <p:nvPr>
            <p:ph sz="quarter" idx="1"/>
          </p:nvPr>
        </p:nvSpPr>
        <p:spPr>
          <a:xfrm>
            <a:off x="816864" y="1600200"/>
            <a:ext cx="10871200" cy="5105400"/>
          </a:xfrm>
        </p:spPr>
        <p:txBody>
          <a:bodyPr>
            <a:normAutofit/>
            <a:scene3d>
              <a:camera prst="orthographicFront"/>
              <a:lightRig rig="threePt" dir="t"/>
            </a:scene3d>
            <a:sp3d extrusionH="57150">
              <a:bevelT w="38100" h="38100" prst="angle"/>
            </a:sp3d>
          </a:bodyPr>
          <a:lstStyle/>
          <a:p>
            <a:pPr marL="514350" indent="-514350">
              <a:buClr>
                <a:srgbClr val="002060"/>
              </a:buClr>
              <a:buFont typeface="+mj-lt"/>
              <a:buAutoNum type="arabicPeriod"/>
            </a:pPr>
            <a:r>
              <a:rPr lang="en-US" sz="3600" b="1" u="sng" dirty="0">
                <a:solidFill>
                  <a:srgbClr val="00B0F0"/>
                </a:solidFill>
              </a:rPr>
              <a:t>History</a:t>
            </a:r>
            <a:r>
              <a:rPr lang="en-US" sz="3600" dirty="0"/>
              <a:t> </a:t>
            </a:r>
            <a:r>
              <a:rPr lang="en-US" sz="3600" b="1" dirty="0">
                <a:solidFill>
                  <a:schemeClr val="tx1">
                    <a:lumMod val="65000"/>
                    <a:lumOff val="35000"/>
                  </a:schemeClr>
                </a:solidFill>
              </a:rPr>
              <a:t>of how Yahuah’s people wandered away from His Torah Truths;</a:t>
            </a:r>
          </a:p>
          <a:p>
            <a:pPr marL="514350" indent="-514350">
              <a:buClr>
                <a:srgbClr val="002060"/>
              </a:buClr>
              <a:buFont typeface="+mj-lt"/>
              <a:buAutoNum type="arabicPeriod"/>
            </a:pPr>
            <a:r>
              <a:rPr lang="en-US" sz="3600" b="1" dirty="0">
                <a:solidFill>
                  <a:srgbClr val="0070C0"/>
                </a:solidFill>
              </a:rPr>
              <a:t>Just which of Yahuah’s servants tried to keep His people on track;</a:t>
            </a:r>
          </a:p>
          <a:p>
            <a:pPr marL="514350" indent="-514350">
              <a:buClr>
                <a:srgbClr val="002060"/>
              </a:buClr>
              <a:buFont typeface="+mj-lt"/>
              <a:buAutoNum type="arabicPeriod"/>
            </a:pPr>
            <a:r>
              <a:rPr lang="en-US" sz="3600" b="1" dirty="0">
                <a:solidFill>
                  <a:srgbClr val="00B050"/>
                </a:solidFill>
              </a:rPr>
              <a:t>How the pagan roots of moon worship became tradition </a:t>
            </a:r>
            <a:r>
              <a:rPr lang="en-US" sz="3600" b="1" u="sng" dirty="0">
                <a:solidFill>
                  <a:srgbClr val="00B050"/>
                </a:solidFill>
              </a:rPr>
              <a:t>AND</a:t>
            </a:r>
            <a:r>
              <a:rPr lang="en-US" sz="3600" b="1" dirty="0">
                <a:solidFill>
                  <a:srgbClr val="00B050"/>
                </a:solidFill>
              </a:rPr>
              <a:t> later as Torah Truth;</a:t>
            </a:r>
          </a:p>
          <a:p>
            <a:pPr marL="514350" indent="-514350">
              <a:buClr>
                <a:srgbClr val="002060"/>
              </a:buClr>
              <a:buFont typeface="+mj-lt"/>
              <a:buAutoNum type="arabicPeriod"/>
            </a:pPr>
            <a:r>
              <a:rPr lang="en-US" sz="3600" b="1" dirty="0">
                <a:solidFill>
                  <a:srgbClr val="C00000"/>
                </a:solidFill>
              </a:rPr>
              <a:t>Is sacred regard for the moon about the same as pagan moon worship?</a:t>
            </a:r>
          </a:p>
        </p:txBody>
      </p:sp>
      <p:sp>
        <p:nvSpPr>
          <p:cNvPr id="4" name="Slide Number Placeholder 3"/>
          <p:cNvSpPr>
            <a:spLocks noGrp="1"/>
          </p:cNvSpPr>
          <p:nvPr>
            <p:ph type="sldNum" sz="quarter" idx="12"/>
          </p:nvPr>
        </p:nvSpPr>
        <p:spPr/>
        <p:txBody>
          <a:bodyPr>
            <a:normAutofit fontScale="85000" lnSpcReduction="20000"/>
          </a:bodyPr>
          <a:lstStyle/>
          <a:p>
            <a:fld id="{AA4C6552-42F6-43F2-A3FB-E92E8C09004E}" type="slidenum">
              <a:rPr lang="en-US" smtClean="0"/>
              <a:pPr/>
              <a:t>46</a:t>
            </a:fld>
            <a:endParaRPr lang="en-US" dirty="0"/>
          </a:p>
        </p:txBody>
      </p:sp>
    </p:spTree>
    <p:extLst>
      <p:ext uri="{BB962C8B-B14F-4D97-AF65-F5344CB8AC3E}">
        <p14:creationId xmlns:p14="http://schemas.microsoft.com/office/powerpoint/2010/main" val="1072878310"/>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Rae\Desktop\moon in night sky.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0" cy="7315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76200"/>
            <a:ext cx="9677400" cy="990600"/>
          </a:xfrm>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dirty="0">
                <a:ln w="50800"/>
                <a:solidFill>
                  <a:srgbClr val="ECDFF5"/>
                </a:solidFill>
                <a:latin typeface="Arial Rounded MT Bold" pitchFamily="34" charset="0"/>
              </a:rPr>
              <a:t>2.  Main Point of This Study</a:t>
            </a:r>
          </a:p>
        </p:txBody>
      </p:sp>
      <p:sp>
        <p:nvSpPr>
          <p:cNvPr id="3" name="Content Placeholder 2"/>
          <p:cNvSpPr>
            <a:spLocks noGrp="1"/>
          </p:cNvSpPr>
          <p:nvPr>
            <p:ph sz="quarter" idx="1"/>
          </p:nvPr>
        </p:nvSpPr>
        <p:spPr>
          <a:xfrm>
            <a:off x="258064" y="1828800"/>
            <a:ext cx="11705336" cy="5257800"/>
          </a:xfrm>
        </p:spPr>
        <p:txBody>
          <a:bodyPr>
            <a:normAutofit/>
          </a:bodyPr>
          <a:lstStyle/>
          <a:p>
            <a:pPr>
              <a:buFont typeface="Wingdings" pitchFamily="2" charset="2"/>
              <a:buChar char="§"/>
            </a:pPr>
            <a:r>
              <a:rPr lang="en-US" sz="3200" dirty="0">
                <a:solidFill>
                  <a:schemeClr val="bg1"/>
                </a:solidFill>
              </a:rPr>
              <a:t>Pagan </a:t>
            </a:r>
            <a:r>
              <a:rPr lang="en-US" sz="3200" b="1" dirty="0">
                <a:solidFill>
                  <a:schemeClr val="bg1"/>
                </a:solidFill>
              </a:rPr>
              <a:t>moon worship crept in very early </a:t>
            </a:r>
            <a:r>
              <a:rPr lang="en-US" sz="3200" dirty="0">
                <a:solidFill>
                  <a:schemeClr val="bg1"/>
                </a:solidFill>
              </a:rPr>
              <a:t>amongst Yahuah’s people.  He gave them a “sign” to bring them back.    </a:t>
            </a:r>
            <a:br>
              <a:rPr lang="en-US" sz="3200" dirty="0">
                <a:solidFill>
                  <a:schemeClr val="bg1"/>
                </a:solidFill>
              </a:rPr>
            </a:br>
            <a:r>
              <a:rPr lang="en-US" sz="3200" b="1" dirty="0">
                <a:ln>
                  <a:solidFill>
                    <a:srgbClr val="002060"/>
                  </a:solidFill>
                </a:ln>
                <a:solidFill>
                  <a:srgbClr val="FFFF00"/>
                </a:solidFill>
              </a:rPr>
              <a:t>Did they recognize the sign</a:t>
            </a:r>
            <a:r>
              <a:rPr lang="en-US" sz="3200" dirty="0">
                <a:solidFill>
                  <a:srgbClr val="FFFF00"/>
                </a:solidFill>
              </a:rPr>
              <a:t> was for them? </a:t>
            </a:r>
          </a:p>
          <a:p>
            <a:pPr>
              <a:buFont typeface="Wingdings" pitchFamily="2" charset="2"/>
              <a:buChar char="§"/>
            </a:pPr>
            <a:r>
              <a:rPr lang="en-US" sz="3600" u="sng" dirty="0">
                <a:ln>
                  <a:solidFill>
                    <a:srgbClr val="C00000"/>
                  </a:solidFill>
                </a:ln>
                <a:solidFill>
                  <a:srgbClr val="FFC9DB"/>
                </a:solidFill>
                <a:effectLst>
                  <a:glow rad="228600">
                    <a:schemeClr val="accent4">
                      <a:satMod val="175000"/>
                      <a:alpha val="40000"/>
                    </a:schemeClr>
                  </a:glow>
                </a:effectLst>
              </a:rPr>
              <a:t>Question</a:t>
            </a:r>
            <a:r>
              <a:rPr lang="en-US" sz="3600" dirty="0">
                <a:ln>
                  <a:solidFill>
                    <a:srgbClr val="C00000"/>
                  </a:solidFill>
                </a:ln>
                <a:solidFill>
                  <a:srgbClr val="FFC9DB"/>
                </a:solidFill>
                <a:effectLst>
                  <a:glow rad="228600">
                    <a:schemeClr val="accent4">
                      <a:satMod val="175000"/>
                      <a:alpha val="40000"/>
                    </a:schemeClr>
                  </a:glow>
                </a:effectLst>
              </a:rPr>
              <a:t>:</a:t>
            </a:r>
            <a:r>
              <a:rPr lang="en-US" sz="3600" dirty="0">
                <a:ln>
                  <a:solidFill>
                    <a:srgbClr val="C00000"/>
                  </a:solidFill>
                </a:ln>
                <a:solidFill>
                  <a:srgbClr val="FFC9DB"/>
                </a:solidFill>
              </a:rPr>
              <a:t>  </a:t>
            </a:r>
            <a:r>
              <a:rPr lang="en-US" sz="3600" b="1" dirty="0">
                <a:ln>
                  <a:solidFill>
                    <a:srgbClr val="002060"/>
                  </a:solidFill>
                </a:ln>
                <a:solidFill>
                  <a:schemeClr val="accent5">
                    <a:lumMod val="20000"/>
                    <a:lumOff val="80000"/>
                  </a:schemeClr>
                </a:solidFill>
              </a:rPr>
              <a:t>Will we, as Yahuah’s people of today follow </a:t>
            </a:r>
            <a:r>
              <a:rPr lang="en-US" sz="3600" dirty="0">
                <a:solidFill>
                  <a:schemeClr val="accent5">
                    <a:lumMod val="20000"/>
                    <a:lumOff val="80000"/>
                  </a:schemeClr>
                </a:solidFill>
              </a:rPr>
              <a:t>Israel’s apostasy, or shall we heed the Torah worship guidelines?  </a:t>
            </a:r>
            <a:r>
              <a:rPr lang="en-US" sz="3600" dirty="0">
                <a:solidFill>
                  <a:srgbClr val="FFFF00"/>
                </a:solidFill>
              </a:rPr>
              <a:t>Will we be given a sign?</a:t>
            </a:r>
            <a:endParaRPr lang="en-US" sz="3600" dirty="0">
              <a:solidFill>
                <a:schemeClr val="accent5">
                  <a:lumMod val="20000"/>
                  <a:lumOff val="80000"/>
                </a:schemeClr>
              </a:solidFill>
            </a:endParaRPr>
          </a:p>
          <a:p>
            <a:pPr>
              <a:buFont typeface="Wingdings" pitchFamily="2" charset="2"/>
              <a:buChar char="§"/>
            </a:pPr>
            <a:r>
              <a:rPr lang="en-US" sz="3600" u="sng" dirty="0">
                <a:ln>
                  <a:solidFill>
                    <a:srgbClr val="006600"/>
                  </a:solidFill>
                </a:ln>
                <a:solidFill>
                  <a:srgbClr val="92D050"/>
                </a:solidFill>
                <a:effectLst>
                  <a:glow rad="228600">
                    <a:schemeClr val="accent5">
                      <a:satMod val="175000"/>
                      <a:alpha val="40000"/>
                    </a:schemeClr>
                  </a:glow>
                </a:effectLst>
              </a:rPr>
              <a:t>Challenge</a:t>
            </a:r>
            <a:r>
              <a:rPr lang="en-US" sz="3600" dirty="0">
                <a:ln>
                  <a:solidFill>
                    <a:srgbClr val="006600"/>
                  </a:solidFill>
                </a:ln>
                <a:solidFill>
                  <a:srgbClr val="92D050"/>
                </a:solidFill>
                <a:effectLst>
                  <a:glow rad="228600">
                    <a:schemeClr val="accent5">
                      <a:satMod val="175000"/>
                      <a:alpha val="40000"/>
                    </a:schemeClr>
                  </a:glow>
                </a:effectLst>
              </a:rPr>
              <a:t>:</a:t>
            </a:r>
            <a:r>
              <a:rPr lang="en-US" sz="3600" dirty="0">
                <a:ln>
                  <a:solidFill>
                    <a:srgbClr val="D2DA7A"/>
                  </a:solidFill>
                </a:ln>
                <a:solidFill>
                  <a:srgbClr val="00B050"/>
                </a:solidFill>
              </a:rPr>
              <a:t>  </a:t>
            </a:r>
            <a:r>
              <a:rPr lang="en-US" sz="3600" dirty="0">
                <a:ln>
                  <a:solidFill>
                    <a:schemeClr val="tx1"/>
                  </a:solidFill>
                </a:ln>
                <a:solidFill>
                  <a:srgbClr val="FFC000"/>
                </a:solidFill>
              </a:rPr>
              <a:t>For those following the lunar cycles to mark </a:t>
            </a:r>
            <a:r>
              <a:rPr lang="en-US" sz="3600" dirty="0">
                <a:ln>
                  <a:solidFill>
                    <a:schemeClr val="tx1"/>
                  </a:solidFill>
                </a:ln>
                <a:solidFill>
                  <a:srgbClr val="FFC000"/>
                </a:solidFill>
                <a:effectLst>
                  <a:glow rad="228600">
                    <a:schemeClr val="accent5">
                      <a:satMod val="175000"/>
                      <a:alpha val="40000"/>
                    </a:schemeClr>
                  </a:glow>
                </a:effectLst>
              </a:rPr>
              <a:t>“any type of worship statutes” </a:t>
            </a:r>
            <a:r>
              <a:rPr lang="en-US" sz="3600" dirty="0">
                <a:ln>
                  <a:solidFill>
                    <a:schemeClr val="tx1"/>
                  </a:solidFill>
                </a:ln>
                <a:solidFill>
                  <a:srgbClr val="FFC000"/>
                </a:solidFill>
              </a:rPr>
              <a:t>perhaps this study will test that belief system. </a:t>
            </a:r>
          </a:p>
          <a:p>
            <a:pPr>
              <a:buFont typeface="Wingdings" pitchFamily="2" charset="2"/>
              <a:buChar char="q"/>
            </a:pPr>
            <a:endParaRPr lang="en-US" dirty="0"/>
          </a:p>
        </p:txBody>
      </p:sp>
      <p:sp>
        <p:nvSpPr>
          <p:cNvPr id="4" name="Slide Number Placeholder 3"/>
          <p:cNvSpPr>
            <a:spLocks noGrp="1"/>
          </p:cNvSpPr>
          <p:nvPr>
            <p:ph type="sldNum" sz="quarter" idx="12"/>
          </p:nvPr>
        </p:nvSpPr>
        <p:spPr>
          <a:xfrm>
            <a:off x="11277600" y="6888480"/>
            <a:ext cx="711200" cy="244476"/>
          </a:xfrm>
        </p:spPr>
        <p:txBody>
          <a:bodyPr>
            <a:normAutofit fontScale="85000" lnSpcReduction="20000"/>
          </a:bodyPr>
          <a:lstStyle/>
          <a:p>
            <a:fld id="{AA4C6552-42F6-43F2-A3FB-E92E8C09004E}" type="slidenum">
              <a:rPr lang="en-US" smtClean="0"/>
              <a:pPr/>
              <a:t>47</a:t>
            </a:fld>
            <a:endParaRPr lang="en-US"/>
          </a:p>
        </p:txBody>
      </p:sp>
      <p:pic>
        <p:nvPicPr>
          <p:cNvPr id="6" name="Picture 5" descr="C:\Users\Rae\Desktop\flowers snow purpl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53600" y="7543800"/>
            <a:ext cx="1690874" cy="153288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935888"/>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590528" cy="9906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t>3.  Job Descriptions of the Moon</a:t>
            </a:r>
          </a:p>
        </p:txBody>
      </p:sp>
      <p:sp>
        <p:nvSpPr>
          <p:cNvPr id="3" name="Content Placeholder 2"/>
          <p:cNvSpPr>
            <a:spLocks noGrp="1"/>
          </p:cNvSpPr>
          <p:nvPr>
            <p:ph sz="quarter" idx="1"/>
          </p:nvPr>
        </p:nvSpPr>
        <p:spPr>
          <a:xfrm>
            <a:off x="457200" y="1600200"/>
            <a:ext cx="11230864" cy="5257800"/>
          </a:xfrm>
        </p:spPr>
        <p:txBody>
          <a:bodyPr>
            <a:normAutofit fontScale="92500" lnSpcReduction="10000"/>
            <a:scene3d>
              <a:camera prst="orthographicFront"/>
              <a:lightRig rig="threePt" dir="t"/>
            </a:scene3d>
            <a:sp3d extrusionH="57150">
              <a:bevelT w="38100" h="38100"/>
            </a:sp3d>
          </a:bodyPr>
          <a:lstStyle/>
          <a:p>
            <a:pPr marL="0" indent="0">
              <a:buNone/>
            </a:pPr>
            <a:r>
              <a:rPr lang="en-US" sz="3500" b="1" dirty="0">
                <a:solidFill>
                  <a:schemeClr val="accent4">
                    <a:lumMod val="75000"/>
                  </a:schemeClr>
                </a:solidFill>
              </a:rPr>
              <a:t>Ordinances of the moon are given by the Creator at creation.  Is the moon-month </a:t>
            </a:r>
            <a:r>
              <a:rPr lang="en-US" sz="3500" b="1" dirty="0">
                <a:solidFill>
                  <a:srgbClr val="002060"/>
                </a:solidFill>
              </a:rPr>
              <a:t>Yahuah’s</a:t>
            </a:r>
            <a:r>
              <a:rPr lang="en-US" sz="3500" b="1" dirty="0">
                <a:solidFill>
                  <a:schemeClr val="accent4">
                    <a:lumMod val="75000"/>
                  </a:schemeClr>
                </a:solidFill>
              </a:rPr>
              <a:t> set-apart month, or is it for another type of ordinance?</a:t>
            </a:r>
            <a:br>
              <a:rPr lang="en-US" sz="3500" b="1" dirty="0">
                <a:solidFill>
                  <a:schemeClr val="accent4">
                    <a:lumMod val="75000"/>
                  </a:schemeClr>
                </a:solidFill>
              </a:rPr>
            </a:br>
            <a:endParaRPr lang="en-US" sz="3500" b="1" dirty="0">
              <a:solidFill>
                <a:schemeClr val="accent4">
                  <a:lumMod val="75000"/>
                </a:schemeClr>
              </a:solidFill>
            </a:endParaRPr>
          </a:p>
          <a:p>
            <a:endParaRPr lang="en-US" sz="1100" dirty="0"/>
          </a:p>
          <a:p>
            <a:pPr marL="514350" indent="-514350">
              <a:buClr>
                <a:srgbClr val="002060"/>
              </a:buClr>
              <a:buFont typeface="+mj-lt"/>
              <a:buAutoNum type="arabicPeriod"/>
            </a:pPr>
            <a:r>
              <a:rPr lang="en-US" b="1" dirty="0">
                <a:solidFill>
                  <a:schemeClr val="bg1"/>
                </a:solidFill>
              </a:rPr>
              <a:t>Has “mankind” added job descriptions to the moon </a:t>
            </a:r>
            <a:br>
              <a:rPr lang="en-US" b="1" dirty="0">
                <a:solidFill>
                  <a:schemeClr val="bg1"/>
                </a:solidFill>
              </a:rPr>
            </a:br>
            <a:r>
              <a:rPr lang="en-US" b="1" dirty="0">
                <a:solidFill>
                  <a:schemeClr val="bg1"/>
                </a:solidFill>
              </a:rPr>
              <a:t>outside of what the Creator has given? </a:t>
            </a:r>
          </a:p>
          <a:p>
            <a:pPr marL="514350" indent="-514350">
              <a:buClr>
                <a:srgbClr val="002060"/>
              </a:buClr>
              <a:buFont typeface="+mj-lt"/>
              <a:buAutoNum type="arabicPeriod"/>
            </a:pPr>
            <a:r>
              <a:rPr lang="en-US" b="1" dirty="0">
                <a:solidFill>
                  <a:schemeClr val="bg1"/>
                </a:solidFill>
              </a:rPr>
              <a:t>Does the moon have a prominent position which </a:t>
            </a:r>
            <a:br>
              <a:rPr lang="en-US" b="1" dirty="0">
                <a:solidFill>
                  <a:schemeClr val="bg1"/>
                </a:solidFill>
              </a:rPr>
            </a:br>
            <a:r>
              <a:rPr lang="en-US" b="1" dirty="0">
                <a:solidFill>
                  <a:schemeClr val="bg1"/>
                </a:solidFill>
              </a:rPr>
              <a:t>it does not deserve when it comes to the </a:t>
            </a:r>
            <a:br>
              <a:rPr lang="en-US" b="1" dirty="0">
                <a:solidFill>
                  <a:schemeClr val="bg1"/>
                </a:solidFill>
              </a:rPr>
            </a:br>
            <a:r>
              <a:rPr lang="en-US" b="1" dirty="0">
                <a:solidFill>
                  <a:schemeClr val="bg1"/>
                </a:solidFill>
              </a:rPr>
              <a:t>observance of set-apart feasts and festivals?</a:t>
            </a:r>
          </a:p>
          <a:p>
            <a:pPr marL="514350" indent="-514350">
              <a:buClr>
                <a:srgbClr val="002060"/>
              </a:buClr>
              <a:buFont typeface="+mj-lt"/>
              <a:buAutoNum type="arabicPeriod"/>
            </a:pPr>
            <a:r>
              <a:rPr lang="en-US" b="1" dirty="0">
                <a:solidFill>
                  <a:schemeClr val="bg1"/>
                </a:solidFill>
              </a:rPr>
              <a:t>Would it be important to know the divine ordinances </a:t>
            </a:r>
            <a:br>
              <a:rPr lang="en-US" b="1" dirty="0">
                <a:solidFill>
                  <a:schemeClr val="bg1"/>
                </a:solidFill>
              </a:rPr>
            </a:br>
            <a:r>
              <a:rPr lang="en-US" b="1" dirty="0">
                <a:solidFill>
                  <a:schemeClr val="bg1"/>
                </a:solidFill>
              </a:rPr>
              <a:t>of the moon?  Where would they be found?</a:t>
            </a:r>
          </a:p>
        </p:txBody>
      </p:sp>
      <p:sp>
        <p:nvSpPr>
          <p:cNvPr id="4" name="Slide Number Placeholder 3"/>
          <p:cNvSpPr>
            <a:spLocks noGrp="1"/>
          </p:cNvSpPr>
          <p:nvPr>
            <p:ph type="sldNum" sz="quarter" idx="12"/>
          </p:nvPr>
        </p:nvSpPr>
        <p:spPr/>
        <p:txBody>
          <a:bodyPr>
            <a:normAutofit fontScale="85000" lnSpcReduction="20000"/>
          </a:bodyPr>
          <a:lstStyle/>
          <a:p>
            <a:fld id="{AA4C6552-42F6-43F2-A3FB-E92E8C09004E}" type="slidenum">
              <a:rPr lang="en-US" smtClean="0"/>
              <a:pPr/>
              <a:t>48</a:t>
            </a:fld>
            <a:endParaRPr lang="en-US"/>
          </a:p>
        </p:txBody>
      </p:sp>
      <p:pic>
        <p:nvPicPr>
          <p:cNvPr id="9" name="Picture 8" descr="C:\Users\Rae\Desktop\flowers snow purpl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41030" y="7649849"/>
            <a:ext cx="1690874" cy="153288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0" name="Picture 2" descr="C:\Users\Rae\Desktop\flowers snow pink.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172700" y="5292657"/>
            <a:ext cx="1447799" cy="1565343"/>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1" name="Picture 3" descr="C:\Users\Rae\Desktop\flowers snow yellow.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173325" y="7754186"/>
            <a:ext cx="1522126" cy="1141595"/>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2" name="Picture 4" descr="C:\Users\Rae\Desktop\flowers snow mt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8600" y="7557553"/>
            <a:ext cx="1729410" cy="1382824"/>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457200" y="2971800"/>
            <a:ext cx="4140877"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solidFill>
                  <a:srgbClr val="F3872D"/>
                </a:solidFill>
                <a:effectLst>
                  <a:outerShdw blurRad="50800" dist="39000" dir="5460000" algn="tl">
                    <a:srgbClr val="000000">
                      <a:alpha val="38000"/>
                    </a:srgbClr>
                  </a:outerShdw>
                </a:effectLst>
                <a:latin typeface="Ravie" pitchFamily="82" charset="0"/>
              </a:rPr>
              <a:t>Questions:</a:t>
            </a:r>
          </a:p>
        </p:txBody>
      </p:sp>
    </p:spTree>
    <p:extLst>
      <p:ext uri="{BB962C8B-B14F-4D97-AF65-F5344CB8AC3E}">
        <p14:creationId xmlns:p14="http://schemas.microsoft.com/office/powerpoint/2010/main" val="2111988762"/>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a:gsLst>
            <a:gs pos="19000">
              <a:schemeClr val="accent4">
                <a:lumMod val="60000"/>
                <a:lumOff val="40000"/>
              </a:schemeClr>
            </a:gs>
            <a:gs pos="74000">
              <a:srgbClr val="7D8496">
                <a:alpha val="53000"/>
              </a:srgbClr>
            </a:gs>
            <a:gs pos="43000">
              <a:srgbClr val="ECDFF5"/>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2" name="Text Placeholder 1"/>
          <p:cNvSpPr>
            <a:spLocks noGrp="1"/>
          </p:cNvSpPr>
          <p:nvPr>
            <p:ph type="body" sz="half" idx="2"/>
          </p:nvPr>
        </p:nvSpPr>
        <p:spPr>
          <a:xfrm>
            <a:off x="2133600" y="5486400"/>
            <a:ext cx="9956800" cy="1295400"/>
          </a:xfrm>
        </p:spPr>
        <p:txBody>
          <a:bodyPr>
            <a:noAutofit/>
            <a:scene3d>
              <a:camera prst="orthographicFront"/>
              <a:lightRig rig="threePt" dir="t"/>
            </a:scene3d>
            <a:sp3d extrusionH="57150">
              <a:bevelT w="38100" h="38100"/>
            </a:sp3d>
          </a:bodyPr>
          <a:lstStyle/>
          <a:p>
            <a:r>
              <a:rPr lang="en-US" sz="2800" dirty="0"/>
              <a:t>The </a:t>
            </a:r>
            <a:r>
              <a:rPr lang="en-US" sz="2800" b="1" i="1" dirty="0">
                <a:solidFill>
                  <a:srgbClr val="006600"/>
                </a:solidFill>
              </a:rPr>
              <a:t>Strong’s Concordance</a:t>
            </a:r>
            <a:r>
              <a:rPr lang="en-US" sz="2800" dirty="0">
                <a:solidFill>
                  <a:srgbClr val="006600"/>
                </a:solidFill>
              </a:rPr>
              <a:t> </a:t>
            </a:r>
            <a:r>
              <a:rPr lang="en-US" sz="2800" dirty="0"/>
              <a:t>searches by Hebrew </a:t>
            </a:r>
            <a:r>
              <a:rPr lang="en-US" sz="2800" b="1" dirty="0">
                <a:solidFill>
                  <a:srgbClr val="006600"/>
                </a:solidFill>
              </a:rPr>
              <a:t>“words.” </a:t>
            </a:r>
          </a:p>
          <a:p>
            <a:r>
              <a:rPr lang="en-US" sz="2800" dirty="0"/>
              <a:t>The </a:t>
            </a:r>
            <a:r>
              <a:rPr lang="en-US" sz="2800" b="1" i="1" dirty="0">
                <a:solidFill>
                  <a:srgbClr val="C00000"/>
                </a:solidFill>
              </a:rPr>
              <a:t>Englishman’s Concordance</a:t>
            </a:r>
            <a:r>
              <a:rPr lang="en-US" sz="2800" dirty="0">
                <a:solidFill>
                  <a:srgbClr val="C00000"/>
                </a:solidFill>
              </a:rPr>
              <a:t> </a:t>
            </a:r>
            <a:r>
              <a:rPr lang="en-US" sz="2800" dirty="0"/>
              <a:t>searches by Hebrew </a:t>
            </a:r>
            <a:r>
              <a:rPr lang="en-US" sz="2800" b="1" dirty="0">
                <a:solidFill>
                  <a:srgbClr val="C00000"/>
                </a:solidFill>
              </a:rPr>
              <a:t>“number.” </a:t>
            </a:r>
          </a:p>
        </p:txBody>
      </p:sp>
      <p:sp>
        <p:nvSpPr>
          <p:cNvPr id="3" name="Title 2"/>
          <p:cNvSpPr>
            <a:spLocks noGrp="1"/>
          </p:cNvSpPr>
          <p:nvPr>
            <p:ph type="title"/>
          </p:nvPr>
        </p:nvSpPr>
        <p:spPr/>
        <p:txBody>
          <a:bodyPr>
            <a:noAutofit/>
            <a:scene3d>
              <a:camera prst="orthographicFront"/>
              <a:lightRig rig="threePt" dir="t"/>
            </a:scene3d>
            <a:sp3d extrusionH="57150">
              <a:bevelT w="38100" h="38100" prst="angle"/>
            </a:sp3d>
          </a:bodyPr>
          <a:lstStyle/>
          <a:p>
            <a:pPr algn="ctr"/>
            <a:r>
              <a:rPr lang="en-US" sz="4000" b="1" dirty="0">
                <a:solidFill>
                  <a:schemeClr val="accent4"/>
                </a:solidFill>
              </a:rPr>
              <a:t>Getting Started with Simple Study Tools</a:t>
            </a:r>
          </a:p>
        </p:txBody>
      </p:sp>
      <p:pic>
        <p:nvPicPr>
          <p:cNvPr id="2052" name="Picture 4" descr="C:\Users\Rae\Desktop\Flat Earth\hebrew dictionary strong's 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95600" y="234258"/>
            <a:ext cx="3200400" cy="42615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descr="C:\Users\Rae\Desktop\Englishman's concordance.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391400" y="234258"/>
            <a:ext cx="3276600" cy="42647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1"/>
          </p:nvPr>
        </p:nvSpPr>
        <p:spPr/>
        <p:txBody>
          <a:bodyPr/>
          <a:lstStyle/>
          <a:p>
            <a:fld id="{AA4C6552-42F6-43F2-A3FB-E92E8C09004E}" type="slidenum">
              <a:rPr lang="en-US" smtClean="0"/>
              <a:pPr/>
              <a:t>49</a:t>
            </a:fld>
            <a:endParaRPr lang="en-US"/>
          </a:p>
        </p:txBody>
      </p:sp>
      <p:sp>
        <p:nvSpPr>
          <p:cNvPr id="5" name="Rectangle 4"/>
          <p:cNvSpPr/>
          <p:nvPr/>
        </p:nvSpPr>
        <p:spPr>
          <a:xfrm>
            <a:off x="238044" y="610612"/>
            <a:ext cx="1587294" cy="3046988"/>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2400" b="1" cap="none" spc="50" dirty="0">
                <a:ln w="12700" cmpd="sng">
                  <a:solidFill>
                    <a:srgbClr val="002060"/>
                  </a:solidFill>
                  <a:prstDash val="solid"/>
                </a:ln>
                <a:solidFill>
                  <a:srgbClr val="7030A0"/>
                </a:solidFill>
                <a:effectLst/>
                <a:latin typeface="Comic Sans MS" pitchFamily="66" charset="0"/>
              </a:rPr>
              <a:t>There is</a:t>
            </a:r>
            <a:br>
              <a:rPr lang="en-US" sz="2400" b="1" cap="none" spc="50" dirty="0">
                <a:ln w="12700" cmpd="sng">
                  <a:solidFill>
                    <a:srgbClr val="002060"/>
                  </a:solidFill>
                  <a:prstDash val="solid"/>
                </a:ln>
                <a:solidFill>
                  <a:srgbClr val="7030A0"/>
                </a:solidFill>
                <a:effectLst/>
                <a:latin typeface="Comic Sans MS" pitchFamily="66" charset="0"/>
              </a:rPr>
            </a:br>
            <a:r>
              <a:rPr lang="en-US" sz="2400" b="1" cap="none" spc="50" dirty="0">
                <a:ln w="12700" cmpd="sng">
                  <a:solidFill>
                    <a:srgbClr val="002060"/>
                  </a:solidFill>
                  <a:prstDash val="solid"/>
                </a:ln>
                <a:solidFill>
                  <a:srgbClr val="7030A0"/>
                </a:solidFill>
                <a:effectLst/>
                <a:latin typeface="Comic Sans MS" pitchFamily="66" charset="0"/>
              </a:rPr>
              <a:t>a variety</a:t>
            </a:r>
            <a:br>
              <a:rPr lang="en-US" sz="2400" b="1" cap="none" spc="50" dirty="0">
                <a:ln w="12700" cmpd="sng">
                  <a:solidFill>
                    <a:srgbClr val="002060"/>
                  </a:solidFill>
                  <a:prstDash val="solid"/>
                </a:ln>
                <a:solidFill>
                  <a:srgbClr val="7030A0"/>
                </a:solidFill>
                <a:effectLst/>
                <a:latin typeface="Comic Sans MS" pitchFamily="66" charset="0"/>
              </a:rPr>
            </a:br>
            <a:r>
              <a:rPr lang="en-US" sz="2400" b="1" cap="none" spc="50" dirty="0">
                <a:ln w="12700" cmpd="sng">
                  <a:solidFill>
                    <a:srgbClr val="002060"/>
                  </a:solidFill>
                  <a:prstDash val="solid"/>
                </a:ln>
                <a:solidFill>
                  <a:srgbClr val="7030A0"/>
                </a:solidFill>
                <a:effectLst/>
                <a:latin typeface="Comic Sans MS" pitchFamily="66" charset="0"/>
              </a:rPr>
              <a:t>of good</a:t>
            </a:r>
            <a:br>
              <a:rPr lang="en-US" sz="2400" b="1" cap="none" spc="50" dirty="0">
                <a:ln w="12700" cmpd="sng">
                  <a:solidFill>
                    <a:srgbClr val="002060"/>
                  </a:solidFill>
                  <a:prstDash val="solid"/>
                </a:ln>
                <a:solidFill>
                  <a:srgbClr val="7030A0"/>
                </a:solidFill>
                <a:effectLst/>
                <a:latin typeface="Comic Sans MS" pitchFamily="66" charset="0"/>
              </a:rPr>
            </a:br>
            <a:r>
              <a:rPr lang="en-US" sz="2400" b="1" cap="none" spc="50" dirty="0">
                <a:ln w="12700" cmpd="sng">
                  <a:solidFill>
                    <a:srgbClr val="002060"/>
                  </a:solidFill>
                  <a:prstDash val="solid"/>
                </a:ln>
                <a:solidFill>
                  <a:srgbClr val="7030A0"/>
                </a:solidFill>
                <a:effectLst/>
                <a:latin typeface="Comic Sans MS" pitchFamily="66" charset="0"/>
              </a:rPr>
              <a:t>computer</a:t>
            </a:r>
            <a:br>
              <a:rPr lang="en-US" sz="2400" b="1" cap="none" spc="50" dirty="0">
                <a:ln w="12700" cmpd="sng">
                  <a:solidFill>
                    <a:srgbClr val="002060"/>
                  </a:solidFill>
                  <a:prstDash val="solid"/>
                </a:ln>
                <a:solidFill>
                  <a:srgbClr val="7030A0"/>
                </a:solidFill>
                <a:effectLst/>
                <a:latin typeface="Comic Sans MS" pitchFamily="66" charset="0"/>
              </a:rPr>
            </a:br>
            <a:r>
              <a:rPr lang="en-US" sz="2400" b="1" cap="none" spc="50" dirty="0">
                <a:ln w="12700" cmpd="sng">
                  <a:solidFill>
                    <a:srgbClr val="002060"/>
                  </a:solidFill>
                  <a:prstDash val="solid"/>
                </a:ln>
                <a:solidFill>
                  <a:srgbClr val="7030A0"/>
                </a:solidFill>
                <a:effectLst/>
                <a:latin typeface="Comic Sans MS" pitchFamily="66" charset="0"/>
              </a:rPr>
              <a:t>and</a:t>
            </a:r>
            <a:br>
              <a:rPr lang="en-US" sz="2400" b="1" cap="none" spc="50" dirty="0">
                <a:ln w="12700" cmpd="sng">
                  <a:solidFill>
                    <a:srgbClr val="002060"/>
                  </a:solidFill>
                  <a:prstDash val="solid"/>
                </a:ln>
                <a:solidFill>
                  <a:srgbClr val="7030A0"/>
                </a:solidFill>
                <a:effectLst/>
                <a:latin typeface="Comic Sans MS" pitchFamily="66" charset="0"/>
              </a:rPr>
            </a:br>
            <a:r>
              <a:rPr lang="en-US" sz="2400" b="1" cap="none" spc="50" dirty="0">
                <a:ln w="12700" cmpd="sng">
                  <a:solidFill>
                    <a:srgbClr val="002060"/>
                  </a:solidFill>
                  <a:prstDash val="solid"/>
                </a:ln>
                <a:solidFill>
                  <a:srgbClr val="7030A0"/>
                </a:solidFill>
                <a:effectLst/>
                <a:latin typeface="Comic Sans MS" pitchFamily="66" charset="0"/>
              </a:rPr>
              <a:t>online</a:t>
            </a:r>
            <a:br>
              <a:rPr lang="en-US" sz="2400" b="1" cap="none" spc="50" dirty="0">
                <a:ln w="12700" cmpd="sng">
                  <a:solidFill>
                    <a:srgbClr val="002060"/>
                  </a:solidFill>
                  <a:prstDash val="solid"/>
                </a:ln>
                <a:solidFill>
                  <a:srgbClr val="7030A0"/>
                </a:solidFill>
                <a:effectLst/>
                <a:latin typeface="Comic Sans MS" pitchFamily="66" charset="0"/>
              </a:rPr>
            </a:br>
            <a:r>
              <a:rPr lang="en-US" sz="2400" b="1" cap="none" spc="50" dirty="0">
                <a:ln w="12700" cmpd="sng">
                  <a:solidFill>
                    <a:srgbClr val="002060"/>
                  </a:solidFill>
                  <a:prstDash val="solid"/>
                </a:ln>
                <a:solidFill>
                  <a:srgbClr val="7030A0"/>
                </a:solidFill>
                <a:effectLst/>
                <a:latin typeface="Comic Sans MS" pitchFamily="66" charset="0"/>
              </a:rPr>
              <a:t>programs</a:t>
            </a:r>
            <a:br>
              <a:rPr lang="en-US" sz="2400" b="1" cap="none" spc="50" dirty="0">
                <a:ln w="12700" cmpd="sng">
                  <a:solidFill>
                    <a:srgbClr val="002060"/>
                  </a:solidFill>
                  <a:prstDash val="solid"/>
                </a:ln>
                <a:solidFill>
                  <a:srgbClr val="7030A0"/>
                </a:solidFill>
                <a:effectLst/>
                <a:latin typeface="Comic Sans MS" pitchFamily="66" charset="0"/>
              </a:rPr>
            </a:br>
            <a:r>
              <a:rPr lang="en-US" sz="2400" b="1" cap="none" spc="50" dirty="0">
                <a:ln w="12700" cmpd="sng">
                  <a:solidFill>
                    <a:srgbClr val="002060"/>
                  </a:solidFill>
                  <a:prstDash val="solid"/>
                </a:ln>
                <a:solidFill>
                  <a:srgbClr val="7030A0"/>
                </a:solidFill>
                <a:effectLst/>
                <a:latin typeface="Comic Sans MS" pitchFamily="66" charset="0"/>
              </a:rPr>
              <a:t>as well.</a:t>
            </a:r>
          </a:p>
        </p:txBody>
      </p:sp>
    </p:spTree>
    <p:extLst>
      <p:ext uri="{BB962C8B-B14F-4D97-AF65-F5344CB8AC3E}">
        <p14:creationId xmlns:p14="http://schemas.microsoft.com/office/powerpoint/2010/main" val="403134999"/>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ppt_x</p:attrName>
                                        </p:attrNameLst>
                                      </p:cBhvr>
                                      <p:tavLst>
                                        <p:tav tm="0">
                                          <p:val>
                                            <p:strVal val="#ppt_x"/>
                                          </p:val>
                                        </p:tav>
                                        <p:tav tm="100000">
                                          <p:val>
                                            <p:strVal val="#ppt_x"/>
                                          </p:val>
                                        </p:tav>
                                      </p:tavLst>
                                    </p:anim>
                                    <p:anim calcmode="lin" valueType="num">
                                      <p:cBhvr>
                                        <p:cTn id="9" dur="1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20000"/>
                <a:lumOff val="80000"/>
              </a:schemeClr>
            </a:gs>
            <a:gs pos="50000">
              <a:schemeClr val="accent1">
                <a:tint val="44500"/>
                <a:satMod val="160000"/>
              </a:schemeClr>
            </a:gs>
            <a:gs pos="100000">
              <a:schemeClr val="accent1">
                <a:tint val="23500"/>
                <a:satMod val="160000"/>
              </a:schemeClr>
            </a:gs>
          </a:gsLst>
          <a:lin ang="162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dirty="0">
                <a:ln w="11430">
                  <a:solidFill>
                    <a:srgbClr val="002060"/>
                  </a:solidFill>
                </a:ln>
                <a:solidFill>
                  <a:schemeClr val="accent1"/>
                </a:solidFill>
                <a:effectLst>
                  <a:outerShdw blurRad="50800" dist="39000" dir="5460000" algn="tl">
                    <a:srgbClr val="000000">
                      <a:alpha val="38000"/>
                    </a:srgbClr>
                  </a:outerShdw>
                </a:effectLst>
                <a:latin typeface="Arial Rounded MT Bold" pitchFamily="34" charset="0"/>
              </a:rPr>
              <a:t>I’m so hungry I could eat at a …</a:t>
            </a:r>
          </a:p>
        </p:txBody>
      </p:sp>
      <p:sp>
        <p:nvSpPr>
          <p:cNvPr id="3" name="Slide Number Placeholder 2"/>
          <p:cNvSpPr>
            <a:spLocks noGrp="1"/>
          </p:cNvSpPr>
          <p:nvPr>
            <p:ph type="sldNum" sz="quarter" idx="16"/>
          </p:nvPr>
        </p:nvSpPr>
        <p:spPr/>
        <p:txBody>
          <a:bodyPr>
            <a:normAutofit fontScale="85000" lnSpcReduction="20000"/>
          </a:bodyPr>
          <a:lstStyle/>
          <a:p>
            <a:fld id="{AA4C6552-42F6-43F2-A3FB-E92E8C09004E}" type="slidenum">
              <a:rPr lang="en-US" smtClean="0"/>
              <a:pPr/>
              <a:t>5</a:t>
            </a:fld>
            <a:endParaRPr lang="en-US"/>
          </a:p>
        </p:txBody>
      </p:sp>
      <p:pic>
        <p:nvPicPr>
          <p:cNvPr id="10" name="Content Placeholder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34200" y="2514600"/>
            <a:ext cx="4114800" cy="2720912"/>
          </a:xfrm>
          <a:prstGeom prst="ellipse">
            <a:avLst/>
          </a:prstGeom>
          <a:ln w="190500" cap="rnd">
            <a:solidFill>
              <a:schemeClr val="bg2">
                <a:lumMod val="7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2" name="Content Placeholder 11"/>
          <p:cNvPicPr>
            <a:picLocks noGrp="1" noChangeAspect="1"/>
          </p:cNvPicPr>
          <p:nvPr>
            <p:ph sz="quarter" idx="2"/>
          </p:nvPr>
        </p:nvPicPr>
        <p:blipFill>
          <a:blip r:embed="rId3" cstate="email">
            <a:extLst>
              <a:ext uri="{28A0092B-C50C-407E-A947-70E740481C1C}">
                <a14:useLocalDpi xmlns:a14="http://schemas.microsoft.com/office/drawing/2010/main"/>
              </a:ext>
            </a:extLst>
          </a:blip>
          <a:stretch>
            <a:fillRect/>
          </a:stretch>
        </p:blipFill>
        <p:spPr>
          <a:xfrm>
            <a:off x="1143000" y="2538023"/>
            <a:ext cx="4114800" cy="2723030"/>
          </a:xfrm>
          <a:prstGeom prst="ellipse">
            <a:avLst/>
          </a:prstGeom>
          <a:ln w="190500" cap="rnd">
            <a:solidFill>
              <a:schemeClr val="accent2"/>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5" name="Rectangle 14"/>
          <p:cNvSpPr/>
          <p:nvPr/>
        </p:nvSpPr>
        <p:spPr>
          <a:xfrm>
            <a:off x="1151400" y="1524000"/>
            <a:ext cx="4115229"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a:ln w="11430"/>
                <a:solidFill>
                  <a:srgbClr val="0070C0"/>
                </a:solidFill>
                <a:effectLst>
                  <a:outerShdw blurRad="76200" dist="50800" dir="5400000" algn="tl" rotWithShape="0">
                    <a:srgbClr val="000000">
                      <a:alpha val="65000"/>
                    </a:srgbClr>
                  </a:outerShdw>
                </a:effectLst>
              </a:rPr>
              <a:t>Pauper’s Table</a:t>
            </a:r>
            <a:endParaRPr lang="en-US" sz="4800" b="1" cap="none" spc="50" dirty="0">
              <a:ln w="11430"/>
              <a:solidFill>
                <a:srgbClr val="0070C0"/>
              </a:solidFill>
              <a:effectLst>
                <a:outerShdw blurRad="76200" dist="50800" dir="5400000" algn="tl" rotWithShape="0">
                  <a:srgbClr val="000000">
                    <a:alpha val="65000"/>
                  </a:srgbClr>
                </a:outerShdw>
              </a:effectLst>
            </a:endParaRPr>
          </a:p>
        </p:txBody>
      </p:sp>
      <p:sp>
        <p:nvSpPr>
          <p:cNvPr id="16" name="Rectangle 15"/>
          <p:cNvSpPr/>
          <p:nvPr/>
        </p:nvSpPr>
        <p:spPr>
          <a:xfrm>
            <a:off x="7270550" y="1524000"/>
            <a:ext cx="3421129"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50" dirty="0">
                <a:ln w="11430"/>
                <a:solidFill>
                  <a:schemeClr val="bg2">
                    <a:lumMod val="50000"/>
                  </a:schemeClr>
                </a:solidFill>
                <a:effectLst>
                  <a:outerShdw blurRad="76200" dist="50800" dir="5400000" algn="tl" rotWithShape="0">
                    <a:srgbClr val="000000">
                      <a:alpha val="65000"/>
                    </a:srgbClr>
                  </a:outerShdw>
                </a:effectLst>
              </a:rPr>
              <a:t>King’s Table</a:t>
            </a:r>
            <a:endParaRPr lang="en-US" sz="4800" b="1" cap="none" spc="50" dirty="0">
              <a:ln w="11430"/>
              <a:solidFill>
                <a:schemeClr val="bg2">
                  <a:lumMod val="50000"/>
                </a:schemeClr>
              </a:solidFill>
              <a:effectLst>
                <a:outerShdw blurRad="76200" dist="50800" dir="5400000" algn="tl" rotWithShape="0">
                  <a:srgbClr val="000000">
                    <a:alpha val="65000"/>
                  </a:srgbClr>
                </a:outerShdw>
              </a:effectLst>
            </a:endParaRPr>
          </a:p>
        </p:txBody>
      </p:sp>
      <p:sp>
        <p:nvSpPr>
          <p:cNvPr id="17" name="Rectangle 16"/>
          <p:cNvSpPr/>
          <p:nvPr/>
        </p:nvSpPr>
        <p:spPr>
          <a:xfrm>
            <a:off x="457200" y="5382161"/>
            <a:ext cx="11265020" cy="1323439"/>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This study on the “moon” is the “real-meal” deal.</a:t>
            </a:r>
          </a:p>
          <a:p>
            <a:pPr algn="ctr"/>
            <a:r>
              <a:rPr 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Scripture will describe the moon’s mandate.</a:t>
            </a:r>
            <a:endParaRPr lang="en-US"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extLst>
      <p:ext uri="{BB962C8B-B14F-4D97-AF65-F5344CB8AC3E}">
        <p14:creationId xmlns:p14="http://schemas.microsoft.com/office/powerpoint/2010/main" val="3143372950"/>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circle(out)">
                                      <p:cBhvr>
                                        <p:cTn id="7" dur="2000"/>
                                        <p:tgtEl>
                                          <p:spTgt spid="12"/>
                                        </p:tgtEl>
                                      </p:cBhvr>
                                    </p:animEffect>
                                  </p:childTnLst>
                                </p:cTn>
                              </p:par>
                            </p:childTnLst>
                          </p:cTn>
                        </p:par>
                        <p:par>
                          <p:cTn id="8" fill="hold">
                            <p:stCondLst>
                              <p:cond delay="2500"/>
                            </p:stCondLst>
                            <p:childTnLst>
                              <p:par>
                                <p:cTn id="9" presetID="22" presetClass="entr" presetSubtype="8" fill="hold" nodeType="after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wipe(left)">
                                      <p:cBhvr>
                                        <p:cTn id="11" dur="1750"/>
                                        <p:tgtEl>
                                          <p:spTgt spid="15">
                                            <p:txEl>
                                              <p:pRg st="0" end="0"/>
                                            </p:txEl>
                                          </p:spTgt>
                                        </p:tgtEl>
                                      </p:cBhvr>
                                    </p:animEffect>
                                  </p:childTnLst>
                                </p:cTn>
                              </p:par>
                            </p:childTnLst>
                          </p:cTn>
                        </p:par>
                        <p:par>
                          <p:cTn id="12" fill="hold">
                            <p:stCondLst>
                              <p:cond delay="4250"/>
                            </p:stCondLst>
                            <p:childTnLst>
                              <p:par>
                                <p:cTn id="13" presetID="6" presetClass="entr" presetSubtype="32"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out)">
                                      <p:cBhvr>
                                        <p:cTn id="15" dur="2000"/>
                                        <p:tgtEl>
                                          <p:spTgt spid="10"/>
                                        </p:tgtEl>
                                      </p:cBhvr>
                                    </p:animEffect>
                                  </p:childTnLst>
                                </p:cTn>
                              </p:par>
                            </p:childTnLst>
                          </p:cTn>
                        </p:par>
                        <p:par>
                          <p:cTn id="16" fill="hold">
                            <p:stCondLst>
                              <p:cond delay="6250"/>
                            </p:stCondLst>
                            <p:childTnLst>
                              <p:par>
                                <p:cTn id="17" presetID="22" presetClass="entr" presetSubtype="8" fill="hold" nodeType="after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wipe(left)">
                                      <p:cBhvr>
                                        <p:cTn id="19" dur="1750"/>
                                        <p:tgtEl>
                                          <p:spTgt spid="16">
                                            <p:txEl>
                                              <p:pRg st="0" end="0"/>
                                            </p:txEl>
                                          </p:spTgt>
                                        </p:tgtEl>
                                      </p:cBhvr>
                                    </p:animEffect>
                                  </p:childTnLst>
                                </p:cTn>
                              </p:par>
                            </p:childTnLst>
                          </p:cTn>
                        </p:par>
                        <p:par>
                          <p:cTn id="20" fill="hold">
                            <p:stCondLst>
                              <p:cond delay="8000"/>
                            </p:stCondLst>
                            <p:childTnLst>
                              <p:par>
                                <p:cTn id="21" presetID="22" presetClass="entr" presetSubtype="8" fill="hold" nodeType="afterEffect">
                                  <p:stCondLst>
                                    <p:cond delay="0"/>
                                  </p:stCondLst>
                                  <p:childTnLst>
                                    <p:set>
                                      <p:cBhvr>
                                        <p:cTn id="22" dur="1" fill="hold">
                                          <p:stCondLst>
                                            <p:cond delay="0"/>
                                          </p:stCondLst>
                                        </p:cTn>
                                        <p:tgtEl>
                                          <p:spTgt spid="17">
                                            <p:txEl>
                                              <p:pRg st="0" end="0"/>
                                            </p:txEl>
                                          </p:spTgt>
                                        </p:tgtEl>
                                        <p:attrNameLst>
                                          <p:attrName>style.visibility</p:attrName>
                                        </p:attrNameLst>
                                      </p:cBhvr>
                                      <p:to>
                                        <p:strVal val="visible"/>
                                      </p:to>
                                    </p:set>
                                    <p:animEffect transition="in" filter="wipe(left)">
                                      <p:cBhvr>
                                        <p:cTn id="23" dur="1750"/>
                                        <p:tgtEl>
                                          <p:spTgt spid="17">
                                            <p:txEl>
                                              <p:pRg st="0" end="0"/>
                                            </p:txEl>
                                          </p:spTgt>
                                        </p:tgtEl>
                                      </p:cBhvr>
                                    </p:animEffect>
                                  </p:childTnLst>
                                </p:cTn>
                              </p:par>
                            </p:childTnLst>
                          </p:cTn>
                        </p:par>
                        <p:par>
                          <p:cTn id="24" fill="hold">
                            <p:stCondLst>
                              <p:cond delay="9750"/>
                            </p:stCondLst>
                            <p:childTnLst>
                              <p:par>
                                <p:cTn id="25" presetID="22" presetClass="entr" presetSubtype="8" fill="hold" nodeType="afterEffect">
                                  <p:stCondLst>
                                    <p:cond delay="0"/>
                                  </p:stCondLst>
                                  <p:childTnLst>
                                    <p:set>
                                      <p:cBhvr>
                                        <p:cTn id="26" dur="1" fill="hold">
                                          <p:stCondLst>
                                            <p:cond delay="0"/>
                                          </p:stCondLst>
                                        </p:cTn>
                                        <p:tgtEl>
                                          <p:spTgt spid="17">
                                            <p:txEl>
                                              <p:pRg st="1" end="1"/>
                                            </p:txEl>
                                          </p:spTgt>
                                        </p:tgtEl>
                                        <p:attrNameLst>
                                          <p:attrName>style.visibility</p:attrName>
                                        </p:attrNameLst>
                                      </p:cBhvr>
                                      <p:to>
                                        <p:strVal val="visible"/>
                                      </p:to>
                                    </p:set>
                                    <p:animEffect transition="in" filter="wipe(left)">
                                      <p:cBhvr>
                                        <p:cTn id="27" dur="175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gradFill>
          <a:gsLst>
            <a:gs pos="19000">
              <a:schemeClr val="accent4">
                <a:lumMod val="60000"/>
                <a:lumOff val="40000"/>
              </a:schemeClr>
            </a:gs>
            <a:gs pos="74000">
              <a:srgbClr val="C9E7A7"/>
            </a:gs>
            <a:gs pos="43000">
              <a:srgbClr val="ECDFF5"/>
            </a:gs>
            <a:gs pos="100000">
              <a:schemeClr val="bg1"/>
            </a:gs>
          </a:gsLst>
          <a:path path="shape">
            <a:fillToRect l="50000" t="50000" r="50000" b="50000"/>
          </a:path>
        </a:gra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657600" y="3379040"/>
            <a:ext cx="8331199" cy="3326560"/>
          </a:xfrm>
        </p:spPr>
        <p:txBody>
          <a:bodyPr>
            <a:normAutofit/>
            <a:scene3d>
              <a:camera prst="orthographicFront"/>
              <a:lightRig rig="threePt" dir="t"/>
            </a:scene3d>
            <a:sp3d extrusionH="57150">
              <a:bevelT w="38100" h="38100"/>
            </a:sp3d>
          </a:bodyPr>
          <a:lstStyle/>
          <a:p>
            <a:pPr marL="514350" indent="-514350">
              <a:buAutoNum type="arabicPeriod"/>
            </a:pPr>
            <a:r>
              <a:rPr lang="en-US" sz="3200" b="1" dirty="0">
                <a:solidFill>
                  <a:schemeClr val="accent2">
                    <a:lumMod val="50000"/>
                  </a:schemeClr>
                </a:solidFill>
                <a:latin typeface="Arial Rounded MT Bold" pitchFamily="34" charset="0"/>
              </a:rPr>
              <a:t>Study conducted from the </a:t>
            </a:r>
            <a:r>
              <a:rPr lang="en-US" sz="3200" b="1" dirty="0" err="1">
                <a:solidFill>
                  <a:schemeClr val="accent2">
                    <a:lumMod val="50000"/>
                  </a:schemeClr>
                </a:solidFill>
                <a:latin typeface="Arial Rounded MT Bold" pitchFamily="34" charset="0"/>
              </a:rPr>
              <a:t>Tanach</a:t>
            </a:r>
            <a:r>
              <a:rPr lang="en-US" sz="3200" b="1" dirty="0">
                <a:solidFill>
                  <a:schemeClr val="accent2">
                    <a:lumMod val="50000"/>
                  </a:schemeClr>
                </a:solidFill>
                <a:latin typeface="Arial Rounded MT Bold" pitchFamily="34" charset="0"/>
              </a:rPr>
              <a:t>.</a:t>
            </a:r>
          </a:p>
          <a:p>
            <a:pPr marL="514350" indent="-514350">
              <a:buAutoNum type="arabicPeriod"/>
            </a:pPr>
            <a:r>
              <a:rPr lang="en-US" sz="3200" b="1" dirty="0">
                <a:solidFill>
                  <a:schemeClr val="accent2">
                    <a:lumMod val="50000"/>
                  </a:schemeClr>
                </a:solidFill>
                <a:latin typeface="Arial Rounded MT Bold" pitchFamily="34" charset="0"/>
              </a:rPr>
              <a:t>Look up all Scriptures using “moon” </a:t>
            </a:r>
            <a:br>
              <a:rPr lang="en-US" sz="3200" b="1" dirty="0">
                <a:solidFill>
                  <a:schemeClr val="accent2">
                    <a:lumMod val="50000"/>
                  </a:schemeClr>
                </a:solidFill>
                <a:latin typeface="Arial Rounded MT Bold" pitchFamily="34" charset="0"/>
              </a:rPr>
            </a:br>
            <a:r>
              <a:rPr lang="en-US" sz="3200" b="1" dirty="0">
                <a:solidFill>
                  <a:schemeClr val="accent2">
                    <a:lumMod val="50000"/>
                  </a:schemeClr>
                </a:solidFill>
                <a:latin typeface="Arial Rounded MT Bold" pitchFamily="34" charset="0"/>
              </a:rPr>
              <a:t>or “moons.” </a:t>
            </a:r>
          </a:p>
          <a:p>
            <a:pPr marL="514350" indent="-514350">
              <a:buAutoNum type="arabicPeriod"/>
            </a:pPr>
            <a:r>
              <a:rPr lang="en-US" sz="3200" b="1" dirty="0">
                <a:solidFill>
                  <a:schemeClr val="accent2">
                    <a:lumMod val="50000"/>
                  </a:schemeClr>
                </a:solidFill>
                <a:latin typeface="Arial Rounded MT Bold" pitchFamily="34" charset="0"/>
              </a:rPr>
              <a:t>Examine Hebrew definition[s] of each word number.</a:t>
            </a:r>
          </a:p>
        </p:txBody>
      </p:sp>
      <p:sp>
        <p:nvSpPr>
          <p:cNvPr id="4" name="Slide Number Placeholder 3"/>
          <p:cNvSpPr>
            <a:spLocks noGrp="1"/>
          </p:cNvSpPr>
          <p:nvPr>
            <p:ph type="sldNum" sz="quarter" idx="11"/>
          </p:nvPr>
        </p:nvSpPr>
        <p:spPr/>
        <p:txBody>
          <a:bodyPr/>
          <a:lstStyle/>
          <a:p>
            <a:fld id="{AA4C6552-42F6-43F2-A3FB-E92E8C09004E}" type="slidenum">
              <a:rPr lang="en-US" smtClean="0"/>
              <a:pPr/>
              <a:t>50</a:t>
            </a:fld>
            <a:endParaRPr lang="en-US"/>
          </a:p>
        </p:txBody>
      </p:sp>
      <p:pic>
        <p:nvPicPr>
          <p:cNvPr id="5" name="Picture 4" descr="C:\Users\Rae\Desktop\Flat Earth\hebrew dictionary strong's 2.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 y="2895600"/>
            <a:ext cx="2920999" cy="36267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4" name="Picture 2" descr="C:\Users\Rae\Desktop\gallery_2569_1885_1450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61299" y="152400"/>
            <a:ext cx="5127500" cy="2819400"/>
          </a:xfrm>
          <a:prstGeom prst="snip2DiagRect">
            <a:avLst/>
          </a:prstGeom>
          <a:solidFill>
            <a:srgbClr val="FFFFFF">
              <a:shade val="85000"/>
            </a:srgbClr>
          </a:solidFill>
          <a:ln w="88900" cap="sq">
            <a:solidFill>
              <a:schemeClr val="accent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prst="artDeco"/>
            <a:contourClr>
              <a:srgbClr val="FFFFFF"/>
            </a:contourClr>
          </a:sp3d>
        </p:spPr>
      </p:pic>
      <p:sp>
        <p:nvSpPr>
          <p:cNvPr id="3" name="Title 2"/>
          <p:cNvSpPr>
            <a:spLocks noGrp="1"/>
          </p:cNvSpPr>
          <p:nvPr>
            <p:ph type="title"/>
          </p:nvPr>
        </p:nvSpPr>
        <p:spPr>
          <a:xfrm>
            <a:off x="1955800" y="1600200"/>
            <a:ext cx="10160000" cy="990600"/>
          </a:xfrm>
        </p:spPr>
        <p:txBody>
          <a:bodyPr>
            <a:normAutofit/>
            <a:scene3d>
              <a:camera prst="orthographicFront"/>
              <a:lightRig rig="threePt" dir="t"/>
            </a:scene3d>
            <a:sp3d extrusionH="57150">
              <a:bevelT w="38100" h="38100"/>
            </a:sp3d>
          </a:bodyPr>
          <a:lstStyle/>
          <a:p>
            <a:r>
              <a:rPr lang="en-US" sz="5000" dirty="0">
                <a:latin typeface="Arial Rounded MT Bold" pitchFamily="34" charset="0"/>
              </a:rPr>
              <a:t>Getting Started </a:t>
            </a:r>
            <a:r>
              <a:rPr lang="en-US" sz="5000" b="1" dirty="0">
                <a:solidFill>
                  <a:srgbClr val="92D050"/>
                </a:solidFill>
                <a:effectLst>
                  <a:outerShdw blurRad="38100" dist="38100" dir="2700000" algn="tl">
                    <a:srgbClr val="000000">
                      <a:alpha val="43137"/>
                    </a:srgbClr>
                  </a:outerShdw>
                </a:effectLst>
                <a:latin typeface="Arial Rounded MT Bold" pitchFamily="34" charset="0"/>
              </a:rPr>
              <a:t>with</a:t>
            </a:r>
            <a:r>
              <a:rPr lang="en-US" sz="5000" b="1" dirty="0">
                <a:latin typeface="Arial Rounded MT Bold" pitchFamily="34" charset="0"/>
              </a:rPr>
              <a:t> </a:t>
            </a:r>
            <a:r>
              <a:rPr lang="en-US" sz="5000" b="1" i="1" dirty="0">
                <a:solidFill>
                  <a:srgbClr val="92D050"/>
                </a:solidFill>
                <a:effectLst>
                  <a:outerShdw blurRad="38100" dist="38100" dir="2700000" algn="tl">
                    <a:srgbClr val="000000">
                      <a:alpha val="43137"/>
                    </a:srgbClr>
                  </a:outerShdw>
                </a:effectLst>
                <a:latin typeface="Arial Rounded MT Bold" pitchFamily="34" charset="0"/>
              </a:rPr>
              <a:t>Strong’s</a:t>
            </a:r>
          </a:p>
        </p:txBody>
      </p:sp>
    </p:spTree>
    <p:extLst>
      <p:ext uri="{BB962C8B-B14F-4D97-AF65-F5344CB8AC3E}">
        <p14:creationId xmlns:p14="http://schemas.microsoft.com/office/powerpoint/2010/main" val="2757688716"/>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FFFF"/>
            </a:gs>
            <a:gs pos="7001">
              <a:srgbClr val="E6E6E6"/>
            </a:gs>
            <a:gs pos="32001">
              <a:srgbClr val="7D8496">
                <a:alpha val="53000"/>
              </a:srgbClr>
            </a:gs>
            <a:gs pos="47000">
              <a:srgbClr val="E6E6E6"/>
            </a:gs>
            <a:gs pos="85001">
              <a:srgbClr val="7D8496">
                <a:alpha val="41000"/>
              </a:srgbClr>
            </a:gs>
            <a:gs pos="100000">
              <a:srgbClr val="E6E6E6"/>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3200" y="228600"/>
            <a:ext cx="11785600" cy="990600"/>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002060"/>
                  </a:solidFill>
                </a:ln>
                <a:solidFill>
                  <a:schemeClr val="accent1"/>
                </a:solidFill>
                <a:effectLst>
                  <a:outerShdw blurRad="50800" dist="39000" dir="5460000" algn="tl">
                    <a:srgbClr val="000000">
                      <a:alpha val="38000"/>
                    </a:srgbClr>
                  </a:outerShdw>
                </a:effectLst>
                <a:latin typeface="Arial Rounded MT Bold" pitchFamily="34" charset="0"/>
              </a:rPr>
              <a:t>Understanding Hebrew Definitions</a:t>
            </a:r>
          </a:p>
        </p:txBody>
      </p:sp>
      <p:sp>
        <p:nvSpPr>
          <p:cNvPr id="3" name="Content Placeholder 2"/>
          <p:cNvSpPr>
            <a:spLocks noGrp="1"/>
          </p:cNvSpPr>
          <p:nvPr>
            <p:ph sz="quarter" idx="1"/>
          </p:nvPr>
        </p:nvSpPr>
        <p:spPr>
          <a:xfrm>
            <a:off x="508000" y="1600200"/>
            <a:ext cx="6273800" cy="5410200"/>
          </a:xfrm>
        </p:spPr>
        <p:txBody>
          <a:bodyPr>
            <a:normAutofit fontScale="92500"/>
            <a:scene3d>
              <a:camera prst="orthographicFront"/>
              <a:lightRig rig="threePt" dir="t"/>
            </a:scene3d>
            <a:sp3d extrusionH="57150">
              <a:bevelT w="38100" h="38100" prst="angle"/>
            </a:sp3d>
          </a:bodyPr>
          <a:lstStyle/>
          <a:p>
            <a:pPr marL="0" indent="0">
              <a:buNone/>
            </a:pPr>
            <a:r>
              <a:rPr lang="en-US" sz="3000" dirty="0">
                <a:solidFill>
                  <a:srgbClr val="C00000"/>
                </a:solidFill>
                <a:effectLst>
                  <a:outerShdw blurRad="38100" dist="38100" dir="2700000" algn="tl">
                    <a:srgbClr val="000000">
                      <a:alpha val="43137"/>
                    </a:srgbClr>
                  </a:outerShdw>
                </a:effectLst>
              </a:rPr>
              <a:t>Facts</a:t>
            </a:r>
            <a:r>
              <a:rPr lang="en-US" dirty="0">
                <a:solidFill>
                  <a:srgbClr val="C00000"/>
                </a:solidFill>
                <a:effectLst>
                  <a:outerShdw blurRad="38100" dist="38100" dir="2700000" algn="tl">
                    <a:srgbClr val="000000">
                      <a:alpha val="43137"/>
                    </a:srgbClr>
                  </a:outerShdw>
                </a:effectLst>
              </a:rPr>
              <a:t>:</a:t>
            </a:r>
            <a:br>
              <a:rPr lang="en-US" dirty="0"/>
            </a:br>
            <a:endParaRPr lang="en-US" sz="800" dirty="0"/>
          </a:p>
          <a:p>
            <a:pPr marL="0" indent="0">
              <a:buNone/>
            </a:pPr>
            <a:r>
              <a:rPr lang="en-US" dirty="0"/>
              <a:t>1.  As in other languages, Hebrew words can have </a:t>
            </a:r>
            <a:r>
              <a:rPr lang="en-US" dirty="0">
                <a:solidFill>
                  <a:srgbClr val="0070C0"/>
                </a:solidFill>
              </a:rPr>
              <a:t>different </a:t>
            </a:r>
            <a:r>
              <a:rPr lang="en-US" dirty="0"/>
              <a:t>definitions</a:t>
            </a:r>
            <a:r>
              <a:rPr lang="en-US" dirty="0">
                <a:solidFill>
                  <a:srgbClr val="0070C0"/>
                </a:solidFill>
              </a:rPr>
              <a:t> </a:t>
            </a:r>
            <a:r>
              <a:rPr lang="en-US" u="sng" dirty="0">
                <a:solidFill>
                  <a:srgbClr val="0070C0"/>
                </a:solidFill>
              </a:rPr>
              <a:t>within</a:t>
            </a:r>
            <a:r>
              <a:rPr lang="en-US" dirty="0">
                <a:solidFill>
                  <a:srgbClr val="0070C0"/>
                </a:solidFill>
              </a:rPr>
              <a:t> one </a:t>
            </a:r>
            <a:r>
              <a:rPr lang="en-US" sz="3000" dirty="0">
                <a:solidFill>
                  <a:srgbClr val="0070C0"/>
                </a:solidFill>
              </a:rPr>
              <a:t>word</a:t>
            </a:r>
            <a:r>
              <a:rPr lang="en-US" dirty="0">
                <a:solidFill>
                  <a:srgbClr val="0070C0"/>
                </a:solidFill>
              </a:rPr>
              <a:t> number.</a:t>
            </a:r>
          </a:p>
          <a:p>
            <a:pPr marL="0" indent="0">
              <a:buNone/>
            </a:pPr>
            <a:endParaRPr lang="en-US" sz="7800" dirty="0"/>
          </a:p>
          <a:p>
            <a:pPr marL="0" indent="0">
              <a:buNone/>
            </a:pPr>
            <a:endParaRPr lang="en-US" sz="3900" dirty="0"/>
          </a:p>
          <a:p>
            <a:pPr marL="0" indent="0">
              <a:buNone/>
            </a:pPr>
            <a:r>
              <a:rPr lang="en-US" dirty="0"/>
              <a:t>2.  Or:  there can be several different Hebrew word numbers </a:t>
            </a:r>
            <a:br>
              <a:rPr lang="en-US" dirty="0"/>
            </a:br>
            <a:r>
              <a:rPr lang="en-US" dirty="0"/>
              <a:t>to define </a:t>
            </a:r>
            <a:r>
              <a:rPr lang="en-US" dirty="0">
                <a:solidFill>
                  <a:srgbClr val="C00000"/>
                </a:solidFill>
                <a:effectLst>
                  <a:outerShdw blurRad="38100" dist="38100" dir="2700000" algn="tl">
                    <a:srgbClr val="000000">
                      <a:alpha val="43137"/>
                    </a:srgbClr>
                  </a:outerShdw>
                </a:effectLst>
              </a:rPr>
              <a:t>the same word. </a:t>
            </a:r>
          </a:p>
          <a:p>
            <a:pPr marL="0" indent="0">
              <a:buNone/>
            </a:pPr>
            <a:endParaRPr lang="en-US" dirty="0"/>
          </a:p>
        </p:txBody>
      </p:sp>
      <p:sp>
        <p:nvSpPr>
          <p:cNvPr id="4" name="Content Placeholder 3"/>
          <p:cNvSpPr>
            <a:spLocks noGrp="1"/>
          </p:cNvSpPr>
          <p:nvPr>
            <p:ph sz="quarter" idx="2"/>
          </p:nvPr>
        </p:nvSpPr>
        <p:spPr>
          <a:xfrm>
            <a:off x="6731000" y="4267200"/>
            <a:ext cx="5181600" cy="2438400"/>
          </a:xfrm>
        </p:spPr>
        <p:txBody>
          <a:bodyPr>
            <a:normAutofit fontScale="92500"/>
            <a:scene3d>
              <a:camera prst="orthographicFront"/>
              <a:lightRig rig="threePt" dir="t"/>
            </a:scene3d>
            <a:sp3d extrusionH="57150">
              <a:bevelT w="38100" h="38100" prst="angle"/>
            </a:sp3d>
          </a:bodyPr>
          <a:lstStyle/>
          <a:p>
            <a:pPr marL="0" indent="0" algn="ctr">
              <a:buNone/>
            </a:pPr>
            <a:r>
              <a:rPr lang="en-US" sz="3900" b="1" dirty="0">
                <a:solidFill>
                  <a:srgbClr val="C00000"/>
                </a:solidFill>
                <a:effectLst>
                  <a:outerShdw blurRad="38100" dist="38100" dir="2700000" algn="tl">
                    <a:srgbClr val="000000">
                      <a:alpha val="43137"/>
                    </a:srgbClr>
                  </a:outerShdw>
                </a:effectLst>
              </a:rPr>
              <a:t>Definition of LOVE</a:t>
            </a:r>
          </a:p>
          <a:p>
            <a:pPr marL="0" indent="0" algn="ctr">
              <a:buNone/>
            </a:pPr>
            <a:r>
              <a:rPr lang="en-US" dirty="0"/>
              <a:t>  In the Old Testament alone there are 10 different Hebrew word numbers and meanings for the word </a:t>
            </a:r>
            <a:r>
              <a:rPr lang="en-US" b="1" dirty="0">
                <a:solidFill>
                  <a:srgbClr val="C00000"/>
                </a:solidFill>
                <a:effectLst>
                  <a:outerShdw blurRad="38100" dist="38100" dir="2700000" algn="tl">
                    <a:srgbClr val="000000">
                      <a:alpha val="43137"/>
                    </a:srgbClr>
                  </a:outerShdw>
                </a:effectLst>
              </a:rPr>
              <a:t>LOVE.</a:t>
            </a:r>
          </a:p>
        </p:txBody>
      </p:sp>
      <p:pic>
        <p:nvPicPr>
          <p:cNvPr id="7170" name="Picture 2" descr="C:\Users\Rae\Desktop\Flat Earth\3dwm question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010400" y="1752600"/>
            <a:ext cx="4622800" cy="23114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pic>
        <p:nvPicPr>
          <p:cNvPr id="7171" name="Picture 3" descr="C:\Users\Rae\Desktop\even def jpeg.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599" y="3657600"/>
            <a:ext cx="5396895" cy="1676400"/>
          </a:xfrm>
          <a:prstGeom prst="rect">
            <a:avLst/>
          </a:prstGeom>
          <a:noFill/>
          <a:ln w="28575">
            <a:solidFill>
              <a:schemeClr val="accent1"/>
            </a:solidFill>
          </a:ln>
          <a:scene3d>
            <a:camera prst="orthographicFront"/>
            <a:lightRig rig="threePt" dir="t"/>
          </a:scene3d>
          <a:sp3d>
            <a:bevelT w="114300" prst="artDeco"/>
          </a:sp3d>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6"/>
          </p:nvPr>
        </p:nvSpPr>
        <p:spPr/>
        <p:txBody>
          <a:bodyPr>
            <a:normAutofit fontScale="85000" lnSpcReduction="20000"/>
          </a:bodyPr>
          <a:lstStyle/>
          <a:p>
            <a:fld id="{AA4C6552-42F6-43F2-A3FB-E92E8C09004E}" type="slidenum">
              <a:rPr lang="en-US" smtClean="0"/>
              <a:pPr/>
              <a:t>51</a:t>
            </a:fld>
            <a:endParaRPr lang="en-US"/>
          </a:p>
        </p:txBody>
      </p:sp>
    </p:spTree>
    <p:extLst>
      <p:ext uri="{BB962C8B-B14F-4D97-AF65-F5344CB8AC3E}">
        <p14:creationId xmlns:p14="http://schemas.microsoft.com/office/powerpoint/2010/main" val="199833461"/>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2000"/>
                                  </p:stCondLst>
                                  <p:childTnLst>
                                    <p:set>
                                      <p:cBhvr>
                                        <p:cTn id="6" dur="1" fill="hold">
                                          <p:stCondLst>
                                            <p:cond delay="0"/>
                                          </p:stCondLst>
                                        </p:cTn>
                                        <p:tgtEl>
                                          <p:spTgt spid="7171"/>
                                        </p:tgtEl>
                                        <p:attrNameLst>
                                          <p:attrName>style.visibility</p:attrName>
                                        </p:attrNameLst>
                                      </p:cBhvr>
                                      <p:to>
                                        <p:strVal val="visible"/>
                                      </p:to>
                                    </p:set>
                                    <p:animEffect transition="in" filter="circle(in)">
                                      <p:cBhvr>
                                        <p:cTn id="7" dur="20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out)">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75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75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750"/>
                                        <p:tgtEl>
                                          <p:spTgt spid="4">
                                            <p:txEl>
                                              <p:pRg st="0" end="0"/>
                                            </p:txEl>
                                          </p:spTgt>
                                        </p:tgtEl>
                                      </p:cBhvr>
                                    </p:animEffect>
                                  </p:childTnLst>
                                </p:cTn>
                              </p:par>
                            </p:childTnLst>
                          </p:cTn>
                        </p:par>
                        <p:par>
                          <p:cTn id="20" fill="hold">
                            <p:stCondLst>
                              <p:cond delay="750"/>
                            </p:stCondLst>
                            <p:childTnLst>
                              <p:par>
                                <p:cTn id="21" presetID="53" presetClass="entr" presetSubtype="16" fill="hold"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p:cTn id="23" dur="750" fill="hold"/>
                                        <p:tgtEl>
                                          <p:spTgt spid="4">
                                            <p:txEl>
                                              <p:pRg st="1" end="1"/>
                                            </p:txEl>
                                          </p:spTgt>
                                        </p:tgtEl>
                                        <p:attrNameLst>
                                          <p:attrName>ppt_w</p:attrName>
                                        </p:attrNameLst>
                                      </p:cBhvr>
                                      <p:tavLst>
                                        <p:tav tm="0">
                                          <p:val>
                                            <p:fltVal val="0"/>
                                          </p:val>
                                        </p:tav>
                                        <p:tav tm="100000">
                                          <p:val>
                                            <p:strVal val="#ppt_w"/>
                                          </p:val>
                                        </p:tav>
                                      </p:tavLst>
                                    </p:anim>
                                    <p:anim calcmode="lin" valueType="num">
                                      <p:cBhvr>
                                        <p:cTn id="24" dur="75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5" dur="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800" b="1" i="1" dirty="0">
                <a:ln w="11430">
                  <a:solidFill>
                    <a:srgbClr val="002060"/>
                  </a:solidFill>
                </a:ln>
                <a:solidFill>
                  <a:srgbClr val="006600"/>
                </a:solidFill>
                <a:effectLst>
                  <a:outerShdw blurRad="50800" dist="39000" dir="5460000" algn="tl">
                    <a:srgbClr val="000000">
                      <a:alpha val="38000"/>
                    </a:srgbClr>
                  </a:outerShdw>
                </a:effectLst>
                <a:latin typeface="Arial Rounded MT Bold" pitchFamily="34" charset="0"/>
              </a:rPr>
              <a:t>Strong’s</a:t>
            </a:r>
            <a:r>
              <a:rPr lang="en-US" sz="4800" b="1" dirty="0">
                <a:ln w="11430">
                  <a:solidFill>
                    <a:srgbClr val="002060"/>
                  </a:solidFill>
                </a:ln>
                <a:solidFill>
                  <a:schemeClr val="accent1"/>
                </a:solidFill>
                <a:effectLst>
                  <a:outerShdw blurRad="50800" dist="39000" dir="5460000" algn="tl">
                    <a:srgbClr val="000000">
                      <a:alpha val="38000"/>
                    </a:srgbClr>
                  </a:outerShdw>
                </a:effectLst>
                <a:latin typeface="Arial Rounded MT Bold" pitchFamily="34" charset="0"/>
              </a:rPr>
              <a:t>  Concordance Search</a:t>
            </a:r>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282876167"/>
              </p:ext>
            </p:extLst>
          </p:nvPr>
        </p:nvGraphicFramePr>
        <p:xfrm>
          <a:off x="381000" y="1600200"/>
          <a:ext cx="5867400" cy="3688080"/>
        </p:xfrm>
        <a:graphic>
          <a:graphicData uri="http://schemas.openxmlformats.org/drawingml/2006/table">
            <a:tbl>
              <a:tblPr firstRow="1" bandRow="1">
                <a:tableStyleId>{5C22544A-7EE6-4342-B048-85BDC9FD1C3A}</a:tableStyleId>
              </a:tblPr>
              <a:tblGrid>
                <a:gridCol w="5867400">
                  <a:extLst>
                    <a:ext uri="{9D8B030D-6E8A-4147-A177-3AD203B41FA5}">
                      <a16:colId xmlns:a16="http://schemas.microsoft.com/office/drawing/2014/main" val="20000"/>
                    </a:ext>
                  </a:extLst>
                </a:gridCol>
              </a:tblGrid>
              <a:tr h="685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4000" b="1" kern="1200" dirty="0">
                          <a:ln>
                            <a:solidFill>
                              <a:srgbClr val="002060"/>
                            </a:solidFill>
                          </a:ln>
                          <a:solidFill>
                            <a:schemeClr val="accent4"/>
                          </a:solidFill>
                          <a:effectLst/>
                          <a:latin typeface="+mn-lt"/>
                          <a:ea typeface="+mn-ea"/>
                          <a:cs typeface="+mn-cs"/>
                        </a:rPr>
                        <a:t>For  “moon” or “moons”</a:t>
                      </a:r>
                    </a:p>
                    <a:p>
                      <a:pPr algn="ctr"/>
                      <a:endParaRPr lang="en-US" sz="1600" dirty="0"/>
                    </a:p>
                  </a:txBody>
                  <a:tcPr marL="121920" marR="121920">
                    <a:cell3D prstMaterial="dkEdge">
                      <a:bevel prst="convex"/>
                      <a:lightRig rig="flood" dir="t"/>
                    </a:cell3D>
                    <a:solidFill>
                      <a:schemeClr val="accent2">
                        <a:lumMod val="50000"/>
                      </a:schemeClr>
                    </a:solidFill>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kern="1200" dirty="0">
                          <a:solidFill>
                            <a:schemeClr val="dk1"/>
                          </a:solidFill>
                          <a:effectLst>
                            <a:outerShdw blurRad="69850" dist="43180" dir="5400000" sx="0" sy="0">
                              <a:srgbClr val="000000">
                                <a:alpha val="65000"/>
                              </a:srgbClr>
                            </a:outerShdw>
                          </a:effectLst>
                          <a:latin typeface="+mn-lt"/>
                          <a:ea typeface="+mn-ea"/>
                          <a:cs typeface="+mn-cs"/>
                        </a:rPr>
                        <a:t>  1.  </a:t>
                      </a:r>
                      <a:r>
                        <a:rPr kumimoji="0" lang="en-US" sz="2400" b="1" kern="1200" dirty="0">
                          <a:solidFill>
                            <a:schemeClr val="dk1"/>
                          </a:solidFill>
                          <a:effectLst>
                            <a:glow rad="101600">
                              <a:srgbClr val="FFC000">
                                <a:alpha val="60000"/>
                              </a:srgbClr>
                            </a:glow>
                            <a:outerShdw blurRad="69850" dist="43180" dir="5400000" sx="0" sy="0">
                              <a:srgbClr val="000000">
                                <a:alpha val="65000"/>
                              </a:srgbClr>
                            </a:outerShdw>
                          </a:effectLst>
                          <a:latin typeface="+mn-lt"/>
                          <a:ea typeface="+mn-ea"/>
                          <a:cs typeface="+mn-cs"/>
                        </a:rPr>
                        <a:t>H3394</a:t>
                      </a:r>
                      <a:r>
                        <a:rPr kumimoji="0" lang="en-US" sz="2400" b="1" kern="1200" dirty="0">
                          <a:solidFill>
                            <a:schemeClr val="dk1"/>
                          </a:solidFill>
                          <a:effectLst/>
                          <a:latin typeface="+mn-lt"/>
                          <a:ea typeface="+mn-ea"/>
                          <a:cs typeface="+mn-cs"/>
                        </a:rPr>
                        <a:t> = </a:t>
                      </a:r>
                      <a:r>
                        <a:rPr kumimoji="0" lang="en-US" sz="2400" b="1" kern="1200" dirty="0">
                          <a:solidFill>
                            <a:srgbClr val="C00000"/>
                          </a:solidFill>
                          <a:effectLst/>
                          <a:latin typeface="+mn-lt"/>
                          <a:ea typeface="+mn-ea"/>
                          <a:cs typeface="+mn-cs"/>
                        </a:rPr>
                        <a:t>26</a:t>
                      </a:r>
                      <a:r>
                        <a:rPr kumimoji="0" lang="en-US" sz="2400" b="1" kern="1200" dirty="0">
                          <a:solidFill>
                            <a:schemeClr val="dk1"/>
                          </a:solidFill>
                          <a:effectLst/>
                          <a:latin typeface="+mn-lt"/>
                          <a:ea typeface="+mn-ea"/>
                          <a:cs typeface="+mn-cs"/>
                        </a:rPr>
                        <a:t> listings      &lt;</a:t>
                      </a:r>
                      <a:r>
                        <a:rPr kumimoji="0" lang="en-US" sz="2400" b="1" kern="1200" dirty="0" err="1">
                          <a:solidFill>
                            <a:schemeClr val="dk1"/>
                          </a:solidFill>
                          <a:effectLst>
                            <a:glow rad="101600">
                              <a:srgbClr val="FFC000">
                                <a:alpha val="60000"/>
                              </a:srgbClr>
                            </a:glow>
                            <a:outerShdw blurRad="69850" dist="43180" dir="5400000" sx="0" sy="0">
                              <a:srgbClr val="000000">
                                <a:alpha val="65000"/>
                              </a:srgbClr>
                            </a:outerShdw>
                          </a:effectLst>
                          <a:latin typeface="+mn-lt"/>
                          <a:ea typeface="+mn-ea"/>
                          <a:cs typeface="+mn-cs"/>
                        </a:rPr>
                        <a:t>yareach</a:t>
                      </a:r>
                      <a:r>
                        <a:rPr kumimoji="0" lang="en-US" sz="2400" b="1" kern="1200" dirty="0">
                          <a:solidFill>
                            <a:schemeClr val="dk1"/>
                          </a:solidFill>
                          <a:effectLst/>
                          <a:latin typeface="+mn-lt"/>
                          <a:ea typeface="+mn-ea"/>
                          <a:cs typeface="+mn-cs"/>
                        </a:rPr>
                        <a:t>&gt;</a:t>
                      </a:r>
                      <a:endParaRPr lang="en-US" sz="2400" dirty="0"/>
                    </a:p>
                  </a:txBody>
                  <a:tcPr marL="121920" marR="121920">
                    <a:cell3D prstMaterial="dkEdge">
                      <a:bevel prst="convex"/>
                      <a:lightRig rig="flood" dir="t"/>
                    </a:cell3D>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b="1" kern="1200" dirty="0">
                          <a:solidFill>
                            <a:schemeClr val="dk1"/>
                          </a:solidFill>
                          <a:effectLst/>
                          <a:latin typeface="+mn-lt"/>
                          <a:ea typeface="+mn-ea"/>
                          <a:cs typeface="+mn-cs"/>
                        </a:rPr>
                        <a:t>  2. </a:t>
                      </a:r>
                      <a:r>
                        <a:rPr kumimoji="0" lang="en-US" sz="2400" b="1" kern="1200" dirty="0">
                          <a:solidFill>
                            <a:schemeClr val="dk1"/>
                          </a:solidFill>
                          <a:effectLst>
                            <a:glow rad="101600">
                              <a:srgbClr val="00B050">
                                <a:alpha val="60000"/>
                              </a:srgbClr>
                            </a:glow>
                          </a:effectLst>
                          <a:latin typeface="+mn-lt"/>
                          <a:ea typeface="+mn-ea"/>
                          <a:cs typeface="+mn-cs"/>
                        </a:rPr>
                        <a:t>H3391</a:t>
                      </a:r>
                      <a:r>
                        <a:rPr kumimoji="0" lang="en-US" sz="2400" b="1" kern="1200" dirty="0">
                          <a:solidFill>
                            <a:schemeClr val="dk1"/>
                          </a:solidFill>
                          <a:effectLst/>
                          <a:latin typeface="+mn-lt"/>
                          <a:ea typeface="+mn-ea"/>
                          <a:cs typeface="+mn-cs"/>
                        </a:rPr>
                        <a:t>  =   </a:t>
                      </a:r>
                      <a:r>
                        <a:rPr kumimoji="0" lang="en-US" sz="2400" b="1" kern="1200" dirty="0">
                          <a:solidFill>
                            <a:srgbClr val="C00000"/>
                          </a:solidFill>
                          <a:effectLst/>
                          <a:latin typeface="+mn-lt"/>
                          <a:ea typeface="+mn-ea"/>
                          <a:cs typeface="+mn-cs"/>
                        </a:rPr>
                        <a:t>2</a:t>
                      </a:r>
                      <a:r>
                        <a:rPr kumimoji="0" lang="en-US" sz="2400" b="1" kern="1200" dirty="0">
                          <a:solidFill>
                            <a:schemeClr val="dk1"/>
                          </a:solidFill>
                          <a:effectLst/>
                          <a:latin typeface="+mn-lt"/>
                          <a:ea typeface="+mn-ea"/>
                          <a:cs typeface="+mn-cs"/>
                        </a:rPr>
                        <a:t> listings       &lt;</a:t>
                      </a:r>
                      <a:r>
                        <a:rPr kumimoji="0" lang="en-US" sz="2400" b="1" kern="1200" dirty="0" err="1">
                          <a:solidFill>
                            <a:schemeClr val="dk1"/>
                          </a:solidFill>
                          <a:effectLst>
                            <a:glow rad="101600">
                              <a:srgbClr val="00B050">
                                <a:alpha val="60000"/>
                              </a:srgbClr>
                            </a:glow>
                          </a:effectLst>
                          <a:latin typeface="+mn-lt"/>
                          <a:ea typeface="+mn-ea"/>
                          <a:cs typeface="+mn-cs"/>
                        </a:rPr>
                        <a:t>yerach</a:t>
                      </a:r>
                      <a:r>
                        <a:rPr kumimoji="0" lang="en-US" sz="2400" b="1" kern="1200" dirty="0">
                          <a:solidFill>
                            <a:schemeClr val="dk1"/>
                          </a:solidFill>
                          <a:effectLst/>
                          <a:latin typeface="+mn-lt"/>
                          <a:ea typeface="+mn-ea"/>
                          <a:cs typeface="+mn-cs"/>
                        </a:rPr>
                        <a:t>&gt;</a:t>
                      </a:r>
                      <a:endParaRPr lang="en-US" sz="2400" dirty="0"/>
                    </a:p>
                  </a:txBody>
                  <a:tcPr marL="121920" marR="121920">
                    <a:cell3D prstMaterial="dkEdge">
                      <a:bevel prst="convex"/>
                      <a:lightRig rig="flood" dir="t"/>
                    </a:cell3D>
                  </a:tcPr>
                </a:tc>
                <a:extLst>
                  <a:ext uri="{0D108BD9-81ED-4DB2-BD59-A6C34878D82A}">
                    <a16:rowId xmlns:a16="http://schemas.microsoft.com/office/drawing/2014/main" val="10002"/>
                  </a:ext>
                </a:extLst>
              </a:tr>
              <a:tr h="370840">
                <a:tc>
                  <a:txBody>
                    <a:bodyPr/>
                    <a:lstStyle/>
                    <a:p>
                      <a:r>
                        <a:rPr kumimoji="0" lang="en-US" sz="2400" b="1" kern="1200" dirty="0">
                          <a:solidFill>
                            <a:schemeClr val="dk1"/>
                          </a:solidFill>
                          <a:effectLst/>
                          <a:latin typeface="+mn-lt"/>
                          <a:ea typeface="+mn-ea"/>
                          <a:cs typeface="+mn-cs"/>
                        </a:rPr>
                        <a:t>  3. </a:t>
                      </a:r>
                      <a:r>
                        <a:rPr kumimoji="0" lang="en-US" sz="2400" b="1" kern="1200" dirty="0">
                          <a:solidFill>
                            <a:schemeClr val="dk1"/>
                          </a:solidFill>
                          <a:effectLst>
                            <a:glow rad="228600">
                              <a:schemeClr val="accent4">
                                <a:satMod val="175000"/>
                                <a:alpha val="40000"/>
                              </a:schemeClr>
                            </a:glow>
                          </a:effectLst>
                          <a:latin typeface="+mn-lt"/>
                          <a:ea typeface="+mn-ea"/>
                          <a:cs typeface="+mn-cs"/>
                        </a:rPr>
                        <a:t>H3842</a:t>
                      </a:r>
                      <a:r>
                        <a:rPr kumimoji="0" lang="en-US" sz="2400" b="1" kern="1200" dirty="0">
                          <a:solidFill>
                            <a:schemeClr val="dk1"/>
                          </a:solidFill>
                          <a:effectLst/>
                          <a:latin typeface="+mn-lt"/>
                          <a:ea typeface="+mn-ea"/>
                          <a:cs typeface="+mn-cs"/>
                        </a:rPr>
                        <a:t> =   </a:t>
                      </a:r>
                      <a:r>
                        <a:rPr kumimoji="0" lang="en-US" sz="2400" b="1" kern="1200" dirty="0">
                          <a:solidFill>
                            <a:srgbClr val="C00000"/>
                          </a:solidFill>
                          <a:effectLst/>
                          <a:latin typeface="+mn-lt"/>
                          <a:ea typeface="+mn-ea"/>
                          <a:cs typeface="+mn-cs"/>
                        </a:rPr>
                        <a:t>3</a:t>
                      </a:r>
                      <a:r>
                        <a:rPr kumimoji="0" lang="en-US" sz="2400" b="1" kern="1200" dirty="0">
                          <a:solidFill>
                            <a:schemeClr val="dk1"/>
                          </a:solidFill>
                          <a:effectLst/>
                          <a:latin typeface="+mn-lt"/>
                          <a:ea typeface="+mn-ea"/>
                          <a:cs typeface="+mn-cs"/>
                        </a:rPr>
                        <a:t> listings      &lt;</a:t>
                      </a:r>
                      <a:r>
                        <a:rPr kumimoji="0" lang="en-US" sz="2400" b="1" kern="1200" dirty="0" err="1">
                          <a:solidFill>
                            <a:schemeClr val="dk1"/>
                          </a:solidFill>
                          <a:effectLst>
                            <a:glow rad="228600">
                              <a:schemeClr val="accent4">
                                <a:satMod val="175000"/>
                                <a:alpha val="40000"/>
                              </a:schemeClr>
                            </a:glow>
                          </a:effectLst>
                          <a:latin typeface="+mn-lt"/>
                          <a:ea typeface="+mn-ea"/>
                          <a:cs typeface="+mn-cs"/>
                        </a:rPr>
                        <a:t>lebanah</a:t>
                      </a:r>
                      <a:r>
                        <a:rPr kumimoji="0" lang="en-US" sz="2400" b="1" kern="1200" dirty="0">
                          <a:solidFill>
                            <a:schemeClr val="dk1"/>
                          </a:solidFill>
                          <a:effectLst/>
                          <a:latin typeface="+mn-lt"/>
                          <a:ea typeface="+mn-ea"/>
                          <a:cs typeface="+mn-cs"/>
                        </a:rPr>
                        <a:t>&gt;</a:t>
                      </a:r>
                      <a:r>
                        <a:rPr kumimoji="0" lang="en-US" sz="2400" kern="1200" dirty="0">
                          <a:solidFill>
                            <a:schemeClr val="dk1"/>
                          </a:solidFill>
                          <a:effectLst/>
                          <a:latin typeface="+mn-lt"/>
                          <a:ea typeface="+mn-ea"/>
                          <a:cs typeface="+mn-cs"/>
                        </a:rPr>
                        <a:t> </a:t>
                      </a:r>
                    </a:p>
                  </a:txBody>
                  <a:tcPr marL="121920" marR="121920">
                    <a:cell3D prstMaterial="dkEdge">
                      <a:bevel prst="convex"/>
                      <a:lightRig rig="flood" dir="t"/>
                    </a:cell3D>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b="1" kern="1200" dirty="0">
                          <a:solidFill>
                            <a:schemeClr val="dk1"/>
                          </a:solidFill>
                          <a:effectLst/>
                          <a:latin typeface="+mn-lt"/>
                          <a:ea typeface="+mn-ea"/>
                          <a:cs typeface="+mn-cs"/>
                        </a:rPr>
                        <a:t>  4. </a:t>
                      </a:r>
                      <a:r>
                        <a:rPr kumimoji="0" lang="en-US" sz="2400" b="1" kern="1200" dirty="0">
                          <a:solidFill>
                            <a:schemeClr val="dk1"/>
                          </a:solidFill>
                          <a:effectLst>
                            <a:glow rad="228600">
                              <a:schemeClr val="accent5">
                                <a:satMod val="175000"/>
                                <a:alpha val="40000"/>
                              </a:schemeClr>
                            </a:glow>
                          </a:effectLst>
                          <a:latin typeface="+mn-lt"/>
                          <a:ea typeface="+mn-ea"/>
                          <a:cs typeface="+mn-cs"/>
                        </a:rPr>
                        <a:t>H7720</a:t>
                      </a:r>
                      <a:r>
                        <a:rPr kumimoji="0" lang="en-US" sz="2400" b="1" kern="1200" dirty="0">
                          <a:solidFill>
                            <a:schemeClr val="dk1"/>
                          </a:solidFill>
                          <a:effectLst/>
                          <a:latin typeface="+mn-lt"/>
                          <a:ea typeface="+mn-ea"/>
                          <a:cs typeface="+mn-cs"/>
                        </a:rPr>
                        <a:t> =   </a:t>
                      </a:r>
                      <a:r>
                        <a:rPr kumimoji="0" lang="en-US" sz="2400" b="1" kern="1200" dirty="0">
                          <a:solidFill>
                            <a:srgbClr val="C00000"/>
                          </a:solidFill>
                          <a:effectLst/>
                          <a:latin typeface="+mn-lt"/>
                          <a:ea typeface="+mn-ea"/>
                          <a:cs typeface="+mn-cs"/>
                        </a:rPr>
                        <a:t>1</a:t>
                      </a:r>
                      <a:r>
                        <a:rPr kumimoji="0" lang="en-US" sz="2400" b="1" kern="1200" dirty="0">
                          <a:solidFill>
                            <a:schemeClr val="dk1"/>
                          </a:solidFill>
                          <a:effectLst/>
                          <a:latin typeface="+mn-lt"/>
                          <a:ea typeface="+mn-ea"/>
                          <a:cs typeface="+mn-cs"/>
                        </a:rPr>
                        <a:t> listing         &lt;</a:t>
                      </a:r>
                      <a:r>
                        <a:rPr kumimoji="0" lang="en-US" sz="2400" b="1" kern="1200" dirty="0" err="1">
                          <a:solidFill>
                            <a:schemeClr val="dk1"/>
                          </a:solidFill>
                          <a:effectLst>
                            <a:glow rad="228600">
                              <a:schemeClr val="accent5">
                                <a:satMod val="175000"/>
                                <a:alpha val="40000"/>
                              </a:schemeClr>
                            </a:glow>
                          </a:effectLst>
                          <a:latin typeface="+mn-lt"/>
                          <a:ea typeface="+mn-ea"/>
                          <a:cs typeface="+mn-cs"/>
                        </a:rPr>
                        <a:t>saharon</a:t>
                      </a:r>
                      <a:r>
                        <a:rPr kumimoji="0" lang="en-US" sz="2400" b="1" kern="1200" dirty="0">
                          <a:solidFill>
                            <a:schemeClr val="dk1"/>
                          </a:solidFill>
                          <a:effectLst/>
                          <a:latin typeface="+mn-lt"/>
                          <a:ea typeface="+mn-ea"/>
                          <a:cs typeface="+mn-cs"/>
                        </a:rPr>
                        <a:t>&gt;</a:t>
                      </a:r>
                      <a:endParaRPr lang="en-US" sz="2400" dirty="0"/>
                    </a:p>
                  </a:txBody>
                  <a:tcPr marL="121920" marR="121920">
                    <a:cell3D prstMaterial="dkEdge">
                      <a:bevel prst="convex"/>
                      <a:lightRig rig="flood" dir="t"/>
                    </a:cell3D>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b="1" kern="1200" dirty="0">
                          <a:solidFill>
                            <a:schemeClr val="dk1"/>
                          </a:solidFill>
                          <a:effectLst/>
                          <a:latin typeface="+mn-lt"/>
                          <a:ea typeface="+mn-ea"/>
                          <a:cs typeface="+mn-cs"/>
                        </a:rPr>
                        <a:t>  5. </a:t>
                      </a:r>
                      <a:r>
                        <a:rPr kumimoji="0" lang="en-US" sz="2400" b="1" kern="1200" dirty="0">
                          <a:solidFill>
                            <a:schemeClr val="dk1"/>
                          </a:solidFill>
                          <a:effectLst>
                            <a:glow rad="228600">
                              <a:srgbClr val="00B0F0">
                                <a:alpha val="40000"/>
                              </a:srgbClr>
                            </a:glow>
                          </a:effectLst>
                          <a:latin typeface="+mn-lt"/>
                          <a:ea typeface="+mn-ea"/>
                          <a:cs typeface="+mn-cs"/>
                        </a:rPr>
                        <a:t>H2320</a:t>
                      </a:r>
                      <a:r>
                        <a:rPr kumimoji="0" lang="en-US" sz="2400" b="1" kern="1200" dirty="0">
                          <a:solidFill>
                            <a:schemeClr val="dk1"/>
                          </a:solidFill>
                          <a:effectLst/>
                          <a:latin typeface="+mn-lt"/>
                          <a:ea typeface="+mn-ea"/>
                          <a:cs typeface="+mn-cs"/>
                        </a:rPr>
                        <a:t> = </a:t>
                      </a:r>
                      <a:r>
                        <a:rPr kumimoji="0" lang="en-US" sz="2400" b="1" kern="1200" dirty="0">
                          <a:solidFill>
                            <a:srgbClr val="C00000"/>
                          </a:solidFill>
                          <a:effectLst/>
                          <a:latin typeface="+mn-lt"/>
                          <a:ea typeface="+mn-ea"/>
                          <a:cs typeface="+mn-cs"/>
                        </a:rPr>
                        <a:t>20</a:t>
                      </a:r>
                      <a:r>
                        <a:rPr kumimoji="0" lang="en-US" sz="2400" b="1" kern="1200" dirty="0">
                          <a:solidFill>
                            <a:schemeClr val="dk1"/>
                          </a:solidFill>
                          <a:effectLst/>
                          <a:latin typeface="+mn-lt"/>
                          <a:ea typeface="+mn-ea"/>
                          <a:cs typeface="+mn-cs"/>
                        </a:rPr>
                        <a:t> listings      &lt;</a:t>
                      </a:r>
                      <a:r>
                        <a:rPr kumimoji="0" lang="en-US" sz="2400" b="1" kern="1200" dirty="0" err="1">
                          <a:solidFill>
                            <a:schemeClr val="dk1"/>
                          </a:solidFill>
                          <a:effectLst>
                            <a:glow rad="228600">
                              <a:srgbClr val="00B0F0">
                                <a:alpha val="40000"/>
                              </a:srgbClr>
                            </a:glow>
                          </a:effectLst>
                          <a:latin typeface="+mn-lt"/>
                          <a:ea typeface="+mn-ea"/>
                          <a:cs typeface="+mn-cs"/>
                        </a:rPr>
                        <a:t>chodesh</a:t>
                      </a:r>
                      <a:r>
                        <a:rPr kumimoji="0" lang="en-US" sz="2400" b="1" kern="1200" dirty="0">
                          <a:solidFill>
                            <a:schemeClr val="dk1"/>
                          </a:solidFill>
                          <a:effectLst/>
                          <a:latin typeface="+mn-lt"/>
                          <a:ea typeface="+mn-ea"/>
                          <a:cs typeface="+mn-cs"/>
                        </a:rPr>
                        <a:t>&gt;</a:t>
                      </a:r>
                      <a:endParaRPr lang="en-US" sz="2400" dirty="0"/>
                    </a:p>
                  </a:txBody>
                  <a:tcPr marL="121920" marR="121920">
                    <a:cell3D prstMaterial="dkEdge">
                      <a:bevel prst="convex"/>
                      <a:lightRig rig="flood" dir="t"/>
                    </a:cell3D>
                  </a:tcPr>
                </a:tc>
                <a:extLst>
                  <a:ext uri="{0D108BD9-81ED-4DB2-BD59-A6C34878D82A}">
                    <a16:rowId xmlns:a16="http://schemas.microsoft.com/office/drawing/2014/main" val="10005"/>
                  </a:ext>
                </a:extLst>
              </a:tr>
              <a:tr h="370840">
                <a:tc>
                  <a:txBody>
                    <a:bodyPr/>
                    <a:lstStyle/>
                    <a:p>
                      <a:pPr algn="ctr"/>
                      <a:r>
                        <a:rPr kumimoji="0" lang="en-US" sz="2400" b="1" kern="1200" dirty="0">
                          <a:solidFill>
                            <a:schemeClr val="dk1"/>
                          </a:solidFill>
                          <a:effectLst/>
                          <a:latin typeface="+mn-lt"/>
                          <a:ea typeface="+mn-ea"/>
                          <a:cs typeface="+mn-cs"/>
                        </a:rPr>
                        <a:t>Total of </a:t>
                      </a:r>
                      <a:r>
                        <a:rPr kumimoji="0" lang="en-US" sz="2400" b="1" u="sng" kern="1200" dirty="0">
                          <a:solidFill>
                            <a:srgbClr val="C00000"/>
                          </a:solidFill>
                          <a:effectLst/>
                          <a:latin typeface="+mn-lt"/>
                          <a:ea typeface="+mn-ea"/>
                          <a:cs typeface="+mn-cs"/>
                        </a:rPr>
                        <a:t>52</a:t>
                      </a:r>
                      <a:r>
                        <a:rPr kumimoji="0" lang="en-US" sz="2400" b="1" kern="1200" dirty="0">
                          <a:solidFill>
                            <a:schemeClr val="dk1"/>
                          </a:solidFill>
                          <a:effectLst/>
                          <a:latin typeface="+mn-lt"/>
                          <a:ea typeface="+mn-ea"/>
                          <a:cs typeface="+mn-cs"/>
                        </a:rPr>
                        <a:t> references.</a:t>
                      </a:r>
                      <a:endParaRPr kumimoji="0" lang="en-US" sz="2400" kern="1200" dirty="0">
                        <a:solidFill>
                          <a:schemeClr val="dk1"/>
                        </a:solidFill>
                        <a:effectLst/>
                        <a:latin typeface="+mn-lt"/>
                        <a:ea typeface="+mn-ea"/>
                        <a:cs typeface="+mn-cs"/>
                      </a:endParaRPr>
                    </a:p>
                  </a:txBody>
                  <a:tcPr marL="121920" marR="121920">
                    <a:cell3D prstMaterial="dkEdge">
                      <a:bevel prst="convex"/>
                      <a:lightRig rig="flood" dir="t"/>
                    </a:cell3D>
                  </a:tcPr>
                </a:tc>
                <a:extLst>
                  <a:ext uri="{0D108BD9-81ED-4DB2-BD59-A6C34878D82A}">
                    <a16:rowId xmlns:a16="http://schemas.microsoft.com/office/drawing/2014/main" val="10006"/>
                  </a:ext>
                </a:extLst>
              </a:tr>
            </a:tbl>
          </a:graphicData>
        </a:graphic>
      </p:graphicFrame>
      <p:pic>
        <p:nvPicPr>
          <p:cNvPr id="9" name="Content Placeholder 8"/>
          <p:cNvPicPr>
            <a:picLocks noGrp="1" noChangeAspect="1"/>
          </p:cNvPicPr>
          <p:nvPr>
            <p:ph sz="quarter" idx="2"/>
          </p:nvPr>
        </p:nvPicPr>
        <p:blipFill>
          <a:blip r:embed="rId3" cstate="print">
            <a:extLst>
              <a:ext uri="{28A0092B-C50C-407E-A947-70E740481C1C}">
                <a14:useLocalDpi xmlns:a14="http://schemas.microsoft.com/office/drawing/2010/main"/>
              </a:ext>
            </a:extLst>
          </a:blip>
          <a:stretch>
            <a:fillRect/>
          </a:stretch>
        </p:blipFill>
        <p:spPr>
          <a:xfrm>
            <a:off x="6502400" y="1600200"/>
            <a:ext cx="5181600" cy="3657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Slide Number Placeholder 2"/>
          <p:cNvSpPr>
            <a:spLocks noGrp="1"/>
          </p:cNvSpPr>
          <p:nvPr>
            <p:ph type="sldNum" sz="quarter" idx="16"/>
          </p:nvPr>
        </p:nvSpPr>
        <p:spPr/>
        <p:txBody>
          <a:bodyPr>
            <a:normAutofit fontScale="85000" lnSpcReduction="20000"/>
          </a:bodyPr>
          <a:lstStyle/>
          <a:p>
            <a:fld id="{AA4C6552-42F6-43F2-A3FB-E92E8C09004E}" type="slidenum">
              <a:rPr lang="en-US" smtClean="0"/>
              <a:pPr/>
              <a:t>52</a:t>
            </a:fld>
            <a:endParaRPr lang="en-US"/>
          </a:p>
        </p:txBody>
      </p:sp>
      <p:sp>
        <p:nvSpPr>
          <p:cNvPr id="4" name="Rectangle 3"/>
          <p:cNvSpPr/>
          <p:nvPr/>
        </p:nvSpPr>
        <p:spPr>
          <a:xfrm>
            <a:off x="381000" y="5410200"/>
            <a:ext cx="10515600" cy="1323439"/>
          </a:xfrm>
          <a:prstGeom prst="rect">
            <a:avLst/>
          </a:prstGeom>
          <a:solidFill>
            <a:srgbClr val="002060"/>
          </a:solidFill>
          <a:ln w="76200">
            <a:solidFill>
              <a:srgbClr val="F3872D"/>
            </a:solidFill>
          </a:ln>
          <a:scene3d>
            <a:camera prst="isometricTopDown" fov="0">
              <a:rot lat="0" lon="0" rev="0"/>
            </a:camera>
            <a:lightRig rig="balanced" dir="t">
              <a:rot lat="0" lon="0" rev="13800000"/>
            </a:lightRig>
          </a:scene3d>
          <a:sp3d extrusionH="12700" prstMaterial="plastic">
            <a:bevelT w="38100" h="25400"/>
            <a:contourClr>
              <a:schemeClr val="dk1"/>
            </a:contourClr>
          </a:sp3d>
        </p:spPr>
        <p:style>
          <a:lnRef idx="0">
            <a:schemeClr val="dk1"/>
          </a:lnRef>
          <a:fillRef idx="3">
            <a:schemeClr val="dk1"/>
          </a:fillRef>
          <a:effectRef idx="3">
            <a:schemeClr val="dk1"/>
          </a:effectRef>
          <a:fontRef idx="minor">
            <a:schemeClr val="lt1"/>
          </a:fontRef>
        </p:style>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a:ln w="11430"/>
                <a:solidFill>
                  <a:srgbClr val="FFFF00"/>
                </a:solidFill>
                <a:effectLst>
                  <a:outerShdw blurRad="50800" dist="39000" dir="5460000" algn="tl">
                    <a:srgbClr val="000000">
                      <a:alpha val="38000"/>
                    </a:srgbClr>
                  </a:outerShdw>
                </a:effectLst>
              </a:rPr>
              <a:t>How can there be so many different Hebrew </a:t>
            </a:r>
            <a:br>
              <a:rPr lang="en-US" sz="4000" b="1" cap="none" spc="0" dirty="0">
                <a:ln w="11430"/>
                <a:solidFill>
                  <a:srgbClr val="FFFF00"/>
                </a:solidFill>
                <a:effectLst>
                  <a:outerShdw blurRad="50800" dist="39000" dir="5460000" algn="tl">
                    <a:srgbClr val="000000">
                      <a:alpha val="38000"/>
                    </a:srgbClr>
                  </a:outerShdw>
                </a:effectLst>
              </a:rPr>
            </a:br>
            <a:r>
              <a:rPr lang="en-US" sz="4000" b="1" cap="none" spc="0" dirty="0">
                <a:ln w="11430"/>
                <a:solidFill>
                  <a:srgbClr val="FFFF00"/>
                </a:solidFill>
                <a:effectLst>
                  <a:outerShdw blurRad="50800" dist="39000" dir="5460000" algn="tl">
                    <a:srgbClr val="000000">
                      <a:alpha val="38000"/>
                    </a:srgbClr>
                  </a:outerShdw>
                </a:effectLst>
              </a:rPr>
              <a:t>word numbers for </a:t>
            </a:r>
            <a:r>
              <a:rPr lang="en-US" sz="4000" b="1" cap="none" spc="0" dirty="0">
                <a:ln w="11430"/>
                <a:solidFill>
                  <a:srgbClr val="F3872D"/>
                </a:solidFill>
                <a:effectLst>
                  <a:outerShdw blurRad="50800" dist="39000" dir="5460000" algn="tl">
                    <a:srgbClr val="000000">
                      <a:alpha val="38000"/>
                    </a:srgbClr>
                  </a:outerShdw>
                </a:effectLst>
              </a:rPr>
              <a:t>one moon in the sky?</a:t>
            </a:r>
          </a:p>
        </p:txBody>
      </p:sp>
      <p:sp>
        <p:nvSpPr>
          <p:cNvPr id="5" name="Rectangle 4"/>
          <p:cNvSpPr/>
          <p:nvPr/>
        </p:nvSpPr>
        <p:spPr>
          <a:xfrm>
            <a:off x="6781800" y="4412159"/>
            <a:ext cx="3720890"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dirty="0">
                <a:ln w="11430"/>
                <a:solidFill>
                  <a:srgbClr val="F3872D"/>
                </a:solidFill>
                <a:effectLst>
                  <a:outerShdw blurRad="50800" dist="39000" dir="5460000" algn="tl">
                    <a:srgbClr val="000000">
                      <a:alpha val="38000"/>
                    </a:srgbClr>
                  </a:outerShdw>
                </a:effectLst>
                <a:latin typeface="Ravie" pitchFamily="82" charset="0"/>
              </a:rPr>
              <a:t>Question:</a:t>
            </a:r>
          </a:p>
        </p:txBody>
      </p:sp>
      <p:pic>
        <p:nvPicPr>
          <p:cNvPr id="2051" name="Picture 3" descr="C:\Users\Rae\Desktop\Art on Desktop\white man clip art\3d white people\png\ques mark man png.png"/>
          <p:cNvPicPr>
            <a:picLocks noChangeAspect="1" noChangeArrowheads="1"/>
          </p:cNvPicPr>
          <p:nvPr/>
        </p:nvPicPr>
        <p:blipFill>
          <a:blip r:embed="rId4" cstate="email">
            <a:extLst>
              <a:ext uri="{BEBA8EAE-BF5A-486C-A8C5-ECC9F3942E4B}">
                <a14:imgProps xmlns:a14="http://schemas.microsoft.com/office/drawing/2010/main">
                  <a14:imgLayer r:embed="rId5">
                    <a14:imgEffect>
                      <a14:colorTemperature colorTemp="11200"/>
                    </a14:imgEffect>
                    <a14:imgEffect>
                      <a14:saturation sat="66000"/>
                    </a14:imgEffect>
                  </a14:imgLayer>
                </a14:imgProps>
              </a:ext>
              <a:ext uri="{28A0092B-C50C-407E-A947-70E740481C1C}">
                <a14:useLocalDpi xmlns:a14="http://schemas.microsoft.com/office/drawing/2010/main"/>
              </a:ext>
            </a:extLst>
          </a:blip>
          <a:srcRect/>
          <a:stretch>
            <a:fillRect/>
          </a:stretch>
        </p:blipFill>
        <p:spPr bwMode="auto">
          <a:xfrm rot="489586">
            <a:off x="10210800" y="3766016"/>
            <a:ext cx="2520950" cy="296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491332"/>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wipe(up)">
                                      <p:cBhvr>
                                        <p:cTn id="7" dur="1500"/>
                                        <p:tgtEl>
                                          <p:spTgt spid="2051"/>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par>
                          <p:cTn id="24" fill="hold">
                            <p:stCondLst>
                              <p:cond delay="2000"/>
                            </p:stCondLst>
                            <p:childTnLst>
                              <p:par>
                                <p:cTn id="25" presetID="6" presetClass="entr" presetSubtype="16"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8000">
              <a:schemeClr val="accent4">
                <a:lumMod val="60000"/>
                <a:lumOff val="40000"/>
              </a:schemeClr>
            </a:gs>
            <a:gs pos="64000">
              <a:srgbClr val="ECDFF5"/>
            </a:gs>
            <a:gs pos="42000">
              <a:schemeClr val="bg1"/>
            </a:gs>
          </a:gsLst>
          <a:lin ang="2700000" scaled="1"/>
          <a:tileRect/>
        </a:gra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AA4C6552-42F6-43F2-A3FB-E92E8C09004E}" type="slidenum">
              <a:rPr lang="en-US" smtClean="0"/>
              <a:pPr/>
              <a:t>53</a:t>
            </a:fld>
            <a:endParaRPr lang="en-US"/>
          </a:p>
        </p:txBody>
      </p:sp>
      <p:sp>
        <p:nvSpPr>
          <p:cNvPr id="5" name="Title 1"/>
          <p:cNvSpPr txBox="1">
            <a:spLocks/>
          </p:cNvSpPr>
          <p:nvPr/>
        </p:nvSpPr>
        <p:spPr>
          <a:xfrm>
            <a:off x="76200" y="262759"/>
            <a:ext cx="12115800" cy="990600"/>
          </a:xfrm>
          <a:prstGeom prst="rect">
            <a:avLst/>
          </a:prstGeom>
        </p:spPr>
        <p:txBody>
          <a:bodyPr vert="horz"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5400" b="1" dirty="0">
                <a:ln w="11430"/>
                <a:solidFill>
                  <a:schemeClr val="accent2">
                    <a:lumMod val="50000"/>
                  </a:schemeClr>
                </a:solidFill>
                <a:effectLst>
                  <a:outerShdw blurRad="50800" dist="39000" dir="5460000" algn="tl">
                    <a:srgbClr val="000000">
                      <a:alpha val="38000"/>
                    </a:srgbClr>
                  </a:outerShdw>
                </a:effectLst>
                <a:latin typeface="Arial Rounded MT Bold" pitchFamily="34" charset="0"/>
              </a:rPr>
              <a:t>Moon Hebrew Word #s &amp; Grammar</a:t>
            </a:r>
          </a:p>
        </p:txBody>
      </p:sp>
      <p:graphicFrame>
        <p:nvGraphicFramePr>
          <p:cNvPr id="6" name="Table 5"/>
          <p:cNvGraphicFramePr>
            <a:graphicFrameLocks noGrp="1"/>
          </p:cNvGraphicFramePr>
          <p:nvPr>
            <p:extLst>
              <p:ext uri="{D42A27DB-BD31-4B8C-83A1-F6EECF244321}">
                <p14:modId xmlns:p14="http://schemas.microsoft.com/office/powerpoint/2010/main" val="2658171482"/>
              </p:ext>
            </p:extLst>
          </p:nvPr>
        </p:nvGraphicFramePr>
        <p:xfrm>
          <a:off x="609600" y="1828800"/>
          <a:ext cx="11201400" cy="4732224"/>
        </p:xfrm>
        <a:graphic>
          <a:graphicData uri="http://schemas.openxmlformats.org/drawingml/2006/table">
            <a:tbl>
              <a:tblPr firstRow="1" bandRow="1">
                <a:tableStyleId>{5C22544A-7EE6-4342-B048-85BDC9FD1C3A}</a:tableStyleId>
              </a:tblPr>
              <a:tblGrid>
                <a:gridCol w="5600700">
                  <a:extLst>
                    <a:ext uri="{9D8B030D-6E8A-4147-A177-3AD203B41FA5}">
                      <a16:colId xmlns:a16="http://schemas.microsoft.com/office/drawing/2014/main" val="20000"/>
                    </a:ext>
                  </a:extLst>
                </a:gridCol>
                <a:gridCol w="5600700">
                  <a:extLst>
                    <a:ext uri="{9D8B030D-6E8A-4147-A177-3AD203B41FA5}">
                      <a16:colId xmlns:a16="http://schemas.microsoft.com/office/drawing/2014/main" val="20001"/>
                    </a:ext>
                  </a:extLst>
                </a:gridCol>
              </a:tblGrid>
              <a:tr h="819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prstClr val="black"/>
                        </a:solidFill>
                        <a:effectLst/>
                        <a:uLnTx/>
                        <a:uFillTx/>
                        <a:latin typeface="Candara"/>
                        <a:ea typeface="+mn-ea"/>
                        <a:cs typeface="+mn-cs"/>
                      </a:endParaRPr>
                    </a:p>
                  </a:txBody>
                  <a:tcPr>
                    <a:cell3D prstMaterial="dkEdge">
                      <a:bevel w="77470" h="12700" prst="softRound"/>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prstClr val="black"/>
                        </a:solidFill>
                        <a:effectLst/>
                        <a:uLnTx/>
                        <a:uFillTx/>
                        <a:latin typeface="Candara"/>
                        <a:ea typeface="+mn-ea"/>
                        <a:cs typeface="+mn-cs"/>
                      </a:endParaRPr>
                    </a:p>
                  </a:txBody>
                  <a:tcPr>
                    <a:cell3D prstMaterial="dkEdge">
                      <a:bevel w="77470" h="12700" prst="softRound"/>
                      <a:lightRig rig="flood" dir="t"/>
                    </a:cell3D>
                  </a:tcPr>
                </a:tc>
                <a:extLst>
                  <a:ext uri="{0D108BD9-81ED-4DB2-BD59-A6C34878D82A}">
                    <a16:rowId xmlns:a16="http://schemas.microsoft.com/office/drawing/2014/main" val="10000"/>
                  </a:ext>
                </a:extLst>
              </a:tr>
              <a:tr h="819320">
                <a:tc>
                  <a:txBody>
                    <a:bodyPr/>
                    <a:lstStyle>
                      <a:lvl1pPr marL="0" algn="l" defTabSz="914400" rtl="0" eaLnBrk="1" latinLnBrk="0" hangingPunct="1">
                        <a:defRPr sz="1800" b="1" kern="1200">
                          <a:solidFill>
                            <a:schemeClr val="lt1"/>
                          </a:solidFill>
                          <a:latin typeface="Candara"/>
                        </a:defRPr>
                      </a:lvl1pPr>
                      <a:lvl2pPr marL="457200" algn="l" defTabSz="914400" rtl="0" eaLnBrk="1" latinLnBrk="0" hangingPunct="1">
                        <a:defRPr sz="1800" b="1" kern="1200">
                          <a:solidFill>
                            <a:schemeClr val="lt1"/>
                          </a:solidFill>
                          <a:latin typeface="Candara"/>
                        </a:defRPr>
                      </a:lvl2pPr>
                      <a:lvl3pPr marL="914400" algn="l" defTabSz="914400" rtl="0" eaLnBrk="1" latinLnBrk="0" hangingPunct="1">
                        <a:defRPr sz="1800" b="1" kern="1200">
                          <a:solidFill>
                            <a:schemeClr val="lt1"/>
                          </a:solidFill>
                          <a:latin typeface="Candara"/>
                        </a:defRPr>
                      </a:lvl3pPr>
                      <a:lvl4pPr marL="1371600" algn="l" defTabSz="914400" rtl="0" eaLnBrk="1" latinLnBrk="0" hangingPunct="1">
                        <a:defRPr sz="1800" b="1" kern="1200">
                          <a:solidFill>
                            <a:schemeClr val="lt1"/>
                          </a:solidFill>
                          <a:latin typeface="Candara"/>
                        </a:defRPr>
                      </a:lvl4pPr>
                      <a:lvl5pPr marL="1828800" algn="l" defTabSz="914400" rtl="0" eaLnBrk="1" latinLnBrk="0" hangingPunct="1">
                        <a:defRPr sz="1800" b="1" kern="1200">
                          <a:solidFill>
                            <a:schemeClr val="lt1"/>
                          </a:solidFill>
                          <a:latin typeface="Candara"/>
                        </a:defRPr>
                      </a:lvl5pPr>
                      <a:lvl6pPr marL="2286000" algn="l" defTabSz="914400" rtl="0" eaLnBrk="1" latinLnBrk="0" hangingPunct="1">
                        <a:defRPr sz="1800" b="1" kern="1200">
                          <a:solidFill>
                            <a:schemeClr val="lt1"/>
                          </a:solidFill>
                          <a:latin typeface="Candara"/>
                        </a:defRPr>
                      </a:lvl6pPr>
                      <a:lvl7pPr marL="2743200" algn="l" defTabSz="914400" rtl="0" eaLnBrk="1" latinLnBrk="0" hangingPunct="1">
                        <a:defRPr sz="1800" b="1" kern="1200">
                          <a:solidFill>
                            <a:schemeClr val="lt1"/>
                          </a:solidFill>
                          <a:latin typeface="Candara"/>
                        </a:defRPr>
                      </a:lvl7pPr>
                      <a:lvl8pPr marL="3200400" algn="l" defTabSz="914400" rtl="0" eaLnBrk="1" latinLnBrk="0" hangingPunct="1">
                        <a:defRPr sz="1800" b="1" kern="1200">
                          <a:solidFill>
                            <a:schemeClr val="lt1"/>
                          </a:solidFill>
                          <a:latin typeface="Candara"/>
                        </a:defRPr>
                      </a:lvl8pPr>
                      <a:lvl9pPr marL="3657600" algn="l" defTabSz="914400" rtl="0" eaLnBrk="1" latinLnBrk="0" hangingPunct="1">
                        <a:defRPr sz="1800" b="1" kern="1200">
                          <a:solidFill>
                            <a:schemeClr val="lt1"/>
                          </a:solidFill>
                          <a:latin typeface="Candara"/>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kern="1200" dirty="0">
                          <a:effectLst>
                            <a:outerShdw blurRad="69850" dist="43180" dir="5400000" sx="0" sy="0">
                              <a:srgbClr val="000000">
                                <a:alpha val="65000"/>
                              </a:srgbClr>
                            </a:outerShdw>
                          </a:effectLst>
                        </a:rPr>
                        <a:t>1</a:t>
                      </a:r>
                      <a:r>
                        <a:rPr kumimoji="0" lang="en-US" sz="2800" b="0" kern="1200" dirty="0">
                          <a:effectLst>
                            <a:outerShdw blurRad="69850" dist="43180" dir="5400000" sx="0" sy="0">
                              <a:srgbClr val="000000">
                                <a:alpha val="65000"/>
                              </a:srgbClr>
                            </a:outerShdw>
                          </a:effectLst>
                        </a:rPr>
                        <a:t>. </a:t>
                      </a:r>
                      <a:r>
                        <a:rPr kumimoji="0" lang="en-US" sz="2800" kern="1200" dirty="0">
                          <a:effectLst>
                            <a:glow rad="101600">
                              <a:srgbClr val="FFC000">
                                <a:alpha val="60000"/>
                              </a:srgbClr>
                            </a:glow>
                            <a:outerShdw blurRad="69850" dist="43180" dir="5400000" sx="0" sy="0">
                              <a:srgbClr val="000000">
                                <a:alpha val="65000"/>
                              </a:srgbClr>
                            </a:outerShdw>
                          </a:effectLst>
                        </a:rPr>
                        <a:t>H3394</a:t>
                      </a:r>
                      <a:r>
                        <a:rPr kumimoji="0" lang="en-US" sz="2800" kern="1200" dirty="0">
                          <a:effectLst/>
                        </a:rPr>
                        <a:t> </a:t>
                      </a:r>
                      <a:r>
                        <a:rPr kumimoji="0" lang="en-US" sz="2800" b="0" kern="1200" dirty="0">
                          <a:effectLst/>
                        </a:rPr>
                        <a:t>= 26 listings      &lt;</a:t>
                      </a:r>
                      <a:r>
                        <a:rPr kumimoji="0" lang="en-US" sz="2800" b="0" kern="1200" dirty="0" err="1">
                          <a:effectLst>
                            <a:glow rad="101600">
                              <a:srgbClr val="FFC000">
                                <a:alpha val="60000"/>
                              </a:srgbClr>
                            </a:glow>
                            <a:outerShdw blurRad="69850" dist="43180" dir="5400000" sx="0" sy="0">
                              <a:srgbClr val="000000">
                                <a:alpha val="65000"/>
                              </a:srgbClr>
                            </a:outerShdw>
                          </a:effectLst>
                        </a:rPr>
                        <a:t>yareach</a:t>
                      </a:r>
                      <a:r>
                        <a:rPr kumimoji="0" lang="en-US" sz="2800" b="0" kern="1200" dirty="0">
                          <a:effectLst/>
                        </a:rPr>
                        <a:t>&gt;</a:t>
                      </a:r>
                      <a:endParaRPr kumimoji="0" lang="en-US" sz="2800" b="0" i="0" u="sng" strike="noStrike" kern="1200" cap="none" spc="0" normalizeH="0" baseline="0" noProof="0" dirty="0">
                        <a:ln>
                          <a:noFill/>
                        </a:ln>
                        <a:solidFill>
                          <a:prstClr val="black"/>
                        </a:solidFill>
                        <a:effectLst/>
                        <a:uLnTx/>
                        <a:uFillTx/>
                        <a:latin typeface="Candara"/>
                        <a:ea typeface="+mn-ea"/>
                        <a:cs typeface="+mn-cs"/>
                      </a:endParaRPr>
                    </a:p>
                  </a:txBody>
                  <a:tcPr>
                    <a:cell3D prstMaterial="dkEdge">
                      <a:bevel w="77470" h="12700" prst="softRound"/>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sng" strike="noStrike" kern="1200" cap="none" spc="0" normalizeH="0" baseline="0" noProof="0" dirty="0">
                        <a:ln>
                          <a:noFill/>
                        </a:ln>
                        <a:solidFill>
                          <a:prstClr val="black"/>
                        </a:solidFill>
                        <a:effectLst/>
                        <a:uLnTx/>
                        <a:uFillTx/>
                        <a:latin typeface="Candara"/>
                        <a:ea typeface="+mn-ea"/>
                        <a:cs typeface="+mn-cs"/>
                      </a:endParaRPr>
                    </a:p>
                  </a:txBody>
                  <a:tcPr>
                    <a:cell3D prstMaterial="dkEdge">
                      <a:bevel w="77470" h="12700" prst="softRound"/>
                      <a:lightRig rig="flood" dir="t"/>
                    </a:cell3D>
                  </a:tcPr>
                </a:tc>
                <a:extLst>
                  <a:ext uri="{0D108BD9-81ED-4DB2-BD59-A6C34878D82A}">
                    <a16:rowId xmlns:a16="http://schemas.microsoft.com/office/drawing/2014/main" val="10001"/>
                  </a:ext>
                </a:extLst>
              </a:tr>
              <a:tr h="598136">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a:effectLst/>
                        </a:rPr>
                        <a:t>2</a:t>
                      </a:r>
                      <a:r>
                        <a:rPr kumimoji="0" lang="en-US" sz="2800" kern="1200" dirty="0">
                          <a:effectLst/>
                        </a:rPr>
                        <a:t>. </a:t>
                      </a:r>
                      <a:r>
                        <a:rPr kumimoji="0" lang="en-US" sz="2800" b="1" kern="1200" dirty="0">
                          <a:effectLst>
                            <a:glow rad="101600">
                              <a:srgbClr val="00B050">
                                <a:alpha val="60000"/>
                              </a:srgbClr>
                            </a:glow>
                          </a:effectLst>
                        </a:rPr>
                        <a:t>H3391</a:t>
                      </a:r>
                      <a:r>
                        <a:rPr kumimoji="0" lang="en-US" sz="2800" kern="1200" dirty="0">
                          <a:effectLst/>
                        </a:rPr>
                        <a:t>  = 2 listings        &lt;</a:t>
                      </a:r>
                      <a:r>
                        <a:rPr kumimoji="0" lang="en-US" sz="2800" kern="1200" dirty="0" err="1">
                          <a:effectLst>
                            <a:glow rad="101600">
                              <a:srgbClr val="00B050">
                                <a:alpha val="60000"/>
                              </a:srgbClr>
                            </a:glow>
                          </a:effectLst>
                        </a:rPr>
                        <a:t>yerach</a:t>
                      </a:r>
                      <a:r>
                        <a:rPr kumimoji="0" lang="en-US" sz="2800" kern="1200" dirty="0">
                          <a:effectLst/>
                        </a:rPr>
                        <a:t>&gt;</a:t>
                      </a:r>
                      <a:endParaRPr lang="en-US" sz="2800" b="1" u="sng" dirty="0"/>
                    </a:p>
                  </a:txBody>
                  <a:tcPr>
                    <a:cell3D prstMaterial="dkEdge">
                      <a:bevel w="77470" h="12700" prst="softRound"/>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p>
                  </a:txBody>
                  <a:tcPr>
                    <a:cell3D prstMaterial="dkEdge">
                      <a:bevel w="77470" h="12700" prst="softRound"/>
                      <a:lightRig rig="flood" dir="t"/>
                    </a:cell3D>
                  </a:tcPr>
                </a:tc>
                <a:extLst>
                  <a:ext uri="{0D108BD9-81ED-4DB2-BD59-A6C34878D82A}">
                    <a16:rowId xmlns:a16="http://schemas.microsoft.com/office/drawing/2014/main" val="10002"/>
                  </a:ext>
                </a:extLst>
              </a:tr>
              <a:tr h="598136">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r>
                        <a:rPr kumimoji="0" lang="en-US" sz="1800" kern="1200" dirty="0">
                          <a:effectLst/>
                        </a:rPr>
                        <a:t>3</a:t>
                      </a:r>
                      <a:r>
                        <a:rPr kumimoji="0" lang="en-US" sz="2800" kern="1200" dirty="0">
                          <a:effectLst/>
                        </a:rPr>
                        <a:t>. </a:t>
                      </a:r>
                      <a:r>
                        <a:rPr kumimoji="0" lang="en-US" sz="2800" b="1" kern="1200" dirty="0">
                          <a:effectLst>
                            <a:glow rad="228600">
                              <a:schemeClr val="accent4">
                                <a:satMod val="175000"/>
                                <a:alpha val="40000"/>
                              </a:schemeClr>
                            </a:glow>
                          </a:effectLst>
                        </a:rPr>
                        <a:t>H3842</a:t>
                      </a:r>
                      <a:r>
                        <a:rPr kumimoji="0" lang="en-US" sz="2800" kern="1200" dirty="0">
                          <a:effectLst/>
                        </a:rPr>
                        <a:t> = 3 listings        &lt;</a:t>
                      </a:r>
                      <a:r>
                        <a:rPr kumimoji="0" lang="en-US" sz="2800" kern="1200" dirty="0" err="1">
                          <a:effectLst>
                            <a:glow rad="228600">
                              <a:schemeClr val="accent4">
                                <a:satMod val="175000"/>
                                <a:alpha val="40000"/>
                              </a:schemeClr>
                            </a:glow>
                          </a:effectLst>
                        </a:rPr>
                        <a:t>lebanah</a:t>
                      </a:r>
                      <a:r>
                        <a:rPr kumimoji="0" lang="en-US" sz="2800" kern="1200" dirty="0">
                          <a:effectLst/>
                        </a:rPr>
                        <a:t>&gt;</a:t>
                      </a:r>
                    </a:p>
                  </a:txBody>
                  <a:tcPr>
                    <a:cell3D prstMaterial="dkEdge">
                      <a:bevel w="77470" h="12700" prst="softRound"/>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u="sng" kern="1200" dirty="0">
                        <a:solidFill>
                          <a:schemeClr val="dk1"/>
                        </a:solidFill>
                        <a:effectLst/>
                        <a:latin typeface="+mn-lt"/>
                        <a:ea typeface="+mn-ea"/>
                        <a:cs typeface="+mn-cs"/>
                      </a:endParaRPr>
                    </a:p>
                  </a:txBody>
                  <a:tcPr>
                    <a:cell3D prstMaterial="dkEdge">
                      <a:bevel w="77470" h="12700" prst="softRound"/>
                      <a:lightRig rig="flood" dir="t"/>
                    </a:cell3D>
                  </a:tcPr>
                </a:tc>
                <a:extLst>
                  <a:ext uri="{0D108BD9-81ED-4DB2-BD59-A6C34878D82A}">
                    <a16:rowId xmlns:a16="http://schemas.microsoft.com/office/drawing/2014/main" val="10003"/>
                  </a:ext>
                </a:extLst>
              </a:tr>
              <a:tr h="598136">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a:effectLst/>
                        </a:rPr>
                        <a:t>4.  </a:t>
                      </a:r>
                      <a:r>
                        <a:rPr kumimoji="0" lang="en-US" sz="2800" b="1" kern="1200" dirty="0">
                          <a:effectLst>
                            <a:glow rad="228600">
                              <a:schemeClr val="accent5">
                                <a:satMod val="175000"/>
                                <a:alpha val="40000"/>
                              </a:schemeClr>
                            </a:glow>
                          </a:effectLst>
                        </a:rPr>
                        <a:t>H7720</a:t>
                      </a:r>
                      <a:r>
                        <a:rPr kumimoji="0" lang="en-US" sz="2800" kern="1200" dirty="0">
                          <a:effectLst/>
                        </a:rPr>
                        <a:t>  = 1 listing          &lt;</a:t>
                      </a:r>
                      <a:r>
                        <a:rPr kumimoji="0" lang="en-US" sz="2800" kern="1200" dirty="0" err="1">
                          <a:effectLst>
                            <a:glow rad="228600">
                              <a:schemeClr val="accent5">
                                <a:satMod val="175000"/>
                                <a:alpha val="40000"/>
                              </a:schemeClr>
                            </a:glow>
                          </a:effectLst>
                        </a:rPr>
                        <a:t>saharon</a:t>
                      </a:r>
                      <a:r>
                        <a:rPr kumimoji="0" lang="en-US" sz="2800" kern="1200" dirty="0">
                          <a:effectLst/>
                        </a:rPr>
                        <a:t>&gt;</a:t>
                      </a:r>
                    </a:p>
                  </a:txBody>
                  <a:tcPr>
                    <a:cell3D prstMaterial="dkEdge">
                      <a:bevel w="77470" h="12700" prst="softRound"/>
                      <a:lightRig rig="flood" dir="t"/>
                    </a:cell3D>
                  </a:tcPr>
                </a:tc>
                <a:tc>
                  <a:txBody>
                    <a:bodyPr/>
                    <a:lstStyle/>
                    <a:p>
                      <a:endParaRPr lang="en-US" b="1" dirty="0"/>
                    </a:p>
                  </a:txBody>
                  <a:tcPr>
                    <a:cell3D prstMaterial="dkEdge">
                      <a:bevel w="77470" h="12700" prst="softRound"/>
                      <a:lightRig rig="flood" dir="t"/>
                    </a:cell3D>
                  </a:tcPr>
                </a:tc>
                <a:extLst>
                  <a:ext uri="{0D108BD9-81ED-4DB2-BD59-A6C34878D82A}">
                    <a16:rowId xmlns:a16="http://schemas.microsoft.com/office/drawing/2014/main" val="10004"/>
                  </a:ext>
                </a:extLst>
              </a:tr>
              <a:tr h="598136">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800" kern="1200" dirty="0">
                          <a:effectLst/>
                        </a:rPr>
                        <a:t>5</a:t>
                      </a:r>
                      <a:r>
                        <a:rPr kumimoji="0" lang="en-US" sz="2800" kern="1200" dirty="0">
                          <a:effectLst/>
                        </a:rPr>
                        <a:t>. </a:t>
                      </a:r>
                      <a:r>
                        <a:rPr kumimoji="0" lang="en-US" sz="2800" b="1" kern="1200" dirty="0">
                          <a:effectLst>
                            <a:glow rad="228600">
                              <a:srgbClr val="00B0F0">
                                <a:alpha val="40000"/>
                              </a:srgbClr>
                            </a:glow>
                          </a:effectLst>
                        </a:rPr>
                        <a:t>H2320</a:t>
                      </a:r>
                      <a:r>
                        <a:rPr kumimoji="0" lang="en-US" sz="2800" kern="1200" dirty="0">
                          <a:effectLst/>
                        </a:rPr>
                        <a:t>  = 20 listings     &lt;</a:t>
                      </a:r>
                      <a:r>
                        <a:rPr kumimoji="0" lang="en-US" sz="2800" kern="1200" dirty="0" err="1">
                          <a:effectLst>
                            <a:glow rad="228600">
                              <a:srgbClr val="00B0F0">
                                <a:alpha val="40000"/>
                              </a:srgbClr>
                            </a:glow>
                          </a:effectLst>
                        </a:rPr>
                        <a:t>chodesh</a:t>
                      </a:r>
                      <a:r>
                        <a:rPr kumimoji="0" lang="en-US" sz="2800" kern="1200" dirty="0">
                          <a:effectLst/>
                        </a:rPr>
                        <a:t>&gt;</a:t>
                      </a:r>
                      <a:endParaRPr lang="en-US" sz="2800" dirty="0"/>
                    </a:p>
                  </a:txBody>
                  <a:tcPr>
                    <a:cell3D prstMaterial="dkEdge">
                      <a:bevel w="77470" h="12700" prst="softRound"/>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cell3D prstMaterial="dkEdge">
                      <a:bevel w="77470" h="12700" prst="softRound"/>
                      <a:lightRig rig="flood" dir="t"/>
                    </a:cell3D>
                  </a:tcPr>
                </a:tc>
                <a:extLst>
                  <a:ext uri="{0D108BD9-81ED-4DB2-BD59-A6C34878D82A}">
                    <a16:rowId xmlns:a16="http://schemas.microsoft.com/office/drawing/2014/main" val="10005"/>
                  </a:ext>
                </a:extLst>
              </a:tr>
              <a:tr h="598136">
                <a:tc>
                  <a:txBody>
                    <a:bodyPr/>
                    <a:lstStyle>
                      <a:lvl1pPr marL="0" algn="l" defTabSz="914400" rtl="0" eaLnBrk="1" latinLnBrk="0" hangingPunct="1">
                        <a:defRPr sz="1800" kern="1200">
                          <a:solidFill>
                            <a:schemeClr val="dk1"/>
                          </a:solidFill>
                          <a:latin typeface="Candara"/>
                        </a:defRPr>
                      </a:lvl1pPr>
                      <a:lvl2pPr marL="457200" algn="l" defTabSz="914400" rtl="0" eaLnBrk="1" latinLnBrk="0" hangingPunct="1">
                        <a:defRPr sz="1800" kern="1200">
                          <a:solidFill>
                            <a:schemeClr val="dk1"/>
                          </a:solidFill>
                          <a:latin typeface="Candara"/>
                        </a:defRPr>
                      </a:lvl2pPr>
                      <a:lvl3pPr marL="914400" algn="l" defTabSz="914400" rtl="0" eaLnBrk="1" latinLnBrk="0" hangingPunct="1">
                        <a:defRPr sz="1800" kern="1200">
                          <a:solidFill>
                            <a:schemeClr val="dk1"/>
                          </a:solidFill>
                          <a:latin typeface="Candara"/>
                        </a:defRPr>
                      </a:lvl3pPr>
                      <a:lvl4pPr marL="1371600" algn="l" defTabSz="914400" rtl="0" eaLnBrk="1" latinLnBrk="0" hangingPunct="1">
                        <a:defRPr sz="1800" kern="1200">
                          <a:solidFill>
                            <a:schemeClr val="dk1"/>
                          </a:solidFill>
                          <a:latin typeface="Candara"/>
                        </a:defRPr>
                      </a:lvl4pPr>
                      <a:lvl5pPr marL="1828800" algn="l" defTabSz="914400" rtl="0" eaLnBrk="1" latinLnBrk="0" hangingPunct="1">
                        <a:defRPr sz="1800" kern="1200">
                          <a:solidFill>
                            <a:schemeClr val="dk1"/>
                          </a:solidFill>
                          <a:latin typeface="Candara"/>
                        </a:defRPr>
                      </a:lvl5pPr>
                      <a:lvl6pPr marL="2286000" algn="l" defTabSz="914400" rtl="0" eaLnBrk="1" latinLnBrk="0" hangingPunct="1">
                        <a:defRPr sz="1800" kern="1200">
                          <a:solidFill>
                            <a:schemeClr val="dk1"/>
                          </a:solidFill>
                          <a:latin typeface="Candara"/>
                        </a:defRPr>
                      </a:lvl6pPr>
                      <a:lvl7pPr marL="2743200" algn="l" defTabSz="914400" rtl="0" eaLnBrk="1" latinLnBrk="0" hangingPunct="1">
                        <a:defRPr sz="1800" kern="1200">
                          <a:solidFill>
                            <a:schemeClr val="dk1"/>
                          </a:solidFill>
                          <a:latin typeface="Candara"/>
                        </a:defRPr>
                      </a:lvl7pPr>
                      <a:lvl8pPr marL="3200400" algn="l" defTabSz="914400" rtl="0" eaLnBrk="1" latinLnBrk="0" hangingPunct="1">
                        <a:defRPr sz="1800" kern="1200">
                          <a:solidFill>
                            <a:schemeClr val="dk1"/>
                          </a:solidFill>
                          <a:latin typeface="Candara"/>
                        </a:defRPr>
                      </a:lvl8pPr>
                      <a:lvl9pPr marL="3657600" algn="l" defTabSz="914400" rtl="0" eaLnBrk="1" latinLnBrk="0" hangingPunct="1">
                        <a:defRPr sz="1800" kern="1200">
                          <a:solidFill>
                            <a:schemeClr val="dk1"/>
                          </a:solidFill>
                          <a:latin typeface="Candara"/>
                        </a:defRPr>
                      </a:lvl9pPr>
                    </a:lstStyle>
                    <a:p>
                      <a:pPr algn="ctr"/>
                      <a:r>
                        <a:rPr kumimoji="0" lang="en-US" sz="4000" b="1" kern="1200" dirty="0">
                          <a:solidFill>
                            <a:srgbClr val="0070C0"/>
                          </a:solidFill>
                          <a:effectLst/>
                        </a:rPr>
                        <a:t>Total of </a:t>
                      </a:r>
                      <a:r>
                        <a:rPr kumimoji="0" lang="en-US" sz="4000" b="1" u="sng" kern="1200" dirty="0">
                          <a:solidFill>
                            <a:srgbClr val="C00000"/>
                          </a:solidFill>
                          <a:effectLst/>
                        </a:rPr>
                        <a:t>52</a:t>
                      </a:r>
                      <a:r>
                        <a:rPr kumimoji="0" lang="en-US" sz="4000" b="1" kern="1200" dirty="0">
                          <a:effectLst/>
                        </a:rPr>
                        <a:t> </a:t>
                      </a:r>
                      <a:r>
                        <a:rPr kumimoji="0" lang="en-US" sz="4000" b="1" kern="1200" dirty="0">
                          <a:solidFill>
                            <a:srgbClr val="0070C0"/>
                          </a:solidFill>
                          <a:effectLst/>
                        </a:rPr>
                        <a:t>references.</a:t>
                      </a:r>
                      <a:endParaRPr kumimoji="0" lang="en-US" sz="2400" b="1" kern="1200" dirty="0">
                        <a:solidFill>
                          <a:srgbClr val="0070C0"/>
                        </a:solidFill>
                        <a:effectLst/>
                        <a:latin typeface="+mn-lt"/>
                        <a:ea typeface="+mn-ea"/>
                        <a:cs typeface="+mn-cs"/>
                      </a:endParaRPr>
                    </a:p>
                  </a:txBody>
                  <a:tcPr anchor="ctr">
                    <a:cell3D prstMaterial="dkEdge">
                      <a:bevel w="77470" h="12700" prst="softRound"/>
                      <a:lightRig rig="flood" dir="t"/>
                    </a:cell3D>
                  </a:tcPr>
                </a:tc>
                <a:tc>
                  <a:txBody>
                    <a:bodyPr/>
                    <a:lstStyle/>
                    <a:p>
                      <a:pPr algn="ctr"/>
                      <a:endParaRPr kumimoji="0" lang="en-US" sz="1800" kern="1200" dirty="0">
                        <a:solidFill>
                          <a:schemeClr val="dk1"/>
                        </a:solidFill>
                        <a:effectLst/>
                        <a:latin typeface="+mn-lt"/>
                        <a:ea typeface="+mn-ea"/>
                        <a:cs typeface="+mn-cs"/>
                      </a:endParaRPr>
                    </a:p>
                  </a:txBody>
                  <a:tcPr>
                    <a:cell3D prstMaterial="dkEdge">
                      <a:bevel w="77470" h="12700" prst="softRound"/>
                      <a:lightRig rig="flood" dir="t"/>
                    </a:cell3D>
                  </a:tcPr>
                </a:tc>
                <a:extLst>
                  <a:ext uri="{0D108BD9-81ED-4DB2-BD59-A6C34878D82A}">
                    <a16:rowId xmlns:a16="http://schemas.microsoft.com/office/drawing/2014/main" val="10006"/>
                  </a:ext>
                </a:extLst>
              </a:tr>
            </a:tbl>
          </a:graphicData>
        </a:graphic>
      </p:graphicFrame>
      <p:sp>
        <p:nvSpPr>
          <p:cNvPr id="7" name="Rectangle 6"/>
          <p:cNvSpPr/>
          <p:nvPr/>
        </p:nvSpPr>
        <p:spPr>
          <a:xfrm>
            <a:off x="1678061" y="1787325"/>
            <a:ext cx="3328155" cy="92333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Hebrew #</a:t>
            </a:r>
          </a:p>
        </p:txBody>
      </p:sp>
      <p:sp>
        <p:nvSpPr>
          <p:cNvPr id="8" name="Rectangle 7"/>
          <p:cNvSpPr/>
          <p:nvPr/>
        </p:nvSpPr>
        <p:spPr>
          <a:xfrm>
            <a:off x="6172200" y="1788072"/>
            <a:ext cx="5638800" cy="923330"/>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Pr>
              <a:t>Part of speech</a:t>
            </a:r>
          </a:p>
        </p:txBody>
      </p:sp>
      <p:sp>
        <p:nvSpPr>
          <p:cNvPr id="9" name="Rectangle 8"/>
          <p:cNvSpPr/>
          <p:nvPr/>
        </p:nvSpPr>
        <p:spPr>
          <a:xfrm>
            <a:off x="6253537" y="2686389"/>
            <a:ext cx="5638800" cy="707886"/>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4000" b="1" cap="all" spc="0" dirty="0">
                <a:ln w="9000" cmpd="sng">
                  <a:solidFill>
                    <a:schemeClr val="accent4">
                      <a:shade val="50000"/>
                      <a:satMod val="120000"/>
                    </a:schemeClr>
                  </a:solidFill>
                  <a:prstDash val="solid"/>
                </a:ln>
                <a:solidFill>
                  <a:srgbClr val="FF9900"/>
                </a:solidFill>
                <a:effectLst/>
              </a:rPr>
              <a:t>Noun – literal moon</a:t>
            </a:r>
          </a:p>
        </p:txBody>
      </p:sp>
      <p:sp>
        <p:nvSpPr>
          <p:cNvPr id="10" name="Rectangle 9"/>
          <p:cNvSpPr/>
          <p:nvPr/>
        </p:nvSpPr>
        <p:spPr>
          <a:xfrm>
            <a:off x="6235557" y="3389442"/>
            <a:ext cx="5638800" cy="707886"/>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4000" b="1" cap="all" spc="0" dirty="0">
                <a:ln w="9000" cmpd="sng">
                  <a:solidFill>
                    <a:schemeClr val="accent4">
                      <a:shade val="50000"/>
                      <a:satMod val="120000"/>
                    </a:schemeClr>
                  </a:solidFill>
                  <a:prstDash val="solid"/>
                </a:ln>
                <a:solidFill>
                  <a:srgbClr val="00B050"/>
                </a:solidFill>
                <a:effectLst/>
              </a:rPr>
              <a:t>verb – lunation cycle</a:t>
            </a:r>
          </a:p>
        </p:txBody>
      </p:sp>
      <p:sp>
        <p:nvSpPr>
          <p:cNvPr id="11" name="Rectangle 10"/>
          <p:cNvSpPr/>
          <p:nvPr/>
        </p:nvSpPr>
        <p:spPr>
          <a:xfrm>
            <a:off x="6253537" y="4038600"/>
            <a:ext cx="5638800" cy="707886"/>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4000" b="1" cap="all" spc="0" dirty="0">
                <a:ln w="9000" cmpd="sng">
                  <a:solidFill>
                    <a:schemeClr val="accent4">
                      <a:shade val="50000"/>
                      <a:satMod val="120000"/>
                    </a:schemeClr>
                  </a:solidFill>
                  <a:prstDash val="solid"/>
                </a:ln>
                <a:solidFill>
                  <a:srgbClr val="FFFF00"/>
                </a:solidFill>
                <a:effectLst/>
              </a:rPr>
              <a:t>Adjective – color</a:t>
            </a:r>
          </a:p>
        </p:txBody>
      </p:sp>
      <p:sp>
        <p:nvSpPr>
          <p:cNvPr id="12" name="Rectangle 11"/>
          <p:cNvSpPr/>
          <p:nvPr/>
        </p:nvSpPr>
        <p:spPr>
          <a:xfrm>
            <a:off x="6204735" y="4613475"/>
            <a:ext cx="5638800" cy="707886"/>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4000" b="1" cap="all" spc="0" dirty="0">
                <a:ln w="9000" cmpd="sng">
                  <a:solidFill>
                    <a:schemeClr val="accent4">
                      <a:shade val="50000"/>
                      <a:satMod val="120000"/>
                    </a:schemeClr>
                  </a:solidFill>
                  <a:prstDash val="solid"/>
                </a:ln>
                <a:solidFill>
                  <a:schemeClr val="accent5">
                    <a:lumMod val="75000"/>
                  </a:schemeClr>
                </a:solidFill>
                <a:effectLst/>
              </a:rPr>
              <a:t>Simile – comparison</a:t>
            </a:r>
          </a:p>
        </p:txBody>
      </p:sp>
      <p:sp>
        <p:nvSpPr>
          <p:cNvPr id="13" name="Rectangle 12"/>
          <p:cNvSpPr/>
          <p:nvPr/>
        </p:nvSpPr>
        <p:spPr>
          <a:xfrm>
            <a:off x="6248400" y="5235714"/>
            <a:ext cx="5638800" cy="707886"/>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4000" b="1" cap="all" spc="0" dirty="0">
                <a:ln w="9000" cmpd="sng">
                  <a:solidFill>
                    <a:schemeClr val="accent4">
                      <a:shade val="50000"/>
                      <a:satMod val="120000"/>
                    </a:schemeClr>
                  </a:solidFill>
                  <a:prstDash val="solid"/>
                </a:ln>
                <a:solidFill>
                  <a:srgbClr val="00B0F0"/>
                </a:solidFill>
                <a:effectLst/>
              </a:rPr>
              <a:t>Verb – repetition</a:t>
            </a:r>
          </a:p>
        </p:txBody>
      </p:sp>
      <p:sp>
        <p:nvSpPr>
          <p:cNvPr id="14" name="Rectangle 13"/>
          <p:cNvSpPr/>
          <p:nvPr/>
        </p:nvSpPr>
        <p:spPr>
          <a:xfrm>
            <a:off x="6253537" y="5821100"/>
            <a:ext cx="5638800" cy="830997"/>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a:r>
              <a:rPr lang="en-US" sz="2400" b="1" cap="all" spc="0" dirty="0">
                <a:ln w="9000" cmpd="sng">
                  <a:solidFill>
                    <a:schemeClr val="accent4">
                      <a:shade val="50000"/>
                      <a:satMod val="120000"/>
                    </a:schemeClr>
                  </a:solidFill>
                  <a:prstDash val="solid"/>
                </a:ln>
                <a:solidFill>
                  <a:srgbClr val="FF0000"/>
                </a:solidFill>
                <a:effectLst/>
              </a:rPr>
              <a:t>Question:  are there really</a:t>
            </a:r>
            <a:br>
              <a:rPr lang="en-US" sz="2400" b="1" cap="all" spc="0" dirty="0">
                <a:ln w="9000" cmpd="sng">
                  <a:solidFill>
                    <a:schemeClr val="accent4">
                      <a:shade val="50000"/>
                      <a:satMod val="120000"/>
                    </a:schemeClr>
                  </a:solidFill>
                  <a:prstDash val="solid"/>
                </a:ln>
                <a:solidFill>
                  <a:srgbClr val="FF0000"/>
                </a:solidFill>
                <a:effectLst/>
              </a:rPr>
            </a:br>
            <a:r>
              <a:rPr lang="en-US" sz="2400" b="1" cap="all" spc="0" dirty="0">
                <a:ln w="9000" cmpd="sng">
                  <a:solidFill>
                    <a:schemeClr val="accent4">
                      <a:shade val="50000"/>
                      <a:satMod val="120000"/>
                    </a:schemeClr>
                  </a:solidFill>
                  <a:prstDash val="solid"/>
                </a:ln>
                <a:solidFill>
                  <a:srgbClr val="FF0000"/>
                </a:solidFill>
                <a:effectLst/>
              </a:rPr>
              <a:t>2 verb forms for </a:t>
            </a:r>
            <a:r>
              <a:rPr lang="en-US" sz="2400" b="1" u="sng" cap="all" spc="0" dirty="0">
                <a:ln w="9000" cmpd="sng">
                  <a:solidFill>
                    <a:schemeClr val="accent4">
                      <a:shade val="50000"/>
                      <a:satMod val="120000"/>
                    </a:schemeClr>
                  </a:solidFill>
                  <a:prstDash val="solid"/>
                </a:ln>
                <a:solidFill>
                  <a:srgbClr val="FF0000"/>
                </a:solidFill>
                <a:effectLst/>
              </a:rPr>
              <a:t>ONE</a:t>
            </a:r>
            <a:r>
              <a:rPr lang="en-US" sz="2400" b="1" cap="all" spc="0" dirty="0">
                <a:ln w="9000" cmpd="sng">
                  <a:solidFill>
                    <a:schemeClr val="accent4">
                      <a:shade val="50000"/>
                      <a:satMod val="120000"/>
                    </a:schemeClr>
                  </a:solidFill>
                  <a:prstDash val="solid"/>
                </a:ln>
                <a:solidFill>
                  <a:srgbClr val="FF0000"/>
                </a:solidFill>
                <a:effectLst/>
              </a:rPr>
              <a:t> “moon”?</a:t>
            </a:r>
          </a:p>
        </p:txBody>
      </p:sp>
      <p:sp>
        <p:nvSpPr>
          <p:cNvPr id="2" name="Rectangle 1"/>
          <p:cNvSpPr/>
          <p:nvPr/>
        </p:nvSpPr>
        <p:spPr>
          <a:xfrm>
            <a:off x="6194575" y="5871901"/>
            <a:ext cx="5606265" cy="732100"/>
          </a:xfrm>
          <a:prstGeom prst="rect">
            <a:avLst/>
          </a:prstGeom>
          <a:noFill/>
          <a:ln w="76200">
            <a:solidFill>
              <a:srgbClr val="8E00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3856113"/>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wipe(left)">
                                      <p:cBhvr>
                                        <p:cTn id="12" dur="1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1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wipe(left)">
                                      <p:cBhvr>
                                        <p:cTn id="22" dur="1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wipe(left)">
                                      <p:cBhvr>
                                        <p:cTn id="27" dur="1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left)">
                                      <p:cBhvr>
                                        <p:cTn id="32" dur="1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wipe(up)">
                                      <p:cBhvr>
                                        <p:cTn id="37" dur="1250"/>
                                        <p:tgtEl>
                                          <p:spTgt spid="14">
                                            <p:txEl>
                                              <p:pRg st="0" end="0"/>
                                            </p:txEl>
                                          </p:spTgt>
                                        </p:tgtEl>
                                      </p:cBhvr>
                                    </p:animEffect>
                                  </p:childTnLst>
                                </p:cTn>
                              </p:par>
                            </p:childTnLst>
                          </p:cTn>
                        </p:par>
                        <p:par>
                          <p:cTn id="38" fill="hold">
                            <p:stCondLst>
                              <p:cond delay="1250"/>
                            </p:stCondLst>
                            <p:childTnLst>
                              <p:par>
                                <p:cTn id="39" presetID="21" presetClass="entr" presetSubtype="1"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heel(1)">
                                      <p:cBhvr>
                                        <p:cTn id="41"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19000">
              <a:schemeClr val="accent4">
                <a:lumMod val="60000"/>
                <a:lumOff val="40000"/>
              </a:schemeClr>
            </a:gs>
            <a:gs pos="74000">
              <a:schemeClr val="bg2">
                <a:lumMod val="90000"/>
              </a:schemeClr>
            </a:gs>
            <a:gs pos="43000">
              <a:srgbClr val="ECDFF5"/>
            </a:gs>
            <a:gs pos="100000">
              <a:schemeClr val="bg1"/>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533401" y="2752129"/>
            <a:ext cx="6324600" cy="3733800"/>
          </a:xfrm>
        </p:spPr>
        <p:txBody>
          <a:bodyPr>
            <a:normAutofit lnSpcReduction="10000"/>
            <a:scene3d>
              <a:camera prst="orthographicFront"/>
              <a:lightRig rig="threePt" dir="t"/>
            </a:scene3d>
            <a:sp3d extrusionH="57150">
              <a:bevelT w="38100" h="38100"/>
            </a:sp3d>
          </a:bodyPr>
          <a:lstStyle/>
          <a:p>
            <a:pPr algn="ctr"/>
            <a:r>
              <a:rPr lang="en-US" sz="3300" b="1" dirty="0"/>
              <a:t>The Literal Moon in the Sky</a:t>
            </a:r>
          </a:p>
          <a:p>
            <a:pPr algn="ctr"/>
            <a:r>
              <a:rPr lang="en-US" b="1" dirty="0"/>
              <a:t>26 </a:t>
            </a:r>
            <a:r>
              <a:rPr lang="en-US" b="1" u="sng" dirty="0"/>
              <a:t>identical</a:t>
            </a:r>
            <a:r>
              <a:rPr lang="en-US" b="1" dirty="0"/>
              <a:t> Scriptural references </a:t>
            </a:r>
            <a:br>
              <a:rPr lang="en-US" b="1" dirty="0"/>
            </a:br>
            <a:r>
              <a:rPr lang="en-US" b="1" dirty="0"/>
              <a:t>are found in both </a:t>
            </a:r>
            <a:br>
              <a:rPr lang="en-US" b="1" dirty="0"/>
            </a:br>
            <a:r>
              <a:rPr lang="en-US" b="1" i="1" dirty="0">
                <a:solidFill>
                  <a:srgbClr val="006600"/>
                </a:solidFill>
              </a:rPr>
              <a:t>Strong’s</a:t>
            </a:r>
            <a:r>
              <a:rPr lang="en-US" b="1" dirty="0"/>
              <a:t> and  </a:t>
            </a:r>
            <a:r>
              <a:rPr lang="en-US" b="1" i="1" dirty="0">
                <a:solidFill>
                  <a:schemeClr val="accent5">
                    <a:lumMod val="75000"/>
                  </a:schemeClr>
                </a:solidFill>
              </a:rPr>
              <a:t>Englishman’s.</a:t>
            </a:r>
            <a:r>
              <a:rPr lang="en-US" b="1" dirty="0">
                <a:solidFill>
                  <a:schemeClr val="accent5">
                    <a:lumMod val="75000"/>
                  </a:schemeClr>
                </a:solidFill>
                <a:effectLst>
                  <a:outerShdw blurRad="69850" dist="43180" dir="5400000" sx="0" sy="0">
                    <a:srgbClr val="000000">
                      <a:alpha val="65000"/>
                    </a:srgbClr>
                  </a:outerShdw>
                </a:effectLst>
              </a:rPr>
              <a:t> </a:t>
            </a:r>
          </a:p>
          <a:p>
            <a:pPr algn="ctr"/>
            <a:br>
              <a:rPr lang="en-US" b="1" dirty="0">
                <a:effectLst>
                  <a:outerShdw blurRad="69850" dist="43180" dir="5400000" sx="0" sy="0">
                    <a:srgbClr val="000000">
                      <a:alpha val="65000"/>
                    </a:srgbClr>
                  </a:outerShdw>
                </a:effectLst>
              </a:rPr>
            </a:br>
            <a:r>
              <a:rPr lang="en-US" b="1" dirty="0">
                <a:solidFill>
                  <a:srgbClr val="002060"/>
                </a:solidFill>
              </a:rPr>
              <a:t>This part of the study will separate </a:t>
            </a:r>
            <a:br>
              <a:rPr lang="en-US" b="1" dirty="0">
                <a:solidFill>
                  <a:srgbClr val="002060"/>
                </a:solidFill>
              </a:rPr>
            </a:br>
            <a:r>
              <a:rPr lang="en-US" b="1" dirty="0">
                <a:solidFill>
                  <a:srgbClr val="002060"/>
                </a:solidFill>
              </a:rPr>
              <a:t>the 26 verses into </a:t>
            </a:r>
            <a:br>
              <a:rPr lang="en-US" b="1" dirty="0">
                <a:solidFill>
                  <a:srgbClr val="002060"/>
                </a:solidFill>
              </a:rPr>
            </a:br>
            <a:r>
              <a:rPr lang="en-US" b="1" u="sng" dirty="0">
                <a:solidFill>
                  <a:srgbClr val="FF0000"/>
                </a:solidFill>
              </a:rPr>
              <a:t>four different</a:t>
            </a:r>
            <a:r>
              <a:rPr lang="en-US" b="1" dirty="0">
                <a:solidFill>
                  <a:srgbClr val="002060"/>
                </a:solidFill>
              </a:rPr>
              <a:t> categories. </a:t>
            </a:r>
          </a:p>
          <a:p>
            <a:pPr algn="ctr"/>
            <a:endParaRPr lang="en-US" dirty="0"/>
          </a:p>
        </p:txBody>
      </p:sp>
      <p:pic>
        <p:nvPicPr>
          <p:cNvPr id="9218" name="Picture 2" descr="C:\Users\Rae\Desktop\images.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196470" y="2717549"/>
            <a:ext cx="4081130" cy="3733800"/>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5" name="Picture 2" descr="C:\Users\Rae\Desktop\Flat Earth\3dwm mag glass 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90600" y="228601"/>
            <a:ext cx="1600200" cy="1550065"/>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65100" prst="coolSlant"/>
          </a:sp3d>
          <a:extLst>
            <a:ext uri="{909E8E84-426E-40DD-AFC4-6F175D3DCCD1}">
              <a14:hiddenFill xmlns:a14="http://schemas.microsoft.com/office/drawing/2010/main">
                <a:solidFill>
                  <a:srgbClr val="FFFFFF"/>
                </a:solidFill>
              </a14:hiddenFill>
            </a:ext>
          </a:extLst>
        </p:spPr>
      </p:pic>
      <p:sp>
        <p:nvSpPr>
          <p:cNvPr id="4" name="Rectangle 3"/>
          <p:cNvSpPr/>
          <p:nvPr/>
        </p:nvSpPr>
        <p:spPr>
          <a:xfrm>
            <a:off x="2895601" y="457200"/>
            <a:ext cx="8686800"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solidFill>
                    <a:srgbClr val="002060"/>
                  </a:solidFill>
                </a:ln>
                <a:solidFill>
                  <a:schemeClr val="accent1"/>
                </a:solidFill>
                <a:effectLst>
                  <a:outerShdw blurRad="50800" dist="39000" dir="5460000" algn="tl">
                    <a:srgbClr val="000000">
                      <a:alpha val="38000"/>
                    </a:srgbClr>
                  </a:outerShdw>
                </a:effectLst>
                <a:latin typeface="Arial Rounded MT Bold" pitchFamily="34" charset="0"/>
              </a:rPr>
              <a:t>Taking a Closer Look</a:t>
            </a:r>
          </a:p>
        </p:txBody>
      </p:sp>
      <p:sp>
        <p:nvSpPr>
          <p:cNvPr id="6" name="Slide Number Placeholder 5"/>
          <p:cNvSpPr>
            <a:spLocks noGrp="1"/>
          </p:cNvSpPr>
          <p:nvPr>
            <p:ph type="sldNum" sz="quarter" idx="11"/>
          </p:nvPr>
        </p:nvSpPr>
        <p:spPr/>
        <p:txBody>
          <a:bodyPr/>
          <a:lstStyle/>
          <a:p>
            <a:fld id="{AA4C6552-42F6-43F2-A3FB-E92E8C09004E}" type="slidenum">
              <a:rPr lang="en-US" smtClean="0"/>
              <a:pPr/>
              <a:t>54</a:t>
            </a:fld>
            <a:endParaRPr lang="en-US"/>
          </a:p>
        </p:txBody>
      </p:sp>
      <p:sp>
        <p:nvSpPr>
          <p:cNvPr id="7" name="Rectangle 6"/>
          <p:cNvSpPr/>
          <p:nvPr/>
        </p:nvSpPr>
        <p:spPr>
          <a:xfrm>
            <a:off x="8254233" y="5410200"/>
            <a:ext cx="196560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Rounded MT Bold" pitchFamily="34" charset="0"/>
              </a:rPr>
              <a:t>Noun</a:t>
            </a:r>
          </a:p>
        </p:txBody>
      </p:sp>
      <p:sp>
        <p:nvSpPr>
          <p:cNvPr id="10" name="Title 1"/>
          <p:cNvSpPr>
            <a:spLocks noGrp="1"/>
          </p:cNvSpPr>
          <p:nvPr>
            <p:ph type="title"/>
          </p:nvPr>
        </p:nvSpPr>
        <p:spPr>
          <a:xfrm>
            <a:off x="2057400" y="1600200"/>
            <a:ext cx="10134600" cy="990600"/>
          </a:xfrm>
        </p:spPr>
        <p:txBody>
          <a:bodyPr>
            <a:normAutofit/>
            <a:scene3d>
              <a:camera prst="orthographicFront"/>
              <a:lightRig rig="threePt" dir="t"/>
            </a:scene3d>
            <a:sp3d extrusionH="57150">
              <a:bevelT w="38100" h="38100"/>
            </a:sp3d>
          </a:bodyPr>
          <a:lstStyle/>
          <a:p>
            <a:pPr algn="ctr"/>
            <a:r>
              <a:rPr lang="en-US" b="1" dirty="0">
                <a:solidFill>
                  <a:schemeClr val="bg1"/>
                </a:solidFill>
                <a:effectLst/>
                <a:latin typeface="Arial Rounded MT Bold" pitchFamily="34" charset="0"/>
              </a:rPr>
              <a:t>#1</a:t>
            </a:r>
            <a:r>
              <a:rPr lang="en-US" b="1" dirty="0">
                <a:solidFill>
                  <a:schemeClr val="bg1"/>
                </a:solidFill>
                <a:effectLst>
                  <a:glow rad="101600">
                    <a:srgbClr val="FFC000">
                      <a:alpha val="60000"/>
                    </a:srgbClr>
                  </a:glow>
                </a:effectLst>
                <a:latin typeface="Arial Rounded MT Bold" pitchFamily="34" charset="0"/>
              </a:rPr>
              <a:t>  H3394</a:t>
            </a:r>
            <a:r>
              <a:rPr lang="en-US" dirty="0">
                <a:latin typeface="Arial Rounded MT Bold" pitchFamily="34" charset="0"/>
              </a:rPr>
              <a:t>  </a:t>
            </a:r>
            <a:r>
              <a:rPr lang="en-US" b="1" dirty="0">
                <a:ln w="1905">
                  <a:solidFill>
                    <a:schemeClr val="bg1"/>
                  </a:solidFill>
                </a:ln>
                <a:solidFill>
                  <a:schemeClr val="bg1"/>
                </a:solidFill>
                <a:effectLst>
                  <a:innerShdw blurRad="69850" dist="43180" dir="5400000">
                    <a:srgbClr val="000000">
                      <a:alpha val="65000"/>
                    </a:srgbClr>
                  </a:innerShdw>
                </a:effectLst>
                <a:latin typeface="Arial Rounded MT Bold" pitchFamily="34" charset="0"/>
              </a:rPr>
              <a:t>MOON</a:t>
            </a:r>
            <a:r>
              <a:rPr lang="en-US" dirty="0">
                <a:ln>
                  <a:solidFill>
                    <a:schemeClr val="bg1"/>
                  </a:solidFill>
                </a:ln>
                <a:latin typeface="Arial Rounded MT Bold" pitchFamily="34" charset="0"/>
              </a:rPr>
              <a:t> </a:t>
            </a:r>
            <a:r>
              <a:rPr lang="en-US" dirty="0">
                <a:latin typeface="Arial Rounded MT Bold" pitchFamily="34" charset="0"/>
              </a:rPr>
              <a:t> &lt;</a:t>
            </a:r>
            <a:r>
              <a:rPr lang="en-US" b="1" dirty="0" err="1">
                <a:solidFill>
                  <a:schemeClr val="bg1"/>
                </a:solidFill>
                <a:effectLst>
                  <a:glow rad="101600">
                    <a:srgbClr val="FFC000">
                      <a:alpha val="60000"/>
                    </a:srgbClr>
                  </a:glow>
                </a:effectLst>
                <a:latin typeface="Arial Rounded MT Bold" pitchFamily="34" charset="0"/>
              </a:rPr>
              <a:t>yareach</a:t>
            </a:r>
            <a:r>
              <a:rPr lang="en-US" dirty="0">
                <a:latin typeface="Arial Rounded MT Bold" pitchFamily="34" charset="0"/>
              </a:rPr>
              <a:t>&gt;  </a:t>
            </a:r>
          </a:p>
        </p:txBody>
      </p:sp>
    </p:spTree>
    <p:extLst>
      <p:ext uri="{BB962C8B-B14F-4D97-AF65-F5344CB8AC3E}">
        <p14:creationId xmlns:p14="http://schemas.microsoft.com/office/powerpoint/2010/main" val="3621137314"/>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ppt_x</p:attrName>
                                        </p:attrNameLst>
                                      </p:cBhvr>
                                      <p:tavLst>
                                        <p:tav tm="0">
                                          <p:val>
                                            <p:strVal val="#ppt_x"/>
                                          </p:val>
                                        </p:tav>
                                        <p:tav tm="100000">
                                          <p:val>
                                            <p:strVal val="#ppt_x"/>
                                          </p:val>
                                        </p:tav>
                                      </p:tavLst>
                                    </p:anim>
                                    <p:anim calcmode="lin" valueType="num">
                                      <p:cBhvr>
                                        <p:cTn id="9" dur="2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rgbClr val="FFFFFF"/>
            </a:gs>
            <a:gs pos="7001">
              <a:srgbClr val="E6E6E6"/>
            </a:gs>
            <a:gs pos="32001">
              <a:srgbClr val="7D8496">
                <a:alpha val="53000"/>
              </a:srgbClr>
            </a:gs>
            <a:gs pos="47000">
              <a:srgbClr val="E6E6E6"/>
            </a:gs>
            <a:gs pos="85001">
              <a:srgbClr val="7D8496">
                <a:alpha val="41000"/>
              </a:srgbClr>
            </a:gs>
            <a:gs pos="100000">
              <a:srgbClr val="E6E6E6"/>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6"/>
          </p:nvPr>
        </p:nvSpPr>
        <p:spPr/>
        <p:txBody>
          <a:bodyPr>
            <a:normAutofit fontScale="85000" lnSpcReduction="20000"/>
          </a:bodyPr>
          <a:lstStyle/>
          <a:p>
            <a:fld id="{AA4C6552-42F6-43F2-A3FB-E92E8C09004E}" type="slidenum">
              <a:rPr lang="en-US" smtClean="0"/>
              <a:pPr/>
              <a:t>55</a:t>
            </a:fld>
            <a:endParaRPr lang="en-US"/>
          </a:p>
        </p:txBody>
      </p:sp>
      <p:sp>
        <p:nvSpPr>
          <p:cNvPr id="7" name="Title 1"/>
          <p:cNvSpPr>
            <a:spLocks noGrp="1"/>
          </p:cNvSpPr>
          <p:nvPr>
            <p:ph type="title"/>
          </p:nvPr>
        </p:nvSpPr>
        <p:spPr>
          <a:xfrm>
            <a:off x="838200" y="228600"/>
            <a:ext cx="10591800" cy="990600"/>
          </a:xfrm>
        </p:spPr>
        <p:txBody>
          <a:bodyPr>
            <a:normAutofit/>
            <a:scene3d>
              <a:camera prst="orthographicFront"/>
              <a:lightRig rig="threePt" dir="t"/>
            </a:scene3d>
            <a:sp3d extrusionH="57150">
              <a:bevelT w="38100" h="38100"/>
            </a:sp3d>
          </a:bodyPr>
          <a:lstStyle/>
          <a:p>
            <a:pPr algn="ctr"/>
            <a:r>
              <a:rPr lang="en-US" b="1" dirty="0">
                <a:solidFill>
                  <a:schemeClr val="accent5"/>
                </a:solidFill>
                <a:effectLst>
                  <a:glow rad="101600">
                    <a:srgbClr val="FFC000">
                      <a:alpha val="60000"/>
                    </a:srgbClr>
                  </a:glow>
                </a:effectLst>
                <a:latin typeface="Arial Rounded MT Bold" pitchFamily="34" charset="0"/>
              </a:rPr>
              <a:t>H3394</a:t>
            </a:r>
            <a:r>
              <a:rPr lang="en-US" dirty="0">
                <a:latin typeface="Arial Rounded MT Bold" pitchFamily="34" charset="0"/>
              </a:rPr>
              <a:t>  </a:t>
            </a:r>
            <a:r>
              <a:rPr lang="en-US" b="1" dirty="0">
                <a:ln w="1905"/>
                <a:solidFill>
                  <a:schemeClr val="accent2">
                    <a:lumMod val="75000"/>
                  </a:schemeClr>
                </a:solidFill>
                <a:effectLst>
                  <a:innerShdw blurRad="69850" dist="43180" dir="5400000">
                    <a:srgbClr val="000000">
                      <a:alpha val="65000"/>
                    </a:srgbClr>
                  </a:innerShdw>
                </a:effectLst>
                <a:latin typeface="Arial Rounded MT Bold" pitchFamily="34" charset="0"/>
              </a:rPr>
              <a:t>MOON</a:t>
            </a:r>
            <a:r>
              <a:rPr lang="en-US" dirty="0">
                <a:latin typeface="Arial Rounded MT Bold" pitchFamily="34" charset="0"/>
              </a:rPr>
              <a:t>  &lt;</a:t>
            </a:r>
            <a:r>
              <a:rPr lang="en-US" b="1" dirty="0" err="1">
                <a:solidFill>
                  <a:schemeClr val="accent5"/>
                </a:solidFill>
                <a:effectLst>
                  <a:glow rad="101600">
                    <a:srgbClr val="FFC000">
                      <a:alpha val="60000"/>
                    </a:srgbClr>
                  </a:glow>
                </a:effectLst>
                <a:latin typeface="Arial Rounded MT Bold" pitchFamily="34" charset="0"/>
              </a:rPr>
              <a:t>yareach</a:t>
            </a:r>
            <a:r>
              <a:rPr lang="en-US" dirty="0">
                <a:latin typeface="Arial Rounded MT Bold" pitchFamily="34" charset="0"/>
              </a:rPr>
              <a:t>&gt;  </a:t>
            </a:r>
            <a:r>
              <a:rPr lang="en-US" sz="3600" dirty="0">
                <a:latin typeface="Arial Rounded MT Bold" pitchFamily="34" charset="0"/>
              </a:rPr>
              <a:t>[as a Noun]</a:t>
            </a:r>
            <a:endParaRPr lang="en-US" dirty="0">
              <a:latin typeface="Arial Rounded MT Bold" pitchFamily="34" charset="0"/>
            </a:endParaRPr>
          </a:p>
        </p:txBody>
      </p:sp>
      <p:sp>
        <p:nvSpPr>
          <p:cNvPr id="8" name="Content Placeholder 2"/>
          <p:cNvSpPr>
            <a:spLocks noGrp="1"/>
          </p:cNvSpPr>
          <p:nvPr>
            <p:ph sz="quarter" idx="1"/>
          </p:nvPr>
        </p:nvSpPr>
        <p:spPr>
          <a:xfrm>
            <a:off x="685800" y="1632466"/>
            <a:ext cx="10134600" cy="3701534"/>
          </a:xfrm>
        </p:spPr>
        <p:txBody>
          <a:bodyPr>
            <a:noAutofit/>
            <a:scene3d>
              <a:camera prst="orthographicFront"/>
              <a:lightRig rig="threePt" dir="t"/>
            </a:scene3d>
            <a:sp3d extrusionH="57150">
              <a:bevelT w="38100" h="38100"/>
            </a:sp3d>
          </a:bodyPr>
          <a:lstStyle/>
          <a:p>
            <a:pPr marL="0" lvl="0" indent="0">
              <a:lnSpc>
                <a:spcPct val="150000"/>
              </a:lnSpc>
              <a:spcAft>
                <a:spcPts val="1200"/>
              </a:spcAft>
              <a:buNone/>
            </a:pPr>
            <a:r>
              <a:rPr lang="en-US" sz="2400" i="1" dirty="0">
                <a:cs typeface="Cordia New" pitchFamily="34" charset="-34"/>
              </a:rPr>
              <a:t>[Strong’s]</a:t>
            </a:r>
            <a:r>
              <a:rPr lang="en-US" sz="2400" b="1" dirty="0">
                <a:cs typeface="Cordia New" pitchFamily="34" charset="-34"/>
              </a:rPr>
              <a:t> </a:t>
            </a:r>
            <a:r>
              <a:rPr lang="en-US" sz="2400" b="1" dirty="0">
                <a:effectLst>
                  <a:outerShdw blurRad="41275" dist="20320" dir="1800000" algn="tl">
                    <a:srgbClr val="000000">
                      <a:alpha val="40000"/>
                    </a:srgbClr>
                  </a:outerShdw>
                </a:effectLst>
                <a:cs typeface="Cordia New" pitchFamily="34" charset="-34"/>
              </a:rPr>
              <a:t> </a:t>
            </a:r>
            <a:r>
              <a:rPr lang="en-US" sz="2800" b="1" u="sng" dirty="0">
                <a:effectLst>
                  <a:outerShdw blurRad="69850" dist="43180" dir="5400000" sx="0" sy="0">
                    <a:srgbClr val="000000">
                      <a:alpha val="65000"/>
                    </a:srgbClr>
                  </a:outerShdw>
                </a:effectLst>
                <a:cs typeface="Cordia New" pitchFamily="34" charset="-34"/>
              </a:rPr>
              <a:t>MOON</a:t>
            </a:r>
            <a:r>
              <a:rPr lang="en-US" sz="2800" b="1" dirty="0">
                <a:effectLst>
                  <a:outerShdw blurRad="69850" dist="43180" dir="5400000" sx="0" sy="0">
                    <a:srgbClr val="000000">
                      <a:alpha val="65000"/>
                    </a:srgbClr>
                  </a:outerShdw>
                </a:effectLst>
                <a:cs typeface="Cordia New" pitchFamily="34" charset="-34"/>
              </a:rPr>
              <a:t> -</a:t>
            </a:r>
            <a:r>
              <a:rPr lang="en-US" sz="2800" dirty="0">
                <a:cs typeface="Cordia New" pitchFamily="34" charset="-34"/>
              </a:rPr>
              <a:t> </a:t>
            </a:r>
            <a:r>
              <a:rPr lang="en-US" sz="2800" b="1" dirty="0">
                <a:effectLst>
                  <a:glow rad="101600">
                    <a:srgbClr val="FFC000">
                      <a:alpha val="60000"/>
                    </a:srgbClr>
                  </a:glow>
                  <a:outerShdw blurRad="69850" dist="43180" dir="5400000" sx="0" sy="0">
                    <a:srgbClr val="000000">
                      <a:alpha val="65000"/>
                    </a:srgbClr>
                  </a:outerShdw>
                </a:effectLst>
                <a:cs typeface="Cordia New" pitchFamily="34" charset="-34"/>
              </a:rPr>
              <a:t>H3394</a:t>
            </a:r>
            <a:r>
              <a:rPr lang="en-US" sz="2800" b="1" dirty="0">
                <a:effectLst>
                  <a:outerShdw blurRad="69850" dist="43180" dir="5400000" sx="0" sy="0">
                    <a:srgbClr val="000000">
                      <a:alpha val="65000"/>
                    </a:srgbClr>
                  </a:outerShdw>
                </a:effectLst>
                <a:cs typeface="Cordia New" pitchFamily="34" charset="-34"/>
              </a:rPr>
              <a:t>  </a:t>
            </a:r>
            <a:r>
              <a:rPr lang="en-US" sz="2800" b="1" dirty="0" err="1">
                <a:effectLst>
                  <a:outerShdw blurRad="69850" dist="43180" dir="5400000" sx="0" sy="0">
                    <a:srgbClr val="000000">
                      <a:alpha val="65000"/>
                    </a:srgbClr>
                  </a:outerShdw>
                </a:effectLst>
                <a:cs typeface="Cordia New" pitchFamily="34" charset="-34"/>
              </a:rPr>
              <a:t>yareach</a:t>
            </a:r>
            <a:r>
              <a:rPr lang="en-US" sz="2800" dirty="0">
                <a:cs typeface="Cordia New" pitchFamily="34" charset="-34"/>
              </a:rPr>
              <a:t> (yaw-ray'-</a:t>
            </a:r>
            <a:r>
              <a:rPr lang="en-US" sz="2800" dirty="0" err="1">
                <a:cs typeface="Cordia New" pitchFamily="34" charset="-34"/>
              </a:rPr>
              <a:t>akh</a:t>
            </a:r>
            <a:r>
              <a:rPr lang="en-US" sz="2800" dirty="0">
                <a:cs typeface="Cordia New" pitchFamily="34" charset="-34"/>
              </a:rPr>
              <a:t>); </a:t>
            </a:r>
            <a:br>
              <a:rPr lang="en-US" sz="2800" dirty="0">
                <a:cs typeface="Cordia New" pitchFamily="34" charset="-34"/>
              </a:rPr>
            </a:br>
            <a:r>
              <a:rPr lang="en-US" sz="2800" dirty="0">
                <a:cs typeface="Cordia New" pitchFamily="34" charset="-34"/>
              </a:rPr>
              <a:t>from the same as </a:t>
            </a:r>
            <a:r>
              <a:rPr lang="en-US" sz="2800" b="1" u="sng" dirty="0">
                <a:solidFill>
                  <a:srgbClr val="00B050"/>
                </a:solidFill>
                <a:cs typeface="Cordia New" pitchFamily="34" charset="-34"/>
              </a:rPr>
              <a:t>H3391</a:t>
            </a:r>
            <a:r>
              <a:rPr lang="en-US" sz="2800" dirty="0">
                <a:solidFill>
                  <a:srgbClr val="00B050"/>
                </a:solidFill>
                <a:effectLst>
                  <a:outerShdw blurRad="38100" dist="38100" dir="2700000" algn="tl">
                    <a:srgbClr val="000000">
                      <a:alpha val="43137"/>
                    </a:srgbClr>
                  </a:outerShdw>
                </a:effectLst>
                <a:cs typeface="Cordia New" pitchFamily="34" charset="-34"/>
              </a:rPr>
              <a:t>;</a:t>
            </a:r>
            <a:r>
              <a:rPr lang="en-US" sz="2800" dirty="0">
                <a:cs typeface="Cordia New" pitchFamily="34" charset="-34"/>
              </a:rPr>
              <a:t>  the </a:t>
            </a:r>
            <a:r>
              <a:rPr lang="en-US" sz="2800" b="1" dirty="0">
                <a:effectLst>
                  <a:outerShdw blurRad="69850" dist="43180" dir="5400000" sx="0" sy="0">
                    <a:srgbClr val="000000">
                      <a:alpha val="65000"/>
                    </a:srgbClr>
                  </a:outerShdw>
                </a:effectLst>
                <a:cs typeface="Cordia New" pitchFamily="34" charset="-34"/>
              </a:rPr>
              <a:t>MOON:  </a:t>
            </a:r>
            <a:br>
              <a:rPr lang="en-US" sz="2800" b="1" dirty="0">
                <a:effectLst>
                  <a:outerShdw blurRad="69850" dist="43180" dir="5400000" sx="0" sy="0">
                    <a:srgbClr val="000000">
                      <a:alpha val="65000"/>
                    </a:srgbClr>
                  </a:outerShdw>
                </a:effectLst>
                <a:cs typeface="Cordia New" pitchFamily="34" charset="-34"/>
              </a:rPr>
            </a:br>
            <a:r>
              <a:rPr lang="en-US" sz="2800" dirty="0">
                <a:cs typeface="Cordia New" pitchFamily="34" charset="-34"/>
              </a:rPr>
              <a:t>KJV – </a:t>
            </a:r>
            <a:r>
              <a:rPr lang="en-US" sz="2800" b="1" dirty="0">
                <a:effectLst>
                  <a:outerShdw blurRad="69850" dist="43180" dir="5400000" sx="0" sy="0">
                    <a:srgbClr val="000000">
                      <a:alpha val="65000"/>
                    </a:srgbClr>
                  </a:outerShdw>
                </a:effectLst>
                <a:cs typeface="Cordia New" pitchFamily="34" charset="-34"/>
              </a:rPr>
              <a:t>MOON.</a:t>
            </a:r>
            <a:r>
              <a:rPr lang="en-US" sz="2800" dirty="0">
                <a:cs typeface="Cordia New" pitchFamily="34" charset="-34"/>
              </a:rPr>
              <a:t>  </a:t>
            </a:r>
            <a:br>
              <a:rPr lang="en-US" sz="2800" dirty="0">
                <a:cs typeface="Cordia New" pitchFamily="34" charset="-34"/>
              </a:rPr>
            </a:br>
            <a:r>
              <a:rPr lang="en-US" sz="2800" dirty="0" err="1">
                <a:cs typeface="Cordia New" pitchFamily="34" charset="-34"/>
              </a:rPr>
              <a:t>Yerechow</a:t>
            </a:r>
            <a:r>
              <a:rPr lang="en-US" sz="2800" dirty="0">
                <a:cs typeface="Cordia New" pitchFamily="34" charset="-34"/>
              </a:rPr>
              <a:t>  [or Jericho].  See </a:t>
            </a:r>
            <a:r>
              <a:rPr lang="en-US" sz="2800" b="1" u="sng" dirty="0">
                <a:solidFill>
                  <a:srgbClr val="C00000"/>
                </a:solidFill>
                <a:cs typeface="Cordia New" pitchFamily="34" charset="-34"/>
              </a:rPr>
              <a:t>H3405</a:t>
            </a:r>
            <a:r>
              <a:rPr lang="en-US" sz="2800" b="1" dirty="0">
                <a:solidFill>
                  <a:srgbClr val="C00000"/>
                </a:solidFill>
                <a:cs typeface="Cordia New" pitchFamily="34" charset="-34"/>
              </a:rPr>
              <a:t>.</a:t>
            </a:r>
            <a:br>
              <a:rPr lang="en-US" sz="2800" dirty="0">
                <a:solidFill>
                  <a:srgbClr val="C00000"/>
                </a:solidFill>
                <a:effectLst>
                  <a:outerShdw blurRad="38100" dist="38100" dir="2700000" algn="tl">
                    <a:srgbClr val="000000">
                      <a:alpha val="43137"/>
                    </a:srgbClr>
                  </a:outerShdw>
                </a:effectLst>
                <a:cs typeface="Cordia New" pitchFamily="34" charset="-34"/>
              </a:rPr>
            </a:br>
            <a:br>
              <a:rPr lang="en-US" sz="1200" dirty="0">
                <a:solidFill>
                  <a:srgbClr val="C00000"/>
                </a:solidFill>
                <a:effectLst>
                  <a:outerShdw blurRad="38100" dist="38100" dir="2700000" algn="tl">
                    <a:srgbClr val="000000">
                      <a:alpha val="43137"/>
                    </a:srgbClr>
                  </a:outerShdw>
                </a:effectLst>
                <a:cs typeface="Cordia New" pitchFamily="34" charset="-34"/>
              </a:rPr>
            </a:br>
            <a:r>
              <a:rPr lang="en-US" sz="1200" dirty="0">
                <a:solidFill>
                  <a:srgbClr val="C00000"/>
                </a:solidFill>
                <a:effectLst>
                  <a:outerShdw blurRad="38100" dist="38100" dir="2700000" algn="tl">
                    <a:srgbClr val="000000">
                      <a:alpha val="43137"/>
                    </a:srgbClr>
                  </a:outerShdw>
                </a:effectLst>
                <a:cs typeface="Cordia New" pitchFamily="34" charset="-34"/>
              </a:rPr>
              <a:t>                                               </a:t>
            </a:r>
            <a:r>
              <a:rPr lang="en-US" sz="2400" b="1" u="sng" dirty="0">
                <a:solidFill>
                  <a:srgbClr val="00B050"/>
                </a:solidFill>
                <a:cs typeface="Cordia New" pitchFamily="34" charset="-34"/>
              </a:rPr>
              <a:t>H3391</a:t>
            </a:r>
            <a:r>
              <a:rPr lang="en-US" sz="2400" dirty="0">
                <a:cs typeface="Cordia New" pitchFamily="34" charset="-34"/>
              </a:rPr>
              <a:t> is the primitive root.</a:t>
            </a:r>
            <a:endParaRPr lang="en-US" sz="1600" b="1" dirty="0"/>
          </a:p>
        </p:txBody>
      </p:sp>
      <p:sp>
        <p:nvSpPr>
          <p:cNvPr id="9" name="Content Placeholder 3"/>
          <p:cNvSpPr>
            <a:spLocks noGrp="1"/>
          </p:cNvSpPr>
          <p:nvPr>
            <p:ph sz="quarter" idx="2"/>
          </p:nvPr>
        </p:nvSpPr>
        <p:spPr>
          <a:xfrm>
            <a:off x="8251590" y="5268686"/>
            <a:ext cx="3554874" cy="1589314"/>
          </a:xfrm>
        </p:spPr>
        <p:txBody>
          <a:bodyPr>
            <a:noAutofit/>
            <a:scene3d>
              <a:camera prst="orthographicFront"/>
              <a:lightRig rig="threePt" dir="t"/>
            </a:scene3d>
            <a:sp3d extrusionH="57150">
              <a:bevelT w="38100" h="38100"/>
            </a:sp3d>
          </a:bodyPr>
          <a:lstStyle/>
          <a:p>
            <a:pPr marL="0" indent="0" algn="ctr">
              <a:lnSpc>
                <a:spcPct val="120000"/>
              </a:lnSpc>
              <a:buNone/>
            </a:pPr>
            <a:r>
              <a:rPr lang="en-US" sz="2400" dirty="0">
                <a:solidFill>
                  <a:srgbClr val="C00000"/>
                </a:solidFill>
                <a:cs typeface="Cordia New" pitchFamily="34" charset="-34"/>
              </a:rPr>
              <a:t>H3405</a:t>
            </a:r>
            <a:r>
              <a:rPr lang="en-US" sz="2400" dirty="0">
                <a:cs typeface="Cordia New" pitchFamily="34" charset="-34"/>
              </a:rPr>
              <a:t> links to Jericho, a city that worshipped the moon.</a:t>
            </a:r>
            <a:endParaRPr lang="en-US" sz="2400" dirty="0"/>
          </a:p>
        </p:txBody>
      </p:sp>
      <p:sp>
        <p:nvSpPr>
          <p:cNvPr id="10" name="TextBox 9"/>
          <p:cNvSpPr txBox="1"/>
          <p:nvPr/>
        </p:nvSpPr>
        <p:spPr>
          <a:xfrm>
            <a:off x="685800" y="5105400"/>
            <a:ext cx="6248400" cy="1384995"/>
          </a:xfrm>
          <a:prstGeom prst="rect">
            <a:avLst/>
          </a:prstGeom>
          <a:noFill/>
        </p:spPr>
        <p:txBody>
          <a:bodyPr wrap="square" rtlCol="0">
            <a:spAutoFit/>
            <a:scene3d>
              <a:camera prst="orthographicFront"/>
              <a:lightRig rig="threePt" dir="t"/>
            </a:scene3d>
            <a:sp3d extrusionH="57150">
              <a:bevelT w="38100" h="38100"/>
            </a:sp3d>
          </a:bodyPr>
          <a:lstStyle/>
          <a:p>
            <a:r>
              <a:rPr lang="en-US" sz="2800" b="1" i="1" dirty="0">
                <a:solidFill>
                  <a:srgbClr val="C00000"/>
                </a:solidFill>
              </a:rPr>
              <a:t>Caution:</a:t>
            </a:r>
          </a:p>
          <a:p>
            <a:r>
              <a:rPr lang="en-US" sz="2800" b="1" i="1" dirty="0"/>
              <a:t>Brown-Driver-Brigg’s (BDB) </a:t>
            </a:r>
            <a:r>
              <a:rPr lang="en-US" sz="2800" b="1" dirty="0">
                <a:solidFill>
                  <a:srgbClr val="C00000"/>
                </a:solidFill>
              </a:rPr>
              <a:t>does NOT take </a:t>
            </a:r>
            <a:r>
              <a:rPr lang="en-US" sz="2800" b="1" dirty="0">
                <a:solidFill>
                  <a:srgbClr val="C00000"/>
                </a:solidFill>
                <a:effectLst>
                  <a:glow rad="101600">
                    <a:srgbClr val="FFC000">
                      <a:alpha val="60000"/>
                    </a:srgbClr>
                  </a:glow>
                </a:effectLst>
              </a:rPr>
              <a:t>H3394</a:t>
            </a:r>
            <a:r>
              <a:rPr lang="en-US" sz="2800" b="1" dirty="0">
                <a:solidFill>
                  <a:srgbClr val="C00000"/>
                </a:solidFill>
              </a:rPr>
              <a:t> back to the original root!</a:t>
            </a:r>
          </a:p>
        </p:txBody>
      </p:sp>
      <p:cxnSp>
        <p:nvCxnSpPr>
          <p:cNvPr id="11" name="Straight Arrow Connector 10"/>
          <p:cNvCxnSpPr/>
          <p:nvPr/>
        </p:nvCxnSpPr>
        <p:spPr>
          <a:xfrm>
            <a:off x="6968925" y="3886200"/>
            <a:ext cx="1126671" cy="0"/>
          </a:xfrm>
          <a:prstGeom prst="straightConnector1">
            <a:avLst/>
          </a:prstGeom>
          <a:ln w="57150">
            <a:solidFill>
              <a:srgbClr val="C00000"/>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pic>
        <p:nvPicPr>
          <p:cNvPr id="13" name="Picture 2" descr="C:\Users\Rae\Desktop\hericho.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180614" y="2485180"/>
            <a:ext cx="3696826" cy="277262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803410"/>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4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450320" y="6400800"/>
            <a:ext cx="711200" cy="381000"/>
          </a:xfrm>
        </p:spPr>
        <p:txBody>
          <a:bodyPr/>
          <a:lstStyle/>
          <a:p>
            <a:fld id="{AA4C6552-42F6-43F2-A3FB-E92E8C09004E}" type="slidenum">
              <a:rPr lang="en-US" smtClean="0">
                <a:solidFill>
                  <a:srgbClr val="464653"/>
                </a:solidFill>
              </a:rPr>
              <a:pPr/>
              <a:t>56</a:t>
            </a:fld>
            <a:endParaRPr lang="en-US" dirty="0">
              <a:solidFill>
                <a:srgbClr val="464653"/>
              </a:solidFill>
            </a:endParaRPr>
          </a:p>
        </p:txBody>
      </p:sp>
      <p:pic>
        <p:nvPicPr>
          <p:cNvPr id="1026" name="Picture 2" descr="C:\Users\Rae\Desktop\Art on Desktop\Bible Characters\moses banner.jpg"/>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7696200" y="228600"/>
            <a:ext cx="4191000" cy="1138555"/>
          </a:xfrm>
          <a:prstGeom prst="rect">
            <a:avLst/>
          </a:prstGeom>
          <a:noFill/>
          <a:effectLst>
            <a:glow rad="368300">
              <a:schemeClr val="accent4"/>
            </a:glow>
            <a:softEdge rad="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304800" y="207466"/>
            <a:ext cx="6394699"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H3394 describes the </a:t>
            </a:r>
            <a:b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literal moon.</a:t>
            </a:r>
          </a:p>
        </p:txBody>
      </p:sp>
      <p:sp>
        <p:nvSpPr>
          <p:cNvPr id="6" name="Rectangle 5"/>
          <p:cNvSpPr/>
          <p:nvPr/>
        </p:nvSpPr>
        <p:spPr>
          <a:xfrm>
            <a:off x="457200" y="2971800"/>
            <a:ext cx="11430000" cy="3785652"/>
          </a:xfrm>
          <a:prstGeom prst="rect">
            <a:avLst/>
          </a:prstGeom>
          <a:noFill/>
        </p:spPr>
        <p:txBody>
          <a:bodyPr wrap="square" lIns="91440" tIns="45720" rIns="91440" bIns="45720">
            <a:spAutoFit/>
            <a:scene3d>
              <a:camera prst="orthographicFront"/>
              <a:lightRig rig="soft" dir="t">
                <a:rot lat="0" lon="0" rev="10800000"/>
              </a:lightRig>
            </a:scene3d>
            <a:sp3d>
              <a:bevelT w="27940" h="12700"/>
              <a:contourClr>
                <a:srgbClr val="DDDDDD"/>
              </a:contourClr>
            </a:sp3d>
          </a:bodyPr>
          <a:lstStyle/>
          <a:p>
            <a:r>
              <a:rPr lang="en-US" sz="4800" b="1" spc="150" dirty="0">
                <a:ln w="11430"/>
                <a:solidFill>
                  <a:srgbClr val="F3EBF9"/>
                </a:solidFill>
                <a:effectLst>
                  <a:glow rad="139700">
                    <a:schemeClr val="accent5">
                      <a:satMod val="175000"/>
                      <a:alpha val="40000"/>
                    </a:schemeClr>
                  </a:glow>
                  <a:outerShdw blurRad="25400" algn="tl" rotWithShape="0">
                    <a:srgbClr val="000000">
                      <a:alpha val="43000"/>
                    </a:srgbClr>
                  </a:outerShdw>
                </a:effectLst>
              </a:rPr>
              <a:t>If Moses wants us to know the </a:t>
            </a:r>
            <a:br>
              <a:rPr lang="en-US" sz="4800" b="1" spc="150" dirty="0">
                <a:ln w="11430"/>
                <a:solidFill>
                  <a:srgbClr val="F3EBF9"/>
                </a:solidFill>
                <a:effectLst>
                  <a:glow rad="139700">
                    <a:schemeClr val="accent5">
                      <a:satMod val="175000"/>
                      <a:alpha val="40000"/>
                    </a:schemeClr>
                  </a:glow>
                  <a:outerShdw blurRad="25400" algn="tl" rotWithShape="0">
                    <a:srgbClr val="000000">
                      <a:alpha val="43000"/>
                    </a:srgbClr>
                  </a:outerShdw>
                </a:effectLst>
              </a:rPr>
            </a:br>
            <a:r>
              <a:rPr lang="en-US" sz="4800" b="1" spc="150" dirty="0">
                <a:ln w="11430"/>
                <a:solidFill>
                  <a:srgbClr val="F3EBF9"/>
                </a:solidFill>
                <a:effectLst>
                  <a:glow rad="139700">
                    <a:schemeClr val="accent5">
                      <a:satMod val="175000"/>
                      <a:alpha val="40000"/>
                    </a:schemeClr>
                  </a:glow>
                  <a:outerShdw blurRad="25400" algn="tl" rotWithShape="0">
                    <a:srgbClr val="000000">
                      <a:alpha val="43000"/>
                    </a:srgbClr>
                  </a:outerShdw>
                </a:effectLst>
              </a:rPr>
              <a:t>moon commences Yahuah’s </a:t>
            </a:r>
            <a:br>
              <a:rPr lang="en-US" sz="4800" b="1" spc="150" dirty="0">
                <a:ln w="11430"/>
                <a:solidFill>
                  <a:srgbClr val="F3EBF9"/>
                </a:solidFill>
                <a:effectLst>
                  <a:glow rad="139700">
                    <a:schemeClr val="accent5">
                      <a:satMod val="175000"/>
                      <a:alpha val="40000"/>
                    </a:schemeClr>
                  </a:glow>
                  <a:outerShdw blurRad="25400" algn="tl" rotWithShape="0">
                    <a:srgbClr val="000000">
                      <a:alpha val="43000"/>
                    </a:srgbClr>
                  </a:outerShdw>
                </a:effectLst>
              </a:rPr>
            </a:br>
            <a:r>
              <a:rPr lang="en-US" sz="4800" b="1" spc="150" dirty="0">
                <a:ln w="11430"/>
                <a:solidFill>
                  <a:srgbClr val="F3EBF9"/>
                </a:solidFill>
                <a:effectLst>
                  <a:glow rad="139700">
                    <a:schemeClr val="accent5">
                      <a:satMod val="175000"/>
                      <a:alpha val="40000"/>
                    </a:schemeClr>
                  </a:glow>
                  <a:outerShdw blurRad="25400" algn="tl" rotWithShape="0">
                    <a:srgbClr val="000000">
                      <a:alpha val="43000"/>
                    </a:srgbClr>
                  </a:outerShdw>
                </a:effectLst>
              </a:rPr>
              <a:t>set-apart month, should he use </a:t>
            </a:r>
            <a:br>
              <a:rPr lang="en-US" sz="4800" b="1" spc="150" dirty="0">
                <a:ln w="11430"/>
                <a:solidFill>
                  <a:srgbClr val="F3EBF9"/>
                </a:solidFill>
                <a:effectLst>
                  <a:glow rad="139700">
                    <a:schemeClr val="accent5">
                      <a:satMod val="175000"/>
                      <a:alpha val="40000"/>
                    </a:schemeClr>
                  </a:glow>
                  <a:outerShdw blurRad="25400" algn="tl" rotWithShape="0">
                    <a:srgbClr val="000000">
                      <a:alpha val="43000"/>
                    </a:srgbClr>
                  </a:outerShdw>
                </a:effectLst>
              </a:rPr>
            </a:br>
            <a:r>
              <a:rPr lang="en-US" sz="4800" b="1" spc="150" dirty="0">
                <a:ln w="11430"/>
                <a:solidFill>
                  <a:srgbClr val="F3EBF9"/>
                </a:solidFill>
                <a:effectLst>
                  <a:glow rad="139700">
                    <a:schemeClr val="accent5">
                      <a:satMod val="175000"/>
                      <a:alpha val="40000"/>
                    </a:schemeClr>
                  </a:glow>
                  <a:outerShdw blurRad="25400" algn="tl" rotWithShape="0">
                    <a:srgbClr val="000000">
                      <a:alpha val="43000"/>
                    </a:srgbClr>
                  </a:outerShdw>
                </a:effectLst>
              </a:rPr>
              <a:t>H3394 </a:t>
            </a:r>
            <a:r>
              <a:rPr lang="en-US" sz="3600" b="1" spc="150" dirty="0">
                <a:ln w="11430"/>
                <a:solidFill>
                  <a:srgbClr val="F3EBF9"/>
                </a:solidFill>
                <a:effectLst>
                  <a:glow rad="139700">
                    <a:schemeClr val="accent5">
                      <a:satMod val="175000"/>
                      <a:alpha val="40000"/>
                    </a:schemeClr>
                  </a:glow>
                  <a:outerShdw blurRad="25400" algn="tl" rotWithShape="0">
                    <a:srgbClr val="000000">
                      <a:alpha val="43000"/>
                    </a:srgbClr>
                  </a:outerShdw>
                </a:effectLst>
              </a:rPr>
              <a:t>(the noun) </a:t>
            </a:r>
            <a:r>
              <a:rPr lang="en-US" sz="4800" b="1" spc="150" dirty="0">
                <a:ln w="11430"/>
                <a:solidFill>
                  <a:srgbClr val="F3EBF9"/>
                </a:solidFill>
                <a:effectLst>
                  <a:glow rad="139700">
                    <a:schemeClr val="accent5">
                      <a:satMod val="175000"/>
                      <a:alpha val="40000"/>
                    </a:schemeClr>
                  </a:glow>
                  <a:outerShdw blurRad="25400" algn="tl" rotWithShape="0">
                    <a:srgbClr val="000000">
                      <a:alpha val="43000"/>
                    </a:srgbClr>
                  </a:outerShdw>
                </a:effectLst>
              </a:rPr>
              <a:t>so we know for sure?  </a:t>
            </a:r>
            <a:br>
              <a:rPr lang="en-US" sz="4800" b="1" spc="150" dirty="0">
                <a:ln w="11430"/>
                <a:solidFill>
                  <a:srgbClr val="F3EBF9"/>
                </a:solidFill>
                <a:effectLst>
                  <a:glow rad="139700">
                    <a:schemeClr val="accent5">
                      <a:satMod val="175000"/>
                      <a:alpha val="40000"/>
                    </a:schemeClr>
                  </a:glow>
                  <a:outerShdw blurRad="25400" algn="tl" rotWithShape="0">
                    <a:srgbClr val="000000">
                      <a:alpha val="43000"/>
                    </a:srgbClr>
                  </a:outerShdw>
                </a:effectLst>
              </a:rPr>
            </a:br>
            <a:r>
              <a:rPr lang="en-US" sz="4800" b="1" spc="150" dirty="0">
                <a:ln w="11430"/>
                <a:solidFill>
                  <a:srgbClr val="F3EBF9"/>
                </a:solidFill>
                <a:effectLst>
                  <a:glow rad="139700">
                    <a:schemeClr val="accent5">
                      <a:satMod val="175000"/>
                      <a:alpha val="40000"/>
                    </a:schemeClr>
                  </a:glow>
                  <a:outerShdw blurRad="25400" algn="tl" rotWithShape="0">
                    <a:srgbClr val="000000">
                      <a:alpha val="43000"/>
                    </a:srgbClr>
                  </a:outerShdw>
                </a:effectLst>
              </a:rPr>
              <a:t>In Genesis 1?  Covenant Torah?  Torah??</a:t>
            </a:r>
          </a:p>
        </p:txBody>
      </p:sp>
      <p:sp>
        <p:nvSpPr>
          <p:cNvPr id="4" name="Rectangle 3"/>
          <p:cNvSpPr/>
          <p:nvPr/>
        </p:nvSpPr>
        <p:spPr>
          <a:xfrm>
            <a:off x="533400" y="1981200"/>
            <a:ext cx="452559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solidFill>
                    <a:srgbClr val="B83D68"/>
                  </a:solidFill>
                </a:ln>
                <a:solidFill>
                  <a:srgbClr val="990033"/>
                </a:solidFill>
                <a:effectLst>
                  <a:outerShdw blurRad="50800" dist="39000" dir="5460000" algn="tl">
                    <a:srgbClr val="000000">
                      <a:alpha val="38000"/>
                    </a:srgbClr>
                  </a:outerShdw>
                </a:effectLst>
                <a:latin typeface="Ravie" pitchFamily="82" charset="0"/>
              </a:rPr>
              <a:t>Question:</a:t>
            </a:r>
            <a:endParaRPr lang="en-US" sz="5400" b="1" cap="none" spc="0" dirty="0">
              <a:ln w="11430">
                <a:solidFill>
                  <a:srgbClr val="B83D68"/>
                </a:solidFill>
              </a:ln>
              <a:solidFill>
                <a:schemeClr val="accent2"/>
              </a:solidFill>
              <a:effectLst>
                <a:outerShdw blurRad="50800" dist="39000" dir="5460000" algn="tl">
                  <a:srgbClr val="000000">
                    <a:alpha val="38000"/>
                  </a:srgbClr>
                </a:outerShdw>
              </a:effectLst>
              <a:latin typeface="Ravie" pitchFamily="82" charset="0"/>
            </a:endParaRPr>
          </a:p>
        </p:txBody>
      </p:sp>
      <p:pic>
        <p:nvPicPr>
          <p:cNvPr id="8" name="Picture 4" descr="C:\Users\Rae\Desktop\moses B6896D edit.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9448800" y="1712681"/>
            <a:ext cx="2245474" cy="301707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71856"/>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a:gsLst>
            <a:gs pos="19000">
              <a:schemeClr val="accent4">
                <a:lumMod val="60000"/>
                <a:lumOff val="40000"/>
              </a:schemeClr>
            </a:gs>
            <a:gs pos="74000">
              <a:schemeClr val="bg2">
                <a:lumMod val="90000"/>
              </a:schemeClr>
            </a:gs>
            <a:gs pos="43000">
              <a:srgbClr val="ECDFF5"/>
            </a:gs>
            <a:gs pos="100000">
              <a:schemeClr val="accent4">
                <a:lumMod val="20000"/>
                <a:lumOff val="80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11303000" cy="990600"/>
          </a:xfrm>
        </p:spPr>
        <p:txBody>
          <a:bodyPr>
            <a:normAutofit/>
            <a:scene3d>
              <a:camera prst="orthographicFront"/>
              <a:lightRig rig="threePt" dir="t"/>
            </a:scene3d>
            <a:sp3d extrusionH="57150">
              <a:bevelT w="38100" h="38100"/>
            </a:sp3d>
          </a:bodyPr>
          <a:lstStyle/>
          <a:p>
            <a:pPr algn="ctr"/>
            <a:r>
              <a:rPr lang="en-US" sz="4800" b="1" i="1" dirty="0">
                <a:solidFill>
                  <a:schemeClr val="accent5"/>
                </a:solidFill>
                <a:latin typeface="Arial Rounded MT Bold" pitchFamily="34" charset="0"/>
              </a:rPr>
              <a:t>Englishman’s</a:t>
            </a:r>
            <a:r>
              <a:rPr lang="en-US" sz="4800" dirty="0">
                <a:latin typeface="Arial Rounded MT Bold" pitchFamily="34" charset="0"/>
              </a:rPr>
              <a:t>  </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Rounded MT Bold" pitchFamily="34" charset="0"/>
              </a:rPr>
              <a:t>Concordance</a:t>
            </a:r>
            <a:r>
              <a:rPr lang="en-US" sz="4800" dirty="0">
                <a:latin typeface="Arial Rounded MT Bold" pitchFamily="34" charset="0"/>
              </a:rPr>
              <a:t> </a:t>
            </a:r>
            <a:r>
              <a:rPr lang="en-US" sz="4800" b="1" dirty="0">
                <a:solidFill>
                  <a:schemeClr val="accent5"/>
                </a:solidFill>
                <a:effectLst>
                  <a:glow rad="101600">
                    <a:srgbClr val="FFC000">
                      <a:alpha val="60000"/>
                    </a:srgbClr>
                  </a:glow>
                </a:effectLst>
                <a:latin typeface="Arial Rounded MT Bold" pitchFamily="34" charset="0"/>
              </a:rPr>
              <a:t>H3394</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3772794534"/>
              </p:ext>
            </p:extLst>
          </p:nvPr>
        </p:nvGraphicFramePr>
        <p:xfrm>
          <a:off x="838200" y="1676400"/>
          <a:ext cx="10871200" cy="1432560"/>
        </p:xfrm>
        <a:graphic>
          <a:graphicData uri="http://schemas.openxmlformats.org/drawingml/2006/table">
            <a:tbl>
              <a:tblPr firstRow="1" bandRow="1">
                <a:tableStyleId>{5C22544A-7EE6-4342-B048-85BDC9FD1C3A}</a:tableStyleId>
              </a:tblPr>
              <a:tblGrid>
                <a:gridCol w="5435600">
                  <a:extLst>
                    <a:ext uri="{9D8B030D-6E8A-4147-A177-3AD203B41FA5}">
                      <a16:colId xmlns:a16="http://schemas.microsoft.com/office/drawing/2014/main" val="20000"/>
                    </a:ext>
                  </a:extLst>
                </a:gridCol>
                <a:gridCol w="5435600">
                  <a:extLst>
                    <a:ext uri="{9D8B030D-6E8A-4147-A177-3AD203B41FA5}">
                      <a16:colId xmlns:a16="http://schemas.microsoft.com/office/drawing/2014/main" val="20001"/>
                    </a:ext>
                  </a:extLst>
                </a:gridCol>
              </a:tblGrid>
              <a:tr h="6096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800" b="1" i="1" kern="1200" dirty="0">
                          <a:solidFill>
                            <a:schemeClr val="accent4"/>
                          </a:solidFill>
                          <a:effectLst/>
                          <a:latin typeface="+mn-lt"/>
                          <a:ea typeface="+mn-ea"/>
                          <a:cs typeface="+mn-cs"/>
                        </a:rPr>
                        <a:t>Strong’s:</a:t>
                      </a:r>
                      <a:r>
                        <a:rPr kumimoji="0" lang="en-US" sz="2800" b="1" kern="1200" baseline="0" dirty="0">
                          <a:solidFill>
                            <a:schemeClr val="accent4"/>
                          </a:solidFill>
                          <a:effectLst/>
                          <a:latin typeface="+mn-lt"/>
                          <a:ea typeface="+mn-ea"/>
                          <a:cs typeface="+mn-cs"/>
                        </a:rPr>
                        <a:t>  </a:t>
                      </a:r>
                      <a:r>
                        <a:rPr kumimoji="0" lang="en-US" sz="2800" b="1" kern="1200" dirty="0">
                          <a:solidFill>
                            <a:schemeClr val="accent4"/>
                          </a:solidFill>
                          <a:effectLst/>
                          <a:latin typeface="+mn-lt"/>
                          <a:ea typeface="+mn-ea"/>
                          <a:cs typeface="+mn-cs"/>
                        </a:rPr>
                        <a:t> “moon” or “moons”</a:t>
                      </a:r>
                      <a:endParaRPr kumimoji="0" lang="en-US" sz="2800" b="1" kern="1200" dirty="0">
                        <a:solidFill>
                          <a:schemeClr val="lt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400" b="1" kern="1200" dirty="0">
                        <a:solidFill>
                          <a:schemeClr val="accent4"/>
                        </a:solidFill>
                        <a:effectLst/>
                        <a:latin typeface="+mn-lt"/>
                        <a:ea typeface="+mn-ea"/>
                        <a:cs typeface="+mn-cs"/>
                      </a:endParaRPr>
                    </a:p>
                  </a:txBody>
                  <a:tcPr marL="121920" marR="121920">
                    <a:cell3D prstMaterial="dkEdge">
                      <a:bevel/>
                      <a:lightRig rig="flood" dir="t"/>
                    </a:cell3D>
                    <a:solidFill>
                      <a:schemeClr val="accent2">
                        <a:lumMod val="50000"/>
                      </a:schemeClr>
                    </a:solidFill>
                  </a:tcPr>
                </a:tc>
                <a:tc>
                  <a:txBody>
                    <a:bodyPr/>
                    <a:lstStyle/>
                    <a:p>
                      <a:pPr algn="ctr"/>
                      <a:r>
                        <a:rPr lang="en-US" sz="2800" i="1" dirty="0">
                          <a:solidFill>
                            <a:schemeClr val="accent4"/>
                          </a:solidFill>
                        </a:rPr>
                        <a:t>Englishman’s:</a:t>
                      </a:r>
                      <a:r>
                        <a:rPr lang="en-US" sz="2800" dirty="0">
                          <a:solidFill>
                            <a:schemeClr val="accent4"/>
                          </a:solidFill>
                        </a:rPr>
                        <a:t>  by Hebrew Word #</a:t>
                      </a:r>
                    </a:p>
                  </a:txBody>
                  <a:tcPr marL="121920" marR="121920">
                    <a:cell3D prstMaterial="dkEdge">
                      <a:bevel/>
                      <a:lightRig rig="flood" dir="t"/>
                    </a:cell3D>
                    <a:solidFill>
                      <a:schemeClr val="accent5"/>
                    </a:solidFill>
                  </a:tcPr>
                </a:tc>
                <a:extLst>
                  <a:ext uri="{0D108BD9-81ED-4DB2-BD59-A6C34878D82A}">
                    <a16:rowId xmlns:a16="http://schemas.microsoft.com/office/drawing/2014/main" val="10000"/>
                  </a:ext>
                </a:extLst>
              </a:tr>
              <a:tr h="548640">
                <a:tc>
                  <a:txBody>
                    <a:bodyPr/>
                    <a:lstStyle/>
                    <a:p>
                      <a:pPr marL="0" indent="0">
                        <a:buNone/>
                      </a:pPr>
                      <a:r>
                        <a:rPr kumimoji="0" lang="en-US" sz="2400" b="1" kern="1200" dirty="0">
                          <a:solidFill>
                            <a:schemeClr val="dk1"/>
                          </a:solidFill>
                          <a:effectLst>
                            <a:outerShdw blurRad="69850" dist="43180" dir="5400000" sx="0" sy="0">
                              <a:srgbClr val="000000">
                                <a:alpha val="65000"/>
                              </a:srgbClr>
                            </a:outerShdw>
                          </a:effectLst>
                          <a:latin typeface="+mn-lt"/>
                          <a:ea typeface="+mn-ea"/>
                          <a:cs typeface="+mn-cs"/>
                        </a:rPr>
                        <a:t>1.  </a:t>
                      </a:r>
                      <a:r>
                        <a:rPr kumimoji="0" lang="en-US" sz="2400" b="1" kern="1200" dirty="0">
                          <a:solidFill>
                            <a:schemeClr val="dk1"/>
                          </a:solidFill>
                          <a:effectLst>
                            <a:glow rad="101600">
                              <a:srgbClr val="FFC000">
                                <a:alpha val="60000"/>
                              </a:srgbClr>
                            </a:glow>
                            <a:outerShdw blurRad="69850" dist="43180" dir="5400000" sx="0" sy="0">
                              <a:srgbClr val="000000">
                                <a:alpha val="65000"/>
                              </a:srgbClr>
                            </a:outerShdw>
                          </a:effectLst>
                          <a:latin typeface="+mn-lt"/>
                          <a:ea typeface="+mn-ea"/>
                          <a:cs typeface="+mn-cs"/>
                        </a:rPr>
                        <a:t>H3394</a:t>
                      </a:r>
                      <a:r>
                        <a:rPr kumimoji="0" lang="en-US" sz="2400" b="1" kern="1200" dirty="0">
                          <a:solidFill>
                            <a:schemeClr val="dk1"/>
                          </a:solidFill>
                          <a:effectLst/>
                          <a:latin typeface="+mn-lt"/>
                          <a:ea typeface="+mn-ea"/>
                          <a:cs typeface="+mn-cs"/>
                        </a:rPr>
                        <a:t> = </a:t>
                      </a:r>
                      <a:r>
                        <a:rPr kumimoji="0" lang="en-US" sz="2400" b="1" kern="1200" dirty="0">
                          <a:ln>
                            <a:solidFill>
                              <a:srgbClr val="C00000"/>
                            </a:solidFill>
                          </a:ln>
                          <a:solidFill>
                            <a:srgbClr val="C00000"/>
                          </a:solidFill>
                          <a:effectLst/>
                          <a:latin typeface="+mn-lt"/>
                          <a:ea typeface="+mn-ea"/>
                          <a:cs typeface="+mn-cs"/>
                        </a:rPr>
                        <a:t>26</a:t>
                      </a:r>
                      <a:r>
                        <a:rPr kumimoji="0" lang="en-US" sz="2400" b="1" kern="1200" dirty="0">
                          <a:solidFill>
                            <a:schemeClr val="dk1"/>
                          </a:solidFill>
                          <a:effectLst/>
                          <a:latin typeface="+mn-lt"/>
                          <a:ea typeface="+mn-ea"/>
                          <a:cs typeface="+mn-cs"/>
                        </a:rPr>
                        <a:t> listings      &lt;</a:t>
                      </a:r>
                      <a:r>
                        <a:rPr kumimoji="0" lang="en-US" sz="2400" b="1" kern="1200" dirty="0" err="1">
                          <a:solidFill>
                            <a:schemeClr val="dk1"/>
                          </a:solidFill>
                          <a:effectLst>
                            <a:glow rad="101600">
                              <a:srgbClr val="FFC000">
                                <a:alpha val="60000"/>
                              </a:srgbClr>
                            </a:glow>
                            <a:outerShdw blurRad="69850" dist="43180" dir="5400000" sx="0" sy="0">
                              <a:srgbClr val="000000">
                                <a:alpha val="65000"/>
                              </a:srgbClr>
                            </a:outerShdw>
                          </a:effectLst>
                          <a:latin typeface="+mn-lt"/>
                          <a:ea typeface="+mn-ea"/>
                          <a:cs typeface="+mn-cs"/>
                        </a:rPr>
                        <a:t>yareach</a:t>
                      </a:r>
                      <a:r>
                        <a:rPr kumimoji="0" lang="en-US" sz="2400" b="1" kern="1200" dirty="0">
                          <a:solidFill>
                            <a:schemeClr val="dk1"/>
                          </a:solidFill>
                          <a:effectLst/>
                          <a:latin typeface="+mn-lt"/>
                          <a:ea typeface="+mn-ea"/>
                          <a:cs typeface="+mn-cs"/>
                        </a:rPr>
                        <a:t>&gt;</a:t>
                      </a:r>
                      <a:endParaRPr lang="en-US" sz="2400" dirty="0"/>
                    </a:p>
                  </a:txBody>
                  <a:tcPr marL="121920" marR="121920">
                    <a:cell3D prstMaterial="dkEdge">
                      <a:bevel/>
                      <a:lightRig rig="flood" dir="t"/>
                    </a:cell3D>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kern="1200" dirty="0">
                          <a:solidFill>
                            <a:schemeClr val="dk1"/>
                          </a:solidFill>
                          <a:effectLst/>
                          <a:latin typeface="+mn-lt"/>
                          <a:ea typeface="+mn-ea"/>
                          <a:cs typeface="+mn-cs"/>
                        </a:rPr>
                        <a:t>1.  </a:t>
                      </a:r>
                      <a:r>
                        <a:rPr kumimoji="0" lang="en-US" sz="2400" b="1" kern="1200" dirty="0">
                          <a:solidFill>
                            <a:schemeClr val="dk1"/>
                          </a:solidFill>
                          <a:effectLst>
                            <a:glow rad="101600">
                              <a:srgbClr val="FFC000">
                                <a:alpha val="60000"/>
                              </a:srgbClr>
                            </a:glow>
                            <a:outerShdw blurRad="69850" dist="43180" dir="5400000" sx="0" sy="0">
                              <a:srgbClr val="000000">
                                <a:alpha val="65000"/>
                              </a:srgbClr>
                            </a:outerShdw>
                          </a:effectLst>
                          <a:latin typeface="+mn-lt"/>
                          <a:ea typeface="+mn-ea"/>
                          <a:cs typeface="+mn-cs"/>
                        </a:rPr>
                        <a:t>H3394</a:t>
                      </a:r>
                      <a:r>
                        <a:rPr kumimoji="0" lang="en-US" sz="2400" b="1" kern="1200" dirty="0">
                          <a:solidFill>
                            <a:schemeClr val="dk1"/>
                          </a:solidFill>
                          <a:effectLst/>
                          <a:latin typeface="+mn-lt"/>
                          <a:ea typeface="+mn-ea"/>
                          <a:cs typeface="+mn-cs"/>
                        </a:rPr>
                        <a:t> = </a:t>
                      </a:r>
                      <a:r>
                        <a:rPr kumimoji="0" lang="en-US" sz="2400" b="1" kern="1200" dirty="0">
                          <a:ln>
                            <a:solidFill>
                              <a:srgbClr val="C00000"/>
                            </a:solidFill>
                          </a:ln>
                          <a:solidFill>
                            <a:srgbClr val="C00000"/>
                          </a:solidFill>
                          <a:effectLst/>
                          <a:latin typeface="+mn-lt"/>
                          <a:ea typeface="+mn-ea"/>
                          <a:cs typeface="+mn-cs"/>
                        </a:rPr>
                        <a:t>26</a:t>
                      </a:r>
                      <a:r>
                        <a:rPr kumimoji="0" lang="en-US" sz="2400" b="1" kern="1200" dirty="0">
                          <a:solidFill>
                            <a:schemeClr val="dk1"/>
                          </a:solidFill>
                          <a:effectLst/>
                          <a:latin typeface="+mn-lt"/>
                          <a:ea typeface="+mn-ea"/>
                          <a:cs typeface="+mn-cs"/>
                        </a:rPr>
                        <a:t> listings      &lt;</a:t>
                      </a:r>
                      <a:r>
                        <a:rPr kumimoji="0" lang="en-US" sz="2400" b="1" kern="1200" dirty="0" err="1">
                          <a:solidFill>
                            <a:schemeClr val="dk1"/>
                          </a:solidFill>
                          <a:effectLst>
                            <a:glow rad="101600">
                              <a:srgbClr val="FFC000">
                                <a:alpha val="60000"/>
                              </a:srgbClr>
                            </a:glow>
                            <a:outerShdw blurRad="69850" dist="43180" dir="5400000" sx="0" sy="0">
                              <a:srgbClr val="000000">
                                <a:alpha val="65000"/>
                              </a:srgbClr>
                            </a:outerShdw>
                          </a:effectLst>
                          <a:latin typeface="+mn-lt"/>
                          <a:ea typeface="+mn-ea"/>
                          <a:cs typeface="+mn-cs"/>
                        </a:rPr>
                        <a:t>yareach</a:t>
                      </a:r>
                      <a:r>
                        <a:rPr kumimoji="0" lang="en-US" sz="2400" b="1" kern="1200" dirty="0">
                          <a:solidFill>
                            <a:schemeClr val="dk1"/>
                          </a:solidFill>
                          <a:effectLst/>
                          <a:latin typeface="+mn-lt"/>
                          <a:ea typeface="+mn-ea"/>
                          <a:cs typeface="+mn-cs"/>
                        </a:rPr>
                        <a:t>&gt;</a:t>
                      </a:r>
                      <a:endParaRPr kumimoji="0" lang="en-US" sz="2400" kern="1200" dirty="0">
                        <a:solidFill>
                          <a:schemeClr val="dk1"/>
                        </a:solidFill>
                        <a:effectLst/>
                        <a:latin typeface="+mn-lt"/>
                        <a:ea typeface="+mn-ea"/>
                        <a:cs typeface="+mn-cs"/>
                      </a:endParaRPr>
                    </a:p>
                  </a:txBody>
                  <a:tcPr marL="121920" marR="121920">
                    <a:cell3D prstMaterial="dkEdge">
                      <a:bevel/>
                      <a:lightRig rig="flood" dir="t"/>
                    </a:cell3D>
                  </a:tcPr>
                </a:tc>
                <a:extLst>
                  <a:ext uri="{0D108BD9-81ED-4DB2-BD59-A6C34878D82A}">
                    <a16:rowId xmlns:a16="http://schemas.microsoft.com/office/drawing/2014/main" val="10001"/>
                  </a:ext>
                </a:extLst>
              </a:tr>
            </a:tbl>
          </a:graphicData>
        </a:graphic>
      </p:graphicFrame>
      <p:pic>
        <p:nvPicPr>
          <p:cNvPr id="3074" name="Picture 2" descr="C:\Users\Rae\Desktop\EC 3394 exhibit.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58780" y="3276600"/>
            <a:ext cx="11709480" cy="3352800"/>
          </a:xfrm>
          <a:prstGeom prst="rect">
            <a:avLst/>
          </a:prstGeom>
          <a:noFill/>
          <a:ln w="57150">
            <a:solidFill>
              <a:schemeClr val="bg2">
                <a:lumMod val="50000"/>
              </a:schemeClr>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normAutofit fontScale="85000" lnSpcReduction="20000"/>
          </a:bodyPr>
          <a:lstStyle/>
          <a:p>
            <a:fld id="{AA4C6552-42F6-43F2-A3FB-E92E8C09004E}" type="slidenum">
              <a:rPr lang="en-US" smtClean="0"/>
              <a:pPr/>
              <a:t>57</a:t>
            </a:fld>
            <a:endParaRPr lang="en-US"/>
          </a:p>
        </p:txBody>
      </p:sp>
      <p:pic>
        <p:nvPicPr>
          <p:cNvPr id="6" name="Picture 7" descr="C:\Users\Rae\Desktop\flowers snow yellow purpl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00200" y="7315200"/>
            <a:ext cx="1900392" cy="127682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7" name="Picture 6" descr="C:\Users\Rae\Desktop\flowers snow purpl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31430" y="7422736"/>
            <a:ext cx="1690874" cy="153288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8" name="Picture 2" descr="C:\Users\Rae\Desktop\flowers snow pink.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33800" y="7315200"/>
            <a:ext cx="1447799" cy="1565343"/>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9" name="Picture 3" descr="C:\Users\Rae\Desktop\flowers snow yellow.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563725" y="7527073"/>
            <a:ext cx="1522126" cy="1141595"/>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0" name="Picture 4" descr="C:\Users\Rae\Desktop\flowers snow mt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1000" y="7330440"/>
            <a:ext cx="1729410" cy="1382824"/>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229488"/>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9000">
              <a:srgbClr val="D6B9E9"/>
            </a:gs>
            <a:gs pos="39000">
              <a:schemeClr val="accent4">
                <a:lumMod val="60000"/>
                <a:lumOff val="40000"/>
              </a:schemeClr>
            </a:gs>
            <a:gs pos="93000">
              <a:srgbClr val="C9E7A7"/>
            </a:gs>
            <a:gs pos="61000">
              <a:srgbClr val="FFC9DB"/>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10998200" cy="990600"/>
          </a:xfrm>
        </p:spPr>
        <p:txBody>
          <a:bodyPr>
            <a:normAutofit/>
            <a:scene3d>
              <a:camera prst="orthographicFront"/>
              <a:lightRig rig="threePt" dir="t"/>
            </a:scene3d>
            <a:sp3d extrusionH="57150">
              <a:bevelT h="25400" prst="softRound"/>
            </a:sp3d>
          </a:bodyPr>
          <a:lstStyle/>
          <a:p>
            <a:pPr algn="ctr"/>
            <a:r>
              <a:rPr lang="en-US" sz="4800" b="1" dirty="0">
                <a:solidFill>
                  <a:schemeClr val="accent5"/>
                </a:solidFill>
                <a:effectLst>
                  <a:glow rad="101600">
                    <a:srgbClr val="FFC000">
                      <a:alpha val="60000"/>
                    </a:srgbClr>
                  </a:glow>
                </a:effectLst>
                <a:latin typeface="Arial Rounded MT Bold" pitchFamily="34" charset="0"/>
              </a:rPr>
              <a:t>H3394</a:t>
            </a:r>
            <a:r>
              <a:rPr lang="en-US" sz="4800" dirty="0">
                <a:latin typeface="Arial Rounded MT Bold" pitchFamily="34" charset="0"/>
              </a:rPr>
              <a:t>  </a:t>
            </a:r>
            <a:r>
              <a:rPr lang="en-US" sz="4800" b="1" dirty="0">
                <a:ln w="1905"/>
                <a:solidFill>
                  <a:schemeClr val="accent2">
                    <a:lumMod val="75000"/>
                  </a:schemeClr>
                </a:solidFill>
                <a:effectLst>
                  <a:innerShdw blurRad="69850" dist="43180" dir="5400000">
                    <a:srgbClr val="000000">
                      <a:alpha val="65000"/>
                    </a:srgbClr>
                  </a:innerShdw>
                </a:effectLst>
                <a:latin typeface="Arial Rounded MT Bold" pitchFamily="34" charset="0"/>
              </a:rPr>
              <a:t>26 Verses; 4 Categories</a:t>
            </a:r>
            <a:endParaRPr lang="en-US" sz="4800" dirty="0">
              <a:solidFill>
                <a:schemeClr val="accent2">
                  <a:lumMod val="75000"/>
                </a:schemeClr>
              </a:solidFill>
              <a:latin typeface="Arial Rounded MT Bold" pitchFamily="34" charset="0"/>
            </a:endParaRPr>
          </a:p>
        </p:txBody>
      </p:sp>
      <p:sp>
        <p:nvSpPr>
          <p:cNvPr id="3" name="Content Placeholder 2"/>
          <p:cNvSpPr>
            <a:spLocks noGrp="1"/>
          </p:cNvSpPr>
          <p:nvPr>
            <p:ph sz="quarter" idx="1"/>
          </p:nvPr>
        </p:nvSpPr>
        <p:spPr>
          <a:xfrm>
            <a:off x="152400" y="1589566"/>
            <a:ext cx="11887200" cy="5268434"/>
          </a:xfrm>
        </p:spPr>
        <p:txBody>
          <a:bodyPr>
            <a:normAutofit fontScale="70000" lnSpcReduction="20000"/>
            <a:scene3d>
              <a:camera prst="orthographicFront"/>
              <a:lightRig rig="threePt" dir="t"/>
            </a:scene3d>
            <a:sp3d extrusionH="57150">
              <a:bevelT w="38100" h="38100"/>
            </a:sp3d>
          </a:bodyPr>
          <a:lstStyle/>
          <a:p>
            <a:pPr marL="0" indent="0" algn="ctr">
              <a:buNone/>
            </a:pPr>
            <a:r>
              <a:rPr lang="en-US" sz="5100" b="1" dirty="0">
                <a:latin typeface="Cordia New" pitchFamily="34" charset="-34"/>
                <a:cs typeface="Cordia New" pitchFamily="34" charset="-34"/>
              </a:rPr>
              <a:t>26 references for </a:t>
            </a:r>
            <a:r>
              <a:rPr lang="en-US" sz="5100" b="1" u="sng" dirty="0">
                <a:effectLst>
                  <a:glow rad="101600">
                    <a:srgbClr val="FFC000">
                      <a:alpha val="60000"/>
                    </a:srgbClr>
                  </a:glow>
                  <a:outerShdw blurRad="69850" dist="43180" dir="5400000" sx="0" sy="0">
                    <a:srgbClr val="000000">
                      <a:alpha val="65000"/>
                    </a:srgbClr>
                  </a:outerShdw>
                </a:effectLst>
                <a:latin typeface="Cordia New" pitchFamily="34" charset="-34"/>
                <a:cs typeface="Cordia New" pitchFamily="34" charset="-34"/>
              </a:rPr>
              <a:t>H3394</a:t>
            </a:r>
            <a:r>
              <a:rPr lang="en-US" sz="5100" b="1" dirty="0">
                <a:latin typeface="Cordia New" pitchFamily="34" charset="-34"/>
                <a:cs typeface="Cordia New" pitchFamily="34" charset="-34"/>
              </a:rPr>
              <a:t> are </a:t>
            </a:r>
            <a:r>
              <a:rPr lang="en-US" sz="5100" b="1" u="sng" dirty="0">
                <a:latin typeface="Cordia New" pitchFamily="34" charset="-34"/>
                <a:cs typeface="Cordia New" pitchFamily="34" charset="-34"/>
              </a:rPr>
              <a:t>exactly the same</a:t>
            </a:r>
            <a:r>
              <a:rPr lang="en-US" sz="5100" b="1" dirty="0">
                <a:latin typeface="Cordia New" pitchFamily="34" charset="-34"/>
                <a:cs typeface="Cordia New" pitchFamily="34" charset="-34"/>
              </a:rPr>
              <a:t> in both the </a:t>
            </a:r>
            <a:r>
              <a:rPr lang="en-US" sz="5100" b="1" i="1" dirty="0">
                <a:solidFill>
                  <a:srgbClr val="006600"/>
                </a:solidFill>
                <a:latin typeface="Cordia New" pitchFamily="34" charset="-34"/>
                <a:cs typeface="Cordia New" pitchFamily="34" charset="-34"/>
              </a:rPr>
              <a:t>Strong’s</a:t>
            </a:r>
            <a:r>
              <a:rPr lang="en-US" sz="5100" b="1" dirty="0">
                <a:latin typeface="Cordia New" pitchFamily="34" charset="-34"/>
                <a:cs typeface="Cordia New" pitchFamily="34" charset="-34"/>
              </a:rPr>
              <a:t> </a:t>
            </a:r>
            <a:r>
              <a:rPr lang="en-US" sz="5100" b="1" u="sng" dirty="0">
                <a:latin typeface="Cordia New" pitchFamily="34" charset="-34"/>
                <a:cs typeface="Cordia New" pitchFamily="34" charset="-34"/>
              </a:rPr>
              <a:t>and</a:t>
            </a:r>
            <a:r>
              <a:rPr lang="en-US" sz="5100" b="1" dirty="0">
                <a:latin typeface="Cordia New" pitchFamily="34" charset="-34"/>
                <a:cs typeface="Cordia New" pitchFamily="34" charset="-34"/>
              </a:rPr>
              <a:t> </a:t>
            </a:r>
            <a:r>
              <a:rPr lang="en-US" sz="5100" b="1" i="1" dirty="0">
                <a:solidFill>
                  <a:schemeClr val="accent5">
                    <a:lumMod val="75000"/>
                  </a:schemeClr>
                </a:solidFill>
                <a:latin typeface="Cordia New" pitchFamily="34" charset="-34"/>
                <a:cs typeface="Cordia New" pitchFamily="34" charset="-34"/>
              </a:rPr>
              <a:t>Englishman’s.</a:t>
            </a:r>
            <a:r>
              <a:rPr lang="en-US" sz="5100" b="1" i="1" dirty="0">
                <a:latin typeface="Cordia New" pitchFamily="34" charset="-34"/>
                <a:cs typeface="Cordia New" pitchFamily="34" charset="-34"/>
              </a:rPr>
              <a:t> </a:t>
            </a:r>
            <a:br>
              <a:rPr lang="en-US" sz="5100" b="1" dirty="0">
                <a:latin typeface="Cordia New" pitchFamily="34" charset="-34"/>
                <a:cs typeface="Cordia New" pitchFamily="34" charset="-34"/>
              </a:rPr>
            </a:br>
            <a:r>
              <a:rPr lang="en-US" sz="2600" dirty="0">
                <a:latin typeface="Cordia New" pitchFamily="34" charset="-34"/>
                <a:cs typeface="Cordia New" pitchFamily="34" charset="-34"/>
              </a:rPr>
              <a:t> </a:t>
            </a:r>
            <a:r>
              <a:rPr lang="en-US" sz="1700" dirty="0"/>
              <a:t> </a:t>
            </a:r>
          </a:p>
          <a:p>
            <a:r>
              <a:rPr lang="en-US" sz="4600" b="1" u="sng" cap="all" dirty="0">
                <a:solidFill>
                  <a:srgbClr val="7030A0"/>
                </a:solidFill>
                <a:latin typeface="Arial Rounded MT Bold" pitchFamily="34" charset="0"/>
                <a:cs typeface="Aharoni" pitchFamily="2" charset="-79"/>
              </a:rPr>
              <a:t>Prophecy</a:t>
            </a:r>
            <a:r>
              <a:rPr lang="en-US" sz="4600" b="1" cap="all" dirty="0">
                <a:latin typeface="Cordia New" pitchFamily="34" charset="-34"/>
                <a:cs typeface="Cordia New" pitchFamily="34" charset="-34"/>
              </a:rPr>
              <a:t>  </a:t>
            </a:r>
            <a:r>
              <a:rPr lang="en-US" sz="4000" b="1" cap="all" dirty="0">
                <a:latin typeface="Cordia New" pitchFamily="34" charset="-34"/>
                <a:cs typeface="Cordia New" pitchFamily="34" charset="-34"/>
              </a:rPr>
              <a:t>5 </a:t>
            </a:r>
            <a:r>
              <a:rPr lang="en-US" sz="4000" b="1" dirty="0">
                <a:latin typeface="Cordia New" pitchFamily="34" charset="-34"/>
                <a:cs typeface="Cordia New" pitchFamily="34" charset="-34"/>
              </a:rPr>
              <a:t>verses:</a:t>
            </a:r>
            <a:r>
              <a:rPr lang="en-US" sz="4600" dirty="0">
                <a:latin typeface="Cordia New" pitchFamily="34" charset="-34"/>
                <a:cs typeface="Cordia New" pitchFamily="34" charset="-34"/>
              </a:rPr>
              <a:t>  </a:t>
            </a:r>
            <a:r>
              <a:rPr lang="en-US" sz="3100" b="1" dirty="0">
                <a:solidFill>
                  <a:srgbClr val="7030A0"/>
                </a:solidFill>
                <a:cs typeface="Cordia New" pitchFamily="34" charset="-34"/>
              </a:rPr>
              <a:t>Has the 1</a:t>
            </a:r>
            <a:r>
              <a:rPr lang="en-US" sz="3100" b="1" baseline="30000" dirty="0">
                <a:solidFill>
                  <a:srgbClr val="7030A0"/>
                </a:solidFill>
                <a:cs typeface="Cordia New" pitchFamily="34" charset="-34"/>
              </a:rPr>
              <a:t>st</a:t>
            </a:r>
            <a:r>
              <a:rPr lang="en-US" sz="3100" b="1" dirty="0">
                <a:solidFill>
                  <a:srgbClr val="7030A0"/>
                </a:solidFill>
                <a:cs typeface="Cordia New" pitchFamily="34" charset="-34"/>
              </a:rPr>
              <a:t> mention of “moon” [H3394] in the Torah.</a:t>
            </a:r>
            <a:r>
              <a:rPr lang="en-US" b="1" dirty="0">
                <a:solidFill>
                  <a:srgbClr val="7030A0"/>
                </a:solidFill>
                <a:cs typeface="Cordia New" pitchFamily="34" charset="-34"/>
              </a:rPr>
              <a:t> </a:t>
            </a:r>
            <a:br>
              <a:rPr lang="en-US" dirty="0">
                <a:solidFill>
                  <a:srgbClr val="7030A0"/>
                </a:solidFill>
                <a:cs typeface="Cordia New" pitchFamily="34" charset="-34"/>
              </a:rPr>
            </a:br>
            <a:r>
              <a:rPr lang="en-US" sz="3200" i="1" dirty="0">
                <a:latin typeface="Cordia New" pitchFamily="34" charset="-34"/>
                <a:cs typeface="Cordia New" pitchFamily="34" charset="-34"/>
              </a:rPr>
              <a:t>(Gen 37:9; Psalms 72:5; 72:7; 121:6 and Isaiah 60:19.)</a:t>
            </a:r>
            <a:br>
              <a:rPr lang="en-US" sz="3200" i="1" dirty="0">
                <a:latin typeface="Cordia New" pitchFamily="34" charset="-34"/>
                <a:cs typeface="Cordia New" pitchFamily="34" charset="-34"/>
              </a:rPr>
            </a:br>
            <a:endParaRPr lang="en-US" sz="2300" i="1" dirty="0">
              <a:latin typeface="Cordia New" pitchFamily="34" charset="-34"/>
              <a:cs typeface="Cordia New" pitchFamily="34" charset="-34"/>
            </a:endParaRPr>
          </a:p>
          <a:p>
            <a:pPr lvl="0"/>
            <a:r>
              <a:rPr lang="en-US" sz="4600" b="1" u="sng" cap="all" dirty="0">
                <a:solidFill>
                  <a:srgbClr val="FF9900"/>
                </a:solidFill>
                <a:latin typeface="Arial Rounded MT Bold" pitchFamily="34" charset="0"/>
                <a:cs typeface="Aharoni" pitchFamily="2" charset="-79"/>
              </a:rPr>
              <a:t>Warning</a:t>
            </a:r>
            <a:r>
              <a:rPr lang="en-US" sz="4600" b="1" cap="all" dirty="0">
                <a:latin typeface="Cordia New" pitchFamily="34" charset="-34"/>
                <a:cs typeface="Cordia New" pitchFamily="34" charset="-34"/>
              </a:rPr>
              <a:t>  </a:t>
            </a:r>
            <a:r>
              <a:rPr lang="en-US" sz="4000" b="1" cap="all" dirty="0">
                <a:latin typeface="Cordia New" pitchFamily="34" charset="-34"/>
                <a:cs typeface="Cordia New" pitchFamily="34" charset="-34"/>
              </a:rPr>
              <a:t>5 </a:t>
            </a:r>
            <a:r>
              <a:rPr lang="en-US" sz="4000" b="1" dirty="0">
                <a:latin typeface="Cordia New" pitchFamily="34" charset="-34"/>
                <a:cs typeface="Cordia New" pitchFamily="34" charset="-34"/>
              </a:rPr>
              <a:t>verses</a:t>
            </a:r>
            <a:r>
              <a:rPr lang="en-US" sz="4000" b="1" cap="all" dirty="0">
                <a:latin typeface="Cordia New" pitchFamily="34" charset="-34"/>
                <a:cs typeface="Cordia New" pitchFamily="34" charset="-34"/>
              </a:rPr>
              <a:t>:</a:t>
            </a:r>
            <a:r>
              <a:rPr lang="en-US" sz="4000" dirty="0">
                <a:latin typeface="Cordia New" pitchFamily="34" charset="-34"/>
                <a:cs typeface="Cordia New" pitchFamily="34" charset="-34"/>
              </a:rPr>
              <a:t>  </a:t>
            </a:r>
            <a:r>
              <a:rPr lang="en-US" sz="3100" b="1" dirty="0">
                <a:solidFill>
                  <a:srgbClr val="F3872D"/>
                </a:solidFill>
                <a:cs typeface="Cordia New" pitchFamily="34" charset="-34"/>
              </a:rPr>
              <a:t>The 2</a:t>
            </a:r>
            <a:r>
              <a:rPr lang="en-US" sz="3100" b="1" baseline="30000" dirty="0">
                <a:solidFill>
                  <a:srgbClr val="F3872D"/>
                </a:solidFill>
                <a:cs typeface="Cordia New" pitchFamily="34" charset="-34"/>
              </a:rPr>
              <a:t>nd</a:t>
            </a:r>
            <a:r>
              <a:rPr lang="en-US" sz="3100" b="1" dirty="0">
                <a:solidFill>
                  <a:srgbClr val="F3872D"/>
                </a:solidFill>
                <a:cs typeface="Cordia New" pitchFamily="34" charset="-34"/>
              </a:rPr>
              <a:t> mention of “moon” [H3394] in the Torah.</a:t>
            </a:r>
            <a:r>
              <a:rPr lang="en-US" sz="5100" b="1" dirty="0">
                <a:solidFill>
                  <a:srgbClr val="F3872D"/>
                </a:solidFill>
                <a:latin typeface="Cordia New" pitchFamily="34" charset="-34"/>
                <a:cs typeface="Cordia New" pitchFamily="34" charset="-34"/>
              </a:rPr>
              <a:t> </a:t>
            </a:r>
            <a:br>
              <a:rPr lang="en-US" sz="5100" b="1" dirty="0">
                <a:solidFill>
                  <a:srgbClr val="F3872D"/>
                </a:solidFill>
                <a:latin typeface="Cordia New" pitchFamily="34" charset="-34"/>
                <a:cs typeface="Cordia New" pitchFamily="34" charset="-34"/>
              </a:rPr>
            </a:br>
            <a:r>
              <a:rPr lang="en-US" sz="3200" i="1" dirty="0">
                <a:latin typeface="Cordia New" pitchFamily="34" charset="-34"/>
                <a:cs typeface="Cordia New" pitchFamily="34" charset="-34"/>
              </a:rPr>
              <a:t>(Deuteronomy 4:19; 17:3; 2 Kings 23:5; Job 31:26-28 and Jeremiah 8:2.)</a:t>
            </a:r>
            <a:br>
              <a:rPr lang="en-US" sz="3200" i="1" dirty="0">
                <a:latin typeface="Cordia New" pitchFamily="34" charset="-34"/>
                <a:cs typeface="Cordia New" pitchFamily="34" charset="-34"/>
              </a:rPr>
            </a:br>
            <a:endParaRPr lang="en-US" sz="2300" i="1" dirty="0">
              <a:latin typeface="Cordia New" pitchFamily="34" charset="-34"/>
              <a:cs typeface="Cordia New" pitchFamily="34" charset="-34"/>
            </a:endParaRPr>
          </a:p>
          <a:p>
            <a:pPr lvl="0"/>
            <a:r>
              <a:rPr lang="en-US" sz="4600" b="1" u="sng" cap="all" dirty="0">
                <a:solidFill>
                  <a:srgbClr val="FF0000"/>
                </a:solidFill>
                <a:latin typeface="Arial Rounded MT Bold" pitchFamily="34" charset="0"/>
                <a:cs typeface="Aharoni" pitchFamily="2" charset="-79"/>
              </a:rPr>
              <a:t>Sign</a:t>
            </a:r>
            <a:r>
              <a:rPr lang="en-US" sz="4600" b="1" cap="all" dirty="0">
                <a:latin typeface="Cordia New" pitchFamily="34" charset="-34"/>
                <a:cs typeface="Cordia New" pitchFamily="34" charset="-34"/>
              </a:rPr>
              <a:t>  </a:t>
            </a:r>
            <a:r>
              <a:rPr lang="en-US" sz="4000" b="1" cap="all" dirty="0">
                <a:latin typeface="Cordia New" pitchFamily="34" charset="-34"/>
                <a:cs typeface="Cordia New" pitchFamily="34" charset="-34"/>
              </a:rPr>
              <a:t>10 </a:t>
            </a:r>
            <a:r>
              <a:rPr lang="en-US" sz="4000" b="1" dirty="0">
                <a:latin typeface="Cordia New" pitchFamily="34" charset="-34"/>
                <a:cs typeface="Cordia New" pitchFamily="34" charset="-34"/>
              </a:rPr>
              <a:t>verses</a:t>
            </a:r>
            <a:r>
              <a:rPr lang="en-US" sz="4600" cap="all" dirty="0">
                <a:latin typeface="Cordia New" pitchFamily="34" charset="-34"/>
                <a:cs typeface="Cordia New" pitchFamily="34" charset="-34"/>
              </a:rPr>
              <a:t>:</a:t>
            </a:r>
            <a:r>
              <a:rPr lang="en-US" sz="4600" dirty="0">
                <a:latin typeface="Cordia New" pitchFamily="34" charset="-34"/>
                <a:cs typeface="Cordia New" pitchFamily="34" charset="-34"/>
              </a:rPr>
              <a:t>  </a:t>
            </a:r>
            <a:r>
              <a:rPr lang="en-US" sz="3100" b="1" dirty="0">
                <a:solidFill>
                  <a:srgbClr val="FF0000"/>
                </a:solidFill>
                <a:cs typeface="Cordia New" pitchFamily="34" charset="-34"/>
              </a:rPr>
              <a:t>For the 3</a:t>
            </a:r>
            <a:r>
              <a:rPr lang="en-US" sz="3100" b="1" baseline="30000" dirty="0">
                <a:solidFill>
                  <a:srgbClr val="FF0000"/>
                </a:solidFill>
                <a:cs typeface="Cordia New" pitchFamily="34" charset="-34"/>
              </a:rPr>
              <a:t>rd</a:t>
            </a:r>
            <a:r>
              <a:rPr lang="en-US" sz="3100" b="1" dirty="0">
                <a:solidFill>
                  <a:srgbClr val="FF0000"/>
                </a:solidFill>
                <a:cs typeface="Cordia New" pitchFamily="34" charset="-34"/>
              </a:rPr>
              <a:t> </a:t>
            </a:r>
            <a:r>
              <a:rPr lang="en-US" sz="3100" b="1" u="sng" dirty="0">
                <a:solidFill>
                  <a:srgbClr val="FF0000"/>
                </a:solidFill>
                <a:cs typeface="Cordia New" pitchFamily="34" charset="-34"/>
              </a:rPr>
              <a:t>categorical</a:t>
            </a:r>
            <a:r>
              <a:rPr lang="en-US" sz="3100" b="1" dirty="0">
                <a:solidFill>
                  <a:srgbClr val="FF0000"/>
                </a:solidFill>
                <a:cs typeface="Cordia New" pitchFamily="34" charset="-34"/>
              </a:rPr>
              <a:t> mention of “moon” [H3394] (now found) </a:t>
            </a:r>
            <a:br>
              <a:rPr lang="en-US" sz="3100" b="1" dirty="0">
                <a:solidFill>
                  <a:srgbClr val="FF0000"/>
                </a:solidFill>
                <a:cs typeface="Cordia New" pitchFamily="34" charset="-34"/>
              </a:rPr>
            </a:br>
            <a:r>
              <a:rPr lang="en-US" sz="3100" b="1" dirty="0">
                <a:solidFill>
                  <a:srgbClr val="FF0000"/>
                </a:solidFill>
                <a:cs typeface="Cordia New" pitchFamily="34" charset="-34"/>
              </a:rPr>
              <a:t>in the non-Torah Scriptures, it is used as a “sign.” </a:t>
            </a:r>
            <a:br>
              <a:rPr lang="en-US" sz="4600" dirty="0">
                <a:latin typeface="Cordia New" pitchFamily="34" charset="-34"/>
                <a:cs typeface="Cordia New" pitchFamily="34" charset="-34"/>
              </a:rPr>
            </a:br>
            <a:r>
              <a:rPr lang="en-US" sz="3200" i="1" dirty="0">
                <a:latin typeface="Cordia New" pitchFamily="34" charset="-34"/>
                <a:cs typeface="Cordia New" pitchFamily="34" charset="-34"/>
              </a:rPr>
              <a:t>(Joshua 10:12, 10:13; Job 25:5; Isaiah 13:10; Jeremiah 31:35-36; Ezekiel 32:7; Joel 2:10; 2:31; 3:15; Habakkuk 3:11.)</a:t>
            </a:r>
            <a:br>
              <a:rPr lang="en-US" sz="3200" i="1" dirty="0">
                <a:latin typeface="Cordia New" pitchFamily="34" charset="-34"/>
                <a:cs typeface="Cordia New" pitchFamily="34" charset="-34"/>
              </a:rPr>
            </a:br>
            <a:r>
              <a:rPr lang="en-US" sz="2300" i="1" dirty="0">
                <a:latin typeface="Cordia New" pitchFamily="34" charset="-34"/>
                <a:cs typeface="Cordia New" pitchFamily="34" charset="-34"/>
              </a:rPr>
              <a:t> </a:t>
            </a:r>
          </a:p>
          <a:p>
            <a:pPr lvl="0"/>
            <a:r>
              <a:rPr lang="en-US" sz="4600" b="1" u="sng" cap="all" dirty="0">
                <a:solidFill>
                  <a:srgbClr val="006600"/>
                </a:solidFill>
                <a:latin typeface="Arial Rounded MT Bold" pitchFamily="34" charset="0"/>
                <a:cs typeface="Aharoni" pitchFamily="2" charset="-79"/>
              </a:rPr>
              <a:t>Creation</a:t>
            </a:r>
            <a:r>
              <a:rPr lang="en-US" sz="4600" b="1" cap="all" dirty="0">
                <a:latin typeface="Cordia New" pitchFamily="34" charset="-34"/>
                <a:cs typeface="Cordia New" pitchFamily="34" charset="-34"/>
              </a:rPr>
              <a:t>  </a:t>
            </a:r>
            <a:r>
              <a:rPr lang="en-US" sz="4000" b="1" cap="all" dirty="0">
                <a:latin typeface="Cordia New" pitchFamily="34" charset="-34"/>
                <a:cs typeface="Cordia New" pitchFamily="34" charset="-34"/>
              </a:rPr>
              <a:t>6 </a:t>
            </a:r>
            <a:r>
              <a:rPr lang="en-US" sz="4000" b="1" dirty="0">
                <a:latin typeface="Cordia New" pitchFamily="34" charset="-34"/>
                <a:cs typeface="Cordia New" pitchFamily="34" charset="-34"/>
              </a:rPr>
              <a:t>verses</a:t>
            </a:r>
            <a:r>
              <a:rPr lang="en-US" sz="4000" b="1" cap="all" dirty="0">
                <a:latin typeface="Cordia New" pitchFamily="34" charset="-34"/>
                <a:cs typeface="Cordia New" pitchFamily="34" charset="-34"/>
              </a:rPr>
              <a:t>:</a:t>
            </a:r>
            <a:r>
              <a:rPr lang="en-US" sz="4000" dirty="0">
                <a:latin typeface="Cordia New" pitchFamily="34" charset="-34"/>
                <a:cs typeface="Cordia New" pitchFamily="34" charset="-34"/>
              </a:rPr>
              <a:t>  </a:t>
            </a:r>
            <a:r>
              <a:rPr lang="en-US" sz="3100" b="1" dirty="0">
                <a:solidFill>
                  <a:srgbClr val="006600"/>
                </a:solidFill>
                <a:cs typeface="Cordia New" pitchFamily="34" charset="-34"/>
              </a:rPr>
              <a:t>The 4</a:t>
            </a:r>
            <a:r>
              <a:rPr lang="en-US" sz="3100" b="1" baseline="30000" dirty="0">
                <a:solidFill>
                  <a:srgbClr val="006600"/>
                </a:solidFill>
                <a:cs typeface="Cordia New" pitchFamily="34" charset="-34"/>
              </a:rPr>
              <a:t>th</a:t>
            </a:r>
            <a:r>
              <a:rPr lang="en-US" sz="3100" b="1" dirty="0">
                <a:solidFill>
                  <a:srgbClr val="006600"/>
                </a:solidFill>
                <a:cs typeface="Cordia New" pitchFamily="34" charset="-34"/>
              </a:rPr>
              <a:t> and last </a:t>
            </a:r>
            <a:r>
              <a:rPr lang="en-US" sz="3100" b="1" u="sng" dirty="0">
                <a:solidFill>
                  <a:srgbClr val="006600"/>
                </a:solidFill>
                <a:cs typeface="Cordia New" pitchFamily="34" charset="-34"/>
              </a:rPr>
              <a:t>categorical</a:t>
            </a:r>
            <a:r>
              <a:rPr lang="en-US" sz="3100" b="1" dirty="0">
                <a:solidFill>
                  <a:srgbClr val="006600"/>
                </a:solidFill>
                <a:cs typeface="Cordia New" pitchFamily="34" charset="-34"/>
              </a:rPr>
              <a:t> mention of “moon” [H3394] found in the non-Torah Scriptures relates to creation. </a:t>
            </a:r>
            <a:br>
              <a:rPr lang="en-US" sz="5100" b="1" dirty="0">
                <a:solidFill>
                  <a:srgbClr val="006600"/>
                </a:solidFill>
                <a:latin typeface="Cordia New" pitchFamily="34" charset="-34"/>
                <a:cs typeface="Cordia New" pitchFamily="34" charset="-34"/>
              </a:rPr>
            </a:br>
            <a:r>
              <a:rPr lang="en-US" sz="3100" i="1" dirty="0">
                <a:latin typeface="Cordia New" pitchFamily="34" charset="-34"/>
                <a:cs typeface="Cordia New" pitchFamily="34" charset="-34"/>
              </a:rPr>
              <a:t>(Psalm 8:3, 89:37, 136:9, 104:19, 148:3 and Ecclesiastes 12:2.)</a:t>
            </a:r>
          </a:p>
          <a:p>
            <a:pPr marL="0" indent="0">
              <a:buNone/>
            </a:pPr>
            <a:endParaRPr lang="en-US" i="1" dirty="0"/>
          </a:p>
        </p:txBody>
      </p:sp>
      <p:sp>
        <p:nvSpPr>
          <p:cNvPr id="4" name="Slide Number Placeholder 3"/>
          <p:cNvSpPr>
            <a:spLocks noGrp="1"/>
          </p:cNvSpPr>
          <p:nvPr>
            <p:ph type="sldNum" sz="quarter" idx="16"/>
          </p:nvPr>
        </p:nvSpPr>
        <p:spPr/>
        <p:txBody>
          <a:bodyPr>
            <a:normAutofit fontScale="85000" lnSpcReduction="20000"/>
          </a:bodyPr>
          <a:lstStyle/>
          <a:p>
            <a:fld id="{AA4C6552-42F6-43F2-A3FB-E92E8C09004E}" type="slidenum">
              <a:rPr lang="en-US" smtClean="0"/>
              <a:pPr/>
              <a:t>58</a:t>
            </a:fld>
            <a:endParaRPr lang="en-US"/>
          </a:p>
        </p:txBody>
      </p:sp>
    </p:spTree>
    <p:extLst>
      <p:ext uri="{BB962C8B-B14F-4D97-AF65-F5344CB8AC3E}">
        <p14:creationId xmlns:p14="http://schemas.microsoft.com/office/powerpoint/2010/main" val="3054945763"/>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14000">
              <a:schemeClr val="accent2">
                <a:lumMod val="20000"/>
                <a:lumOff val="80000"/>
              </a:schemeClr>
            </a:gs>
            <a:gs pos="52000">
              <a:srgbClr val="D6B9E9">
                <a:alpha val="79000"/>
              </a:srgbClr>
            </a:gs>
            <a:gs pos="84000">
              <a:schemeClr val="accent2">
                <a:lumMod val="20000"/>
                <a:lumOff val="8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threePt" dir="t"/>
            </a:scene3d>
            <a:sp3d extrusionH="57150">
              <a:bevelT w="38100" h="38100"/>
            </a:sp3d>
          </a:bodyPr>
          <a:lstStyle/>
          <a:p>
            <a:pPr algn="ctr"/>
            <a:r>
              <a:rPr lang="en-US" sz="4800" b="1" dirty="0">
                <a:solidFill>
                  <a:schemeClr val="accent5"/>
                </a:solidFill>
                <a:effectLst>
                  <a:glow rad="101600">
                    <a:srgbClr val="FFC000">
                      <a:alpha val="60000"/>
                    </a:srgbClr>
                  </a:glow>
                </a:effectLst>
                <a:latin typeface="Arial Rounded MT Bold" pitchFamily="34" charset="0"/>
              </a:rPr>
              <a:t>H3394</a:t>
            </a:r>
            <a:r>
              <a:rPr lang="en-US" sz="4800" dirty="0">
                <a:latin typeface="Arial Rounded MT Bold" pitchFamily="34" charset="0"/>
              </a:rPr>
              <a:t>   </a:t>
            </a:r>
            <a:r>
              <a:rPr lang="en-US" sz="4800" b="1" dirty="0">
                <a:solidFill>
                  <a:srgbClr val="7030A0"/>
                </a:solidFill>
                <a:latin typeface="Arial Rounded MT Bold" pitchFamily="34" charset="0"/>
                <a:cs typeface="Aharoni" pitchFamily="2" charset="-79"/>
              </a:rPr>
              <a:t>Prophecy</a:t>
            </a:r>
            <a:r>
              <a:rPr lang="en-US" sz="4800" dirty="0">
                <a:latin typeface="Arial Rounded MT Bold" pitchFamily="34" charset="0"/>
              </a:rPr>
              <a:t> </a:t>
            </a:r>
            <a:r>
              <a:rPr lang="en-US" sz="4800" b="1" dirty="0">
                <a:solidFill>
                  <a:schemeClr val="bg1">
                    <a:lumMod val="65000"/>
                  </a:schemeClr>
                </a:solidFill>
                <a:latin typeface="Arial Rounded MT Bold" pitchFamily="34" charset="0"/>
                <a:cs typeface="Aharoni" pitchFamily="2" charset="-79"/>
              </a:rPr>
              <a:t>Category</a:t>
            </a:r>
          </a:p>
        </p:txBody>
      </p:sp>
      <p:sp>
        <p:nvSpPr>
          <p:cNvPr id="3" name="Content Placeholder 2"/>
          <p:cNvSpPr>
            <a:spLocks noGrp="1"/>
          </p:cNvSpPr>
          <p:nvPr>
            <p:ph sz="quarter" idx="1"/>
          </p:nvPr>
        </p:nvSpPr>
        <p:spPr>
          <a:xfrm>
            <a:off x="228600" y="1589567"/>
            <a:ext cx="11658600" cy="5268433"/>
          </a:xfrm>
        </p:spPr>
        <p:txBody>
          <a:bodyPr>
            <a:noAutofit/>
            <a:scene3d>
              <a:camera prst="orthographicFront"/>
              <a:lightRig rig="threePt" dir="t"/>
            </a:scene3d>
            <a:sp3d extrusionH="57150">
              <a:bevelT w="38100" h="38100"/>
            </a:sp3d>
          </a:bodyPr>
          <a:lstStyle/>
          <a:p>
            <a:pPr marL="514350" lvl="0" indent="-514350">
              <a:buSzPct val="100000"/>
              <a:buFont typeface="+mj-lt"/>
              <a:buAutoNum type="arabicPeriod"/>
            </a:pPr>
            <a:r>
              <a:rPr lang="en-US" sz="2400" b="1" dirty="0">
                <a:solidFill>
                  <a:srgbClr val="0070C0"/>
                </a:solidFill>
                <a:cs typeface="Cordia New" pitchFamily="34" charset="-34"/>
              </a:rPr>
              <a:t>Genesis 37:9  </a:t>
            </a:r>
            <a:r>
              <a:rPr lang="en-US" sz="2400" dirty="0">
                <a:cs typeface="Cordia New" pitchFamily="34" charset="-34"/>
              </a:rPr>
              <a:t>And he dreamed yet another dream, and told it his brethren, and said, Behold, I have dreamed a dream more; and, behold, the sun and </a:t>
            </a:r>
            <a:br>
              <a:rPr lang="en-US" sz="2400" dirty="0">
                <a:cs typeface="Cordia New" pitchFamily="34" charset="-34"/>
              </a:rPr>
            </a:br>
            <a:r>
              <a:rPr lang="en-US" sz="2400" b="1" dirty="0">
                <a:solidFill>
                  <a:srgbClr val="7030A0"/>
                </a:solidFill>
                <a:effectLst>
                  <a:outerShdw blurRad="38100" dist="38100" dir="2700000" algn="tl">
                    <a:srgbClr val="000000">
                      <a:alpha val="43137"/>
                    </a:srgbClr>
                  </a:outerShdw>
                </a:effectLst>
                <a:cs typeface="Cordia New" pitchFamily="34" charset="-34"/>
              </a:rPr>
              <a:t>the MOON </a:t>
            </a:r>
            <a:r>
              <a:rPr lang="en-US" sz="2400" dirty="0">
                <a:cs typeface="Cordia New" pitchFamily="34" charset="-34"/>
              </a:rPr>
              <a:t>and the eleven stars </a:t>
            </a:r>
            <a:r>
              <a:rPr lang="en-US" sz="2400" b="1" dirty="0">
                <a:solidFill>
                  <a:srgbClr val="7030A0"/>
                </a:solidFill>
                <a:effectLst>
                  <a:outerShdw blurRad="38100" dist="38100" dir="2700000" algn="tl">
                    <a:srgbClr val="000000">
                      <a:alpha val="43137"/>
                    </a:srgbClr>
                  </a:outerShdw>
                </a:effectLst>
                <a:cs typeface="Cordia New" pitchFamily="34" charset="-34"/>
              </a:rPr>
              <a:t>made obeisance to me.</a:t>
            </a:r>
            <a:br>
              <a:rPr lang="en-US" sz="2400" b="1" dirty="0">
                <a:solidFill>
                  <a:srgbClr val="7030A0"/>
                </a:solidFill>
                <a:effectLst>
                  <a:outerShdw blurRad="38100" dist="38100" dir="2700000" algn="tl">
                    <a:srgbClr val="000000">
                      <a:alpha val="43137"/>
                    </a:srgbClr>
                  </a:outerShdw>
                </a:effectLst>
                <a:cs typeface="Cordia New" pitchFamily="34" charset="-34"/>
              </a:rPr>
            </a:br>
            <a:endParaRPr lang="en-US" sz="800" b="1" dirty="0">
              <a:solidFill>
                <a:srgbClr val="7030A0"/>
              </a:solidFill>
              <a:effectLst>
                <a:outerShdw blurRad="38100" dist="38100" dir="2700000" algn="tl">
                  <a:srgbClr val="000000">
                    <a:alpha val="43137"/>
                  </a:srgbClr>
                </a:outerShdw>
              </a:effectLst>
              <a:cs typeface="Cordia New" pitchFamily="34" charset="-34"/>
            </a:endParaRPr>
          </a:p>
          <a:p>
            <a:pPr marL="514350" lvl="0" indent="-514350">
              <a:buSzPct val="100000"/>
              <a:buFont typeface="+mj-lt"/>
              <a:buAutoNum type="arabicPeriod"/>
            </a:pPr>
            <a:r>
              <a:rPr lang="en-US" sz="2400" b="1" dirty="0">
                <a:solidFill>
                  <a:srgbClr val="0070C0"/>
                </a:solidFill>
                <a:cs typeface="Cordia New" pitchFamily="34" charset="-34"/>
              </a:rPr>
              <a:t>Psalms 72:5  </a:t>
            </a:r>
            <a:r>
              <a:rPr lang="en-US" sz="2400" dirty="0">
                <a:cs typeface="Cordia New" pitchFamily="34" charset="-34"/>
              </a:rPr>
              <a:t>They shall fear thee </a:t>
            </a:r>
            <a:r>
              <a:rPr lang="en-US" sz="2400" b="1" dirty="0">
                <a:solidFill>
                  <a:srgbClr val="7030A0"/>
                </a:solidFill>
                <a:effectLst>
                  <a:outerShdw blurRad="38100" dist="38100" dir="2700000" algn="tl">
                    <a:srgbClr val="000000">
                      <a:alpha val="43137"/>
                    </a:srgbClr>
                  </a:outerShdw>
                </a:effectLst>
                <a:cs typeface="Cordia New" pitchFamily="34" charset="-34"/>
              </a:rPr>
              <a:t>as long as the</a:t>
            </a:r>
            <a:r>
              <a:rPr lang="en-US" sz="2400" dirty="0">
                <a:cs typeface="Cordia New" pitchFamily="34" charset="-34"/>
              </a:rPr>
              <a:t> sun and </a:t>
            </a:r>
            <a:r>
              <a:rPr lang="en-US" sz="2400" b="1" dirty="0">
                <a:solidFill>
                  <a:srgbClr val="7030A0"/>
                </a:solidFill>
                <a:effectLst>
                  <a:outerShdw blurRad="38100" dist="38100" dir="2700000" algn="tl">
                    <a:srgbClr val="000000">
                      <a:alpha val="43137"/>
                    </a:srgbClr>
                  </a:outerShdw>
                </a:effectLst>
                <a:cs typeface="Cordia New" pitchFamily="34" charset="-34"/>
              </a:rPr>
              <a:t>MOON endure, </a:t>
            </a:r>
            <a:r>
              <a:rPr lang="en-US" sz="2400" dirty="0">
                <a:cs typeface="Cordia New" pitchFamily="34" charset="-34"/>
              </a:rPr>
              <a:t>throughout all generations.</a:t>
            </a:r>
            <a:br>
              <a:rPr lang="en-US" sz="2400" dirty="0">
                <a:cs typeface="Cordia New" pitchFamily="34" charset="-34"/>
              </a:rPr>
            </a:br>
            <a:endParaRPr lang="en-US" sz="800" dirty="0">
              <a:cs typeface="Cordia New" pitchFamily="34" charset="-34"/>
            </a:endParaRPr>
          </a:p>
          <a:p>
            <a:pPr marL="514350" lvl="0" indent="-514350">
              <a:buSzPct val="100000"/>
              <a:buFont typeface="+mj-lt"/>
              <a:buAutoNum type="arabicPeriod"/>
            </a:pPr>
            <a:r>
              <a:rPr lang="en-US" sz="2400" b="1" dirty="0">
                <a:solidFill>
                  <a:srgbClr val="0070C0"/>
                </a:solidFill>
                <a:cs typeface="Cordia New" pitchFamily="34" charset="-34"/>
              </a:rPr>
              <a:t>Psalms 72:7  </a:t>
            </a:r>
            <a:r>
              <a:rPr lang="en-US" sz="2400" dirty="0">
                <a:cs typeface="Cordia New" pitchFamily="34" charset="-34"/>
              </a:rPr>
              <a:t>In his days shall the righteous flourish; and abundance of peace </a:t>
            </a:r>
            <a:r>
              <a:rPr lang="en-US" sz="2400" b="1" dirty="0">
                <a:solidFill>
                  <a:srgbClr val="7030A0"/>
                </a:solidFill>
                <a:effectLst>
                  <a:outerShdw blurRad="38100" dist="38100" dir="2700000" algn="tl">
                    <a:srgbClr val="000000">
                      <a:alpha val="43137"/>
                    </a:srgbClr>
                  </a:outerShdw>
                </a:effectLst>
                <a:cs typeface="Cordia New" pitchFamily="34" charset="-34"/>
              </a:rPr>
              <a:t>so long as the MOON </a:t>
            </a:r>
            <a:r>
              <a:rPr lang="en-US" sz="2400" b="1" dirty="0" err="1">
                <a:solidFill>
                  <a:srgbClr val="7030A0"/>
                </a:solidFill>
                <a:effectLst>
                  <a:outerShdw blurRad="38100" dist="38100" dir="2700000" algn="tl">
                    <a:srgbClr val="000000">
                      <a:alpha val="43137"/>
                    </a:srgbClr>
                  </a:outerShdw>
                </a:effectLst>
                <a:cs typeface="Cordia New" pitchFamily="34" charset="-34"/>
              </a:rPr>
              <a:t>endureth</a:t>
            </a:r>
            <a:r>
              <a:rPr lang="en-US" sz="2400" b="1" dirty="0">
                <a:solidFill>
                  <a:srgbClr val="7030A0"/>
                </a:solidFill>
                <a:effectLst>
                  <a:outerShdw blurRad="38100" dist="38100" dir="2700000" algn="tl">
                    <a:srgbClr val="000000">
                      <a:alpha val="43137"/>
                    </a:srgbClr>
                  </a:outerShdw>
                </a:effectLst>
                <a:cs typeface="Cordia New" pitchFamily="34" charset="-34"/>
              </a:rPr>
              <a:t>.</a:t>
            </a:r>
            <a:br>
              <a:rPr lang="en-US" sz="2400" dirty="0">
                <a:cs typeface="Cordia New" pitchFamily="34" charset="-34"/>
              </a:rPr>
            </a:br>
            <a:endParaRPr lang="en-US" sz="800" dirty="0">
              <a:cs typeface="Cordia New" pitchFamily="34" charset="-34"/>
            </a:endParaRPr>
          </a:p>
          <a:p>
            <a:pPr marL="514350" lvl="0" indent="-514350">
              <a:buSzPct val="100000"/>
              <a:buFont typeface="+mj-lt"/>
              <a:buAutoNum type="arabicPeriod"/>
            </a:pPr>
            <a:r>
              <a:rPr lang="en-US" sz="2400" b="1" dirty="0">
                <a:solidFill>
                  <a:srgbClr val="0070C0"/>
                </a:solidFill>
                <a:cs typeface="Cordia New" pitchFamily="34" charset="-34"/>
              </a:rPr>
              <a:t>Psalms 121:6</a:t>
            </a:r>
            <a:r>
              <a:rPr lang="en-US" sz="2400" dirty="0">
                <a:solidFill>
                  <a:srgbClr val="0070C0"/>
                </a:solidFill>
                <a:cs typeface="Cordia New" pitchFamily="34" charset="-34"/>
              </a:rPr>
              <a:t>  </a:t>
            </a:r>
            <a:r>
              <a:rPr lang="en-US" sz="2400" dirty="0">
                <a:cs typeface="Cordia New" pitchFamily="34" charset="-34"/>
              </a:rPr>
              <a:t>The sun shall not smite thee by day, </a:t>
            </a:r>
            <a:r>
              <a:rPr lang="en-US" sz="2400" b="1" dirty="0">
                <a:solidFill>
                  <a:srgbClr val="7030A0"/>
                </a:solidFill>
                <a:effectLst>
                  <a:outerShdw blurRad="38100" dist="38100" dir="2700000" algn="tl">
                    <a:srgbClr val="000000">
                      <a:alpha val="43137"/>
                    </a:srgbClr>
                  </a:outerShdw>
                </a:effectLst>
                <a:cs typeface="Cordia New" pitchFamily="34" charset="-34"/>
              </a:rPr>
              <a:t>nor the MOON</a:t>
            </a:r>
            <a:r>
              <a:rPr lang="en-US" sz="2400" dirty="0">
                <a:cs typeface="Cordia New" pitchFamily="34" charset="-34"/>
              </a:rPr>
              <a:t> by night.</a:t>
            </a:r>
            <a:br>
              <a:rPr lang="en-US" sz="2400" dirty="0">
                <a:cs typeface="Cordia New" pitchFamily="34" charset="-34"/>
              </a:rPr>
            </a:br>
            <a:endParaRPr lang="en-US" sz="800" dirty="0">
              <a:cs typeface="Cordia New" pitchFamily="34" charset="-34"/>
            </a:endParaRPr>
          </a:p>
          <a:p>
            <a:pPr marL="514350" indent="-514350">
              <a:buSzPct val="100000"/>
              <a:buFont typeface="+mj-lt"/>
              <a:buAutoNum type="arabicPeriod"/>
            </a:pPr>
            <a:r>
              <a:rPr lang="en-US" sz="2400" b="1" dirty="0">
                <a:solidFill>
                  <a:srgbClr val="0070C0"/>
                </a:solidFill>
                <a:cs typeface="Cordia New" pitchFamily="34" charset="-34"/>
              </a:rPr>
              <a:t>Isaiah 60:19</a:t>
            </a:r>
            <a:r>
              <a:rPr lang="en-US" sz="2400" dirty="0">
                <a:solidFill>
                  <a:srgbClr val="0070C0"/>
                </a:solidFill>
                <a:cs typeface="Cordia New" pitchFamily="34" charset="-34"/>
              </a:rPr>
              <a:t>  </a:t>
            </a:r>
            <a:r>
              <a:rPr lang="en-US" sz="2400" dirty="0">
                <a:cs typeface="Cordia New" pitchFamily="34" charset="-34"/>
              </a:rPr>
              <a:t>The sun shall be no more thy light by day;</a:t>
            </a:r>
            <a:r>
              <a:rPr lang="en-US" sz="2400" b="1" dirty="0">
                <a:solidFill>
                  <a:srgbClr val="7030A0"/>
                </a:solidFill>
                <a:effectLst>
                  <a:outerShdw blurRad="38100" dist="38100" dir="2700000" algn="tl">
                    <a:srgbClr val="000000">
                      <a:alpha val="43137"/>
                    </a:srgbClr>
                  </a:outerShdw>
                </a:effectLst>
                <a:cs typeface="Cordia New" pitchFamily="34" charset="-34"/>
              </a:rPr>
              <a:t> neither for brightness shall the MOON give light unto thee: </a:t>
            </a:r>
            <a:r>
              <a:rPr lang="en-US" sz="2400" dirty="0">
                <a:cs typeface="Cordia New" pitchFamily="34" charset="-34"/>
              </a:rPr>
              <a:t>but Yahuah shall </a:t>
            </a:r>
            <a:br>
              <a:rPr lang="en-US" sz="2400" dirty="0">
                <a:cs typeface="Cordia New" pitchFamily="34" charset="-34"/>
              </a:rPr>
            </a:br>
            <a:r>
              <a:rPr lang="en-US" sz="2400" dirty="0">
                <a:cs typeface="Cordia New" pitchFamily="34" charset="-34"/>
              </a:rPr>
              <a:t>be unto thee an everlasting light, and thy Elohim thy glory.</a:t>
            </a:r>
          </a:p>
        </p:txBody>
      </p:sp>
      <p:sp>
        <p:nvSpPr>
          <p:cNvPr id="4" name="Slide Number Placeholder 3"/>
          <p:cNvSpPr>
            <a:spLocks noGrp="1"/>
          </p:cNvSpPr>
          <p:nvPr>
            <p:ph type="sldNum" sz="quarter" idx="16"/>
          </p:nvPr>
        </p:nvSpPr>
        <p:spPr/>
        <p:txBody>
          <a:bodyPr>
            <a:normAutofit fontScale="85000" lnSpcReduction="20000"/>
          </a:bodyPr>
          <a:lstStyle/>
          <a:p>
            <a:fld id="{AA4C6552-42F6-43F2-A3FB-E92E8C09004E}" type="slidenum">
              <a:rPr lang="en-US" smtClean="0"/>
              <a:pPr/>
              <a:t>59</a:t>
            </a:fld>
            <a:endParaRPr lang="en-US"/>
          </a:p>
        </p:txBody>
      </p:sp>
      <p:pic>
        <p:nvPicPr>
          <p:cNvPr id="5" name="Picture 7" descr="C:\Users\Rae\Desktop\flowers snow yellow purpl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67808" y="5715000"/>
            <a:ext cx="1900392" cy="127682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6" name="Picture 5" descr="C:\Users\Rae\Desktop\flowers snow purpl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31430" y="7422736"/>
            <a:ext cx="1690874" cy="153288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7" name="Picture 2" descr="C:\Users\Rae\Desktop\flowers snow pink.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733800" y="7315200"/>
            <a:ext cx="1447799" cy="1565343"/>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8" name="Picture 3" descr="C:\Users\Rae\Desktop\flowers snow yellow.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63725" y="7527073"/>
            <a:ext cx="1522126" cy="1141595"/>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9" name="Picture 4" descr="C:\Users\Rae\Desktop\flowers snow mt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1000" y="7330440"/>
            <a:ext cx="1729410" cy="1382824"/>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0" name="Picture 7" descr="C:\Users\Rae\Desktop\flowers snow yellow purpl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52600" y="7467600"/>
            <a:ext cx="1900392" cy="127682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1" name="Picture 10" descr="C:\Users\Rae\Desktop\flowers snow purpl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83830" y="7575136"/>
            <a:ext cx="1690874" cy="153288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2" name="Picture 2" descr="C:\Users\Rae\Desktop\flowers snow pink.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86200" y="7467600"/>
            <a:ext cx="1447799" cy="1565343"/>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3" name="Picture 3" descr="C:\Users\Rae\Desktop\flowers snow yellow.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716125" y="7679473"/>
            <a:ext cx="1522126" cy="1141595"/>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4" name="Picture 4" descr="C:\Users\Rae\Desktop\flowers snow mt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8600" y="7482840"/>
            <a:ext cx="1729410" cy="1382824"/>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2643078"/>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0" y="381000"/>
            <a:ext cx="8159455" cy="1219200"/>
          </a:xfrm>
        </p:spPr>
        <p:txBody>
          <a:bodyPr>
            <a:no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a:ln w="50800"/>
                <a:solidFill>
                  <a:srgbClr val="F3872D"/>
                </a:solidFill>
              </a:rPr>
              <a:t>The Mandate of the Moon </a:t>
            </a:r>
            <a:br>
              <a:rPr lang="en-US" sz="4800" b="1" dirty="0">
                <a:ln w="50800"/>
                <a:solidFill>
                  <a:srgbClr val="F3872D"/>
                </a:solidFill>
              </a:rPr>
            </a:br>
            <a:r>
              <a:rPr lang="en-US" sz="4800" b="1" dirty="0">
                <a:ln w="50800"/>
                <a:solidFill>
                  <a:srgbClr val="F3872D"/>
                </a:solidFill>
              </a:rPr>
              <a:t>in a few Minutes??</a:t>
            </a:r>
          </a:p>
        </p:txBody>
      </p:sp>
      <p:sp>
        <p:nvSpPr>
          <p:cNvPr id="9" name="Content Placeholder 8"/>
          <p:cNvSpPr>
            <a:spLocks noGrp="1"/>
          </p:cNvSpPr>
          <p:nvPr>
            <p:ph sz="quarter" idx="1"/>
          </p:nvPr>
        </p:nvSpPr>
        <p:spPr>
          <a:xfrm>
            <a:off x="228600" y="1905000"/>
            <a:ext cx="5484169" cy="4027967"/>
          </a:xfrm>
        </p:spPr>
        <p:txBody>
          <a:bodyPr/>
          <a:lstStyle/>
          <a:p>
            <a:pPr marL="0" indent="0">
              <a:buNone/>
            </a:pPr>
            <a:r>
              <a:rPr lang="en-US" dirty="0">
                <a:ln>
                  <a:solidFill>
                    <a:schemeClr val="bg1"/>
                  </a:solidFill>
                </a:ln>
                <a:solidFill>
                  <a:srgbClr val="FFFF00"/>
                </a:solidFill>
              </a:rPr>
              <a:t>Mandate</a:t>
            </a:r>
            <a:r>
              <a:rPr lang="en-US" dirty="0">
                <a:ln>
                  <a:solidFill>
                    <a:schemeClr val="bg1"/>
                  </a:solidFill>
                </a:ln>
                <a:solidFill>
                  <a:schemeClr val="bg1"/>
                </a:solidFill>
              </a:rPr>
              <a:t> </a:t>
            </a:r>
            <a:r>
              <a:rPr lang="en-US" sz="2400" dirty="0">
                <a:ln>
                  <a:solidFill>
                    <a:schemeClr val="bg1"/>
                  </a:solidFill>
                </a:ln>
                <a:solidFill>
                  <a:schemeClr val="bg1"/>
                </a:solidFill>
              </a:rPr>
              <a:t>(Def.) </a:t>
            </a:r>
          </a:p>
          <a:p>
            <a:pPr marL="457200" indent="-457200">
              <a:buFont typeface="Arial" pitchFamily="34" charset="0"/>
              <a:buChar char="•"/>
            </a:pPr>
            <a:r>
              <a:rPr lang="en-US" dirty="0">
                <a:ln>
                  <a:solidFill>
                    <a:schemeClr val="bg1"/>
                  </a:solidFill>
                </a:ln>
                <a:solidFill>
                  <a:schemeClr val="bg1"/>
                </a:solidFill>
              </a:rPr>
              <a:t>An official order or commission to do something.</a:t>
            </a:r>
          </a:p>
          <a:p>
            <a:pPr marL="457200" indent="-457200">
              <a:buFont typeface="Arial" pitchFamily="34" charset="0"/>
              <a:buChar char="•"/>
            </a:pPr>
            <a:r>
              <a:rPr lang="en-US" dirty="0">
                <a:ln>
                  <a:solidFill>
                    <a:schemeClr val="bg1"/>
                  </a:solidFill>
                </a:ln>
                <a:solidFill>
                  <a:srgbClr val="FFFF00"/>
                </a:solidFill>
              </a:rPr>
              <a:t>Synonyms:</a:t>
            </a:r>
            <a:r>
              <a:rPr lang="en-US" dirty="0">
                <a:ln>
                  <a:solidFill>
                    <a:schemeClr val="bg1"/>
                  </a:solidFill>
                </a:ln>
                <a:solidFill>
                  <a:srgbClr val="00B0F0"/>
                </a:solidFill>
              </a:rPr>
              <a:t>  </a:t>
            </a:r>
            <a:r>
              <a:rPr lang="en-US" dirty="0">
                <a:ln>
                  <a:solidFill>
                    <a:schemeClr val="bg1"/>
                  </a:solidFill>
                </a:ln>
                <a:solidFill>
                  <a:schemeClr val="bg1"/>
                </a:solidFill>
              </a:rPr>
              <a:t>instruction, directive, decree, command, order, charge, formal ordinance.</a:t>
            </a:r>
          </a:p>
        </p:txBody>
      </p:sp>
      <p:sp>
        <p:nvSpPr>
          <p:cNvPr id="5" name="Slide Number Placeholder 4"/>
          <p:cNvSpPr>
            <a:spLocks noGrp="1"/>
          </p:cNvSpPr>
          <p:nvPr>
            <p:ph type="sldNum" sz="quarter" idx="16"/>
          </p:nvPr>
        </p:nvSpPr>
        <p:spPr>
          <a:xfrm>
            <a:off x="11353800" y="6477000"/>
            <a:ext cx="711200" cy="244476"/>
          </a:xfrm>
        </p:spPr>
        <p:txBody>
          <a:bodyPr>
            <a:normAutofit fontScale="85000" lnSpcReduction="20000"/>
          </a:bodyPr>
          <a:lstStyle/>
          <a:p>
            <a:fld id="{AA4C6552-42F6-43F2-A3FB-E92E8C09004E}" type="slidenum">
              <a:rPr lang="en-US" smtClean="0"/>
              <a:pPr/>
              <a:t>6</a:t>
            </a:fld>
            <a:endParaRPr lang="en-US"/>
          </a:p>
        </p:txBody>
      </p:sp>
      <p:sp>
        <p:nvSpPr>
          <p:cNvPr id="13" name="Content Placeholder 12"/>
          <p:cNvSpPr>
            <a:spLocks noGrp="1"/>
          </p:cNvSpPr>
          <p:nvPr>
            <p:ph sz="quarter" idx="2"/>
          </p:nvPr>
        </p:nvSpPr>
        <p:spPr>
          <a:xfrm>
            <a:off x="5943600" y="1905001"/>
            <a:ext cx="6172200" cy="4495800"/>
          </a:xfrm>
        </p:spPr>
        <p:txBody>
          <a:bodyPr/>
          <a:lstStyle/>
          <a:p>
            <a:pPr marL="0" indent="0">
              <a:buNone/>
            </a:pPr>
            <a:r>
              <a:rPr lang="en-US" dirty="0">
                <a:ln>
                  <a:solidFill>
                    <a:schemeClr val="bg1"/>
                  </a:solidFill>
                </a:ln>
                <a:solidFill>
                  <a:schemeClr val="bg1"/>
                </a:solidFill>
              </a:rPr>
              <a:t>In a few minutes you can discover the moon is not in charge of Yahuah’s set-apart month with </a:t>
            </a:r>
            <a:br>
              <a:rPr lang="en-US" dirty="0">
                <a:ln>
                  <a:solidFill>
                    <a:schemeClr val="bg1"/>
                  </a:solidFill>
                </a:ln>
                <a:solidFill>
                  <a:schemeClr val="bg1"/>
                </a:solidFill>
              </a:rPr>
            </a:br>
            <a:r>
              <a:rPr lang="en-US" dirty="0">
                <a:ln>
                  <a:solidFill>
                    <a:schemeClr val="bg1"/>
                  </a:solidFill>
                </a:ln>
                <a:solidFill>
                  <a:schemeClr val="bg1"/>
                </a:solidFill>
              </a:rPr>
              <a:t>a simple examination in Torah.</a:t>
            </a:r>
          </a:p>
          <a:p>
            <a:pPr marL="0" indent="0">
              <a:buNone/>
            </a:pPr>
            <a:endParaRPr lang="en-US" dirty="0">
              <a:ln>
                <a:solidFill>
                  <a:schemeClr val="bg1"/>
                </a:solidFill>
              </a:ln>
              <a:solidFill>
                <a:schemeClr val="bg1"/>
              </a:solidFill>
            </a:endParaRPr>
          </a:p>
          <a:p>
            <a:pPr marL="0" indent="0">
              <a:buNone/>
            </a:pPr>
            <a:endParaRPr lang="en-US" sz="2000" dirty="0">
              <a:ln>
                <a:solidFill>
                  <a:schemeClr val="bg1"/>
                </a:solidFill>
              </a:ln>
              <a:solidFill>
                <a:schemeClr val="bg1"/>
              </a:solidFill>
            </a:endParaRPr>
          </a:p>
          <a:p>
            <a:pPr marL="0" indent="0">
              <a:buNone/>
            </a:pPr>
            <a:r>
              <a:rPr lang="en-US" sz="4000" dirty="0">
                <a:ln>
                  <a:solidFill>
                    <a:schemeClr val="bg1"/>
                  </a:solidFill>
                </a:ln>
                <a:solidFill>
                  <a:srgbClr val="FFFF00"/>
                </a:solidFill>
              </a:rPr>
              <a:t>You may not know how </a:t>
            </a:r>
            <a:br>
              <a:rPr lang="en-US" sz="4000" dirty="0">
                <a:ln>
                  <a:solidFill>
                    <a:schemeClr val="bg1"/>
                  </a:solidFill>
                </a:ln>
                <a:solidFill>
                  <a:srgbClr val="FFFF00"/>
                </a:solidFill>
              </a:rPr>
            </a:br>
            <a:r>
              <a:rPr lang="en-US" sz="4000" dirty="0">
                <a:ln>
                  <a:solidFill>
                    <a:schemeClr val="bg1"/>
                  </a:solidFill>
                </a:ln>
                <a:solidFill>
                  <a:srgbClr val="FFFF00"/>
                </a:solidFill>
              </a:rPr>
              <a:t>to explain Ps 104:19.</a:t>
            </a:r>
          </a:p>
          <a:p>
            <a:pPr marL="0" indent="0">
              <a:buNone/>
            </a:pPr>
            <a:endParaRPr lang="en-US" dirty="0">
              <a:ln>
                <a:solidFill>
                  <a:schemeClr val="bg1"/>
                </a:solidFill>
              </a:ln>
              <a:solidFill>
                <a:schemeClr val="bg1"/>
              </a:solidFill>
            </a:endParaRPr>
          </a:p>
        </p:txBody>
      </p:sp>
      <p:sp>
        <p:nvSpPr>
          <p:cNvPr id="14" name="Rectangle 13"/>
          <p:cNvSpPr/>
          <p:nvPr/>
        </p:nvSpPr>
        <p:spPr>
          <a:xfrm>
            <a:off x="6400800" y="3810000"/>
            <a:ext cx="3517310" cy="923330"/>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5400" b="1" cap="none" spc="0" dirty="0">
                <a:ln w="50800"/>
                <a:solidFill>
                  <a:srgbClr val="F3872D"/>
                </a:solidFill>
                <a:effectLst/>
                <a:latin typeface="Algerian" pitchFamily="82" charset="0"/>
              </a:rPr>
              <a:t>However:</a:t>
            </a:r>
          </a:p>
        </p:txBody>
      </p:sp>
      <p:sp>
        <p:nvSpPr>
          <p:cNvPr id="15" name="Rectangle 14"/>
          <p:cNvSpPr/>
          <p:nvPr/>
        </p:nvSpPr>
        <p:spPr>
          <a:xfrm>
            <a:off x="1262" y="5858470"/>
            <a:ext cx="1213184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“He appointed the moon for seasons…”</a:t>
            </a:r>
          </a:p>
        </p:txBody>
      </p:sp>
    </p:spTree>
    <p:extLst>
      <p:ext uri="{BB962C8B-B14F-4D97-AF65-F5344CB8AC3E}">
        <p14:creationId xmlns:p14="http://schemas.microsoft.com/office/powerpoint/2010/main" val="2599157828"/>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175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80">
                                          <p:stCondLst>
                                            <p:cond delay="0"/>
                                          </p:stCondLst>
                                        </p:cTn>
                                        <p:tgtEl>
                                          <p:spTgt spid="14"/>
                                        </p:tgtEl>
                                      </p:cBhvr>
                                    </p:animEffect>
                                    <p:anim calcmode="lin" valueType="num">
                                      <p:cBhvr>
                                        <p:cTn id="1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8" dur="26">
                                          <p:stCondLst>
                                            <p:cond delay="650"/>
                                          </p:stCondLst>
                                        </p:cTn>
                                        <p:tgtEl>
                                          <p:spTgt spid="14"/>
                                        </p:tgtEl>
                                      </p:cBhvr>
                                      <p:to x="100000" y="60000"/>
                                    </p:animScale>
                                    <p:animScale>
                                      <p:cBhvr>
                                        <p:cTn id="19" dur="166" decel="50000">
                                          <p:stCondLst>
                                            <p:cond delay="676"/>
                                          </p:stCondLst>
                                        </p:cTn>
                                        <p:tgtEl>
                                          <p:spTgt spid="14"/>
                                        </p:tgtEl>
                                      </p:cBhvr>
                                      <p:to x="100000" y="100000"/>
                                    </p:animScale>
                                    <p:animScale>
                                      <p:cBhvr>
                                        <p:cTn id="20" dur="26">
                                          <p:stCondLst>
                                            <p:cond delay="1312"/>
                                          </p:stCondLst>
                                        </p:cTn>
                                        <p:tgtEl>
                                          <p:spTgt spid="14"/>
                                        </p:tgtEl>
                                      </p:cBhvr>
                                      <p:to x="100000" y="80000"/>
                                    </p:animScale>
                                    <p:animScale>
                                      <p:cBhvr>
                                        <p:cTn id="21" dur="166" decel="50000">
                                          <p:stCondLst>
                                            <p:cond delay="1338"/>
                                          </p:stCondLst>
                                        </p:cTn>
                                        <p:tgtEl>
                                          <p:spTgt spid="14"/>
                                        </p:tgtEl>
                                      </p:cBhvr>
                                      <p:to x="100000" y="100000"/>
                                    </p:animScale>
                                    <p:animScale>
                                      <p:cBhvr>
                                        <p:cTn id="22" dur="26">
                                          <p:stCondLst>
                                            <p:cond delay="1642"/>
                                          </p:stCondLst>
                                        </p:cTn>
                                        <p:tgtEl>
                                          <p:spTgt spid="14"/>
                                        </p:tgtEl>
                                      </p:cBhvr>
                                      <p:to x="100000" y="90000"/>
                                    </p:animScale>
                                    <p:animScale>
                                      <p:cBhvr>
                                        <p:cTn id="23" dur="166" decel="50000">
                                          <p:stCondLst>
                                            <p:cond delay="1668"/>
                                          </p:stCondLst>
                                        </p:cTn>
                                        <p:tgtEl>
                                          <p:spTgt spid="14"/>
                                        </p:tgtEl>
                                      </p:cBhvr>
                                      <p:to x="100000" y="100000"/>
                                    </p:animScale>
                                    <p:animScale>
                                      <p:cBhvr>
                                        <p:cTn id="24" dur="26">
                                          <p:stCondLst>
                                            <p:cond delay="1808"/>
                                          </p:stCondLst>
                                        </p:cTn>
                                        <p:tgtEl>
                                          <p:spTgt spid="14"/>
                                        </p:tgtEl>
                                      </p:cBhvr>
                                      <p:to x="100000" y="95000"/>
                                    </p:animScale>
                                    <p:animScale>
                                      <p:cBhvr>
                                        <p:cTn id="25" dur="166" decel="50000">
                                          <p:stCondLst>
                                            <p:cond delay="1834"/>
                                          </p:stCondLst>
                                        </p:cTn>
                                        <p:tgtEl>
                                          <p:spTgt spid="14"/>
                                        </p:tgtEl>
                                      </p:cBhvr>
                                      <p:to x="100000" y="100000"/>
                                    </p:animScale>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13">
                                            <p:txEl>
                                              <p:pRg st="3" end="3"/>
                                            </p:txEl>
                                          </p:spTgt>
                                        </p:tgtEl>
                                        <p:attrNameLst>
                                          <p:attrName>style.visibility</p:attrName>
                                        </p:attrNameLst>
                                      </p:cBhvr>
                                      <p:to>
                                        <p:strVal val="visible"/>
                                      </p:to>
                                    </p:set>
                                    <p:animEffect transition="in" filter="fade">
                                      <p:cBhvr>
                                        <p:cTn id="29" dur="1750"/>
                                        <p:tgtEl>
                                          <p:spTgt spid="13">
                                            <p:txEl>
                                              <p:pRg st="3" end="3"/>
                                            </p:txEl>
                                          </p:spTgt>
                                        </p:tgtEl>
                                      </p:cBhvr>
                                    </p:animEffect>
                                    <p:anim calcmode="lin" valueType="num">
                                      <p:cBhvr>
                                        <p:cTn id="30" dur="175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1" dur="175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5">
                                            <p:txEl>
                                              <p:pRg st="0" end="0"/>
                                            </p:txEl>
                                          </p:spTgt>
                                        </p:tgtEl>
                                        <p:attrNameLst>
                                          <p:attrName>style.visibility</p:attrName>
                                        </p:attrNameLst>
                                      </p:cBhvr>
                                      <p:to>
                                        <p:strVal val="visible"/>
                                      </p:to>
                                    </p:set>
                                    <p:animEffect transition="in" filter="wipe(left)">
                                      <p:cBhvr>
                                        <p:cTn id="36" dur="225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455400" y="6438900"/>
            <a:ext cx="711200" cy="381000"/>
          </a:xfrm>
        </p:spPr>
        <p:txBody>
          <a:bodyPr>
            <a:normAutofit/>
          </a:bodyPr>
          <a:lstStyle/>
          <a:p>
            <a:fld id="{AA4C6552-42F6-43F2-A3FB-E92E8C09004E}" type="slidenum">
              <a:rPr lang="en-US" smtClean="0">
                <a:solidFill>
                  <a:schemeClr val="bg1"/>
                </a:solidFill>
              </a:rPr>
              <a:pPr/>
              <a:t>60</a:t>
            </a:fld>
            <a:endParaRPr lang="en-US" dirty="0">
              <a:solidFill>
                <a:schemeClr val="bg1"/>
              </a:solidFill>
            </a:endParaRPr>
          </a:p>
        </p:txBody>
      </p:sp>
      <p:pic>
        <p:nvPicPr>
          <p:cNvPr id="1026" name="Picture 2" descr="C:\Users\Rae\Desktop\joseph sum moon.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45440" y="228600"/>
            <a:ext cx="11430000" cy="6400800"/>
          </a:xfrm>
          <a:prstGeom prst="ellipse">
            <a:avLst/>
          </a:prstGeom>
          <a:ln w="190500" cap="rnd">
            <a:solidFill>
              <a:srgbClr val="FFC9DB"/>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a:extrusionClr>
              <a:srgbClr val="000000"/>
            </a:extrusionClr>
          </a:sp3d>
          <a:extLst>
            <a:ext uri="{909E8E84-426E-40DD-AFC4-6F175D3DCCD1}">
              <a14:hiddenFill xmlns:a14="http://schemas.microsoft.com/office/drawing/2010/main">
                <a:solidFill>
                  <a:srgbClr val="FFFFFF"/>
                </a:solidFill>
              </a14:hiddenFill>
            </a:ext>
          </a:extLst>
        </p:spPr>
      </p:pic>
      <p:sp>
        <p:nvSpPr>
          <p:cNvPr id="5" name="Rectangle 4"/>
          <p:cNvSpPr/>
          <p:nvPr/>
        </p:nvSpPr>
        <p:spPr>
          <a:xfrm>
            <a:off x="2469553" y="685800"/>
            <a:ext cx="7181774" cy="4832092"/>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4400" b="1" spc="50" dirty="0">
                <a:ln w="12700" cmpd="sng">
                  <a:solidFill>
                    <a:schemeClr val="accent6">
                      <a:satMod val="120000"/>
                      <a:shade val="80000"/>
                    </a:schemeClr>
                  </a:solidFill>
                  <a:prstDash val="solid"/>
                </a:ln>
                <a:solidFill>
                  <a:srgbClr val="FFC9DB"/>
                </a:solidFill>
                <a:effectLst>
                  <a:glow rad="53100">
                    <a:schemeClr val="accent6">
                      <a:satMod val="180000"/>
                      <a:alpha val="30000"/>
                    </a:schemeClr>
                  </a:glow>
                </a:effectLst>
                <a:latin typeface="Cooper Black" pitchFamily="18" charset="0"/>
              </a:rPr>
              <a:t>Did any of the 5 </a:t>
            </a:r>
            <a:br>
              <a:rPr lang="en-US" sz="4400" b="1" spc="50" dirty="0">
                <a:ln w="12700" cmpd="sng">
                  <a:solidFill>
                    <a:schemeClr val="accent6">
                      <a:satMod val="120000"/>
                      <a:shade val="80000"/>
                    </a:schemeClr>
                  </a:solidFill>
                  <a:prstDash val="solid"/>
                </a:ln>
                <a:solidFill>
                  <a:srgbClr val="FFC9DB"/>
                </a:solidFill>
                <a:effectLst>
                  <a:glow rad="53100">
                    <a:schemeClr val="accent6">
                      <a:satMod val="180000"/>
                      <a:alpha val="30000"/>
                    </a:schemeClr>
                  </a:glow>
                </a:effectLst>
                <a:latin typeface="Cooper Black" pitchFamily="18" charset="0"/>
              </a:rPr>
            </a:br>
            <a:br>
              <a:rPr lang="en-US" sz="4400" b="1" spc="50" dirty="0">
                <a:ln w="12700" cmpd="sng">
                  <a:solidFill>
                    <a:schemeClr val="accent6">
                      <a:satMod val="120000"/>
                      <a:shade val="80000"/>
                    </a:schemeClr>
                  </a:solidFill>
                  <a:prstDash val="solid"/>
                </a:ln>
                <a:solidFill>
                  <a:srgbClr val="FFC9DB"/>
                </a:solidFill>
                <a:effectLst>
                  <a:glow rad="53100">
                    <a:schemeClr val="accent6">
                      <a:satMod val="180000"/>
                      <a:alpha val="30000"/>
                    </a:schemeClr>
                  </a:glow>
                </a:effectLst>
                <a:latin typeface="Cooper Black" pitchFamily="18" charset="0"/>
              </a:rPr>
            </a:br>
            <a:r>
              <a:rPr lang="en-US" sz="4400" b="1" spc="50" dirty="0">
                <a:ln w="12700" cmpd="sng">
                  <a:solidFill>
                    <a:schemeClr val="accent6">
                      <a:satMod val="120000"/>
                      <a:shade val="80000"/>
                    </a:schemeClr>
                  </a:solidFill>
                  <a:prstDash val="solid"/>
                </a:ln>
                <a:solidFill>
                  <a:srgbClr val="FFC9DB"/>
                </a:solidFill>
                <a:effectLst>
                  <a:glow rad="53100">
                    <a:schemeClr val="accent6">
                      <a:satMod val="180000"/>
                      <a:alpha val="30000"/>
                    </a:schemeClr>
                  </a:glow>
                </a:effectLst>
                <a:latin typeface="Cooper Black" pitchFamily="18" charset="0"/>
              </a:rPr>
              <a:t>Prophecy Scriptures</a:t>
            </a:r>
            <a:br>
              <a:rPr lang="en-US" sz="4400" b="1" spc="50" dirty="0">
                <a:ln w="12700" cmpd="sng">
                  <a:solidFill>
                    <a:schemeClr val="accent6">
                      <a:satMod val="120000"/>
                      <a:shade val="80000"/>
                    </a:schemeClr>
                  </a:solidFill>
                  <a:prstDash val="solid"/>
                </a:ln>
                <a:solidFill>
                  <a:srgbClr val="FFC9DB"/>
                </a:solidFill>
                <a:effectLst>
                  <a:glow rad="53100">
                    <a:schemeClr val="accent6">
                      <a:satMod val="180000"/>
                      <a:alpha val="30000"/>
                    </a:schemeClr>
                  </a:glow>
                </a:effectLst>
                <a:latin typeface="Cooper Black" pitchFamily="18" charset="0"/>
              </a:rPr>
            </a:br>
            <a:br>
              <a:rPr lang="en-US" sz="4400" b="1" spc="50" dirty="0">
                <a:ln w="12700" cmpd="sng">
                  <a:solidFill>
                    <a:schemeClr val="accent6">
                      <a:satMod val="120000"/>
                      <a:shade val="80000"/>
                    </a:schemeClr>
                  </a:solidFill>
                  <a:prstDash val="solid"/>
                </a:ln>
                <a:solidFill>
                  <a:srgbClr val="FFC9DB"/>
                </a:solidFill>
                <a:effectLst>
                  <a:glow rad="53100">
                    <a:schemeClr val="accent6">
                      <a:satMod val="180000"/>
                      <a:alpha val="30000"/>
                    </a:schemeClr>
                  </a:glow>
                </a:effectLst>
                <a:latin typeface="Cooper Black" pitchFamily="18" charset="0"/>
              </a:rPr>
            </a:br>
            <a:r>
              <a:rPr lang="en-US" sz="4400" b="1" spc="50" dirty="0">
                <a:ln w="12700" cmpd="sng">
                  <a:solidFill>
                    <a:schemeClr val="accent6">
                      <a:satMod val="120000"/>
                      <a:shade val="80000"/>
                    </a:schemeClr>
                  </a:solidFill>
                  <a:prstDash val="solid"/>
                </a:ln>
                <a:solidFill>
                  <a:srgbClr val="FFC9DB"/>
                </a:solidFill>
                <a:effectLst>
                  <a:glow rad="53100">
                    <a:schemeClr val="accent6">
                      <a:satMod val="180000"/>
                      <a:alpha val="30000"/>
                    </a:schemeClr>
                  </a:glow>
                </a:effectLst>
                <a:latin typeface="Cooper Black" pitchFamily="18" charset="0"/>
              </a:rPr>
              <a:t>command the moon to </a:t>
            </a:r>
            <a:br>
              <a:rPr lang="en-US" sz="4400" b="1" spc="50" dirty="0">
                <a:ln w="12700" cmpd="sng">
                  <a:solidFill>
                    <a:schemeClr val="accent6">
                      <a:satMod val="120000"/>
                      <a:shade val="80000"/>
                    </a:schemeClr>
                  </a:solidFill>
                  <a:prstDash val="solid"/>
                </a:ln>
                <a:solidFill>
                  <a:srgbClr val="FFC9DB"/>
                </a:solidFill>
                <a:effectLst>
                  <a:glow rad="53100">
                    <a:schemeClr val="accent6">
                      <a:satMod val="180000"/>
                      <a:alpha val="30000"/>
                    </a:schemeClr>
                  </a:glow>
                </a:effectLst>
                <a:latin typeface="Cooper Black" pitchFamily="18" charset="0"/>
              </a:rPr>
            </a:br>
            <a:br>
              <a:rPr lang="en-US" sz="4400" b="1" spc="50" dirty="0">
                <a:ln w="12700" cmpd="sng">
                  <a:solidFill>
                    <a:schemeClr val="accent6">
                      <a:satMod val="120000"/>
                      <a:shade val="80000"/>
                    </a:schemeClr>
                  </a:solidFill>
                  <a:prstDash val="solid"/>
                </a:ln>
                <a:solidFill>
                  <a:srgbClr val="FFC9DB"/>
                </a:solidFill>
                <a:effectLst>
                  <a:glow rad="53100">
                    <a:schemeClr val="accent6">
                      <a:satMod val="180000"/>
                      <a:alpha val="30000"/>
                    </a:schemeClr>
                  </a:glow>
                </a:effectLst>
                <a:latin typeface="Cooper Black" pitchFamily="18" charset="0"/>
              </a:rPr>
            </a:br>
            <a:r>
              <a:rPr lang="en-US" sz="4400" b="1" spc="50" dirty="0">
                <a:ln w="12700" cmpd="sng">
                  <a:solidFill>
                    <a:schemeClr val="accent6">
                      <a:satMod val="120000"/>
                      <a:shade val="80000"/>
                    </a:schemeClr>
                  </a:solidFill>
                  <a:prstDash val="solid"/>
                </a:ln>
                <a:solidFill>
                  <a:srgbClr val="FFC9DB"/>
                </a:solidFill>
                <a:effectLst>
                  <a:glow rad="53100">
                    <a:schemeClr val="accent6">
                      <a:satMod val="180000"/>
                      <a:alpha val="30000"/>
                    </a:schemeClr>
                  </a:glow>
                </a:effectLst>
                <a:latin typeface="Cooper Black" pitchFamily="18" charset="0"/>
              </a:rPr>
              <a:t>begin the festal month? </a:t>
            </a:r>
          </a:p>
        </p:txBody>
      </p:sp>
      <p:pic>
        <p:nvPicPr>
          <p:cNvPr id="1027" name="Picture 3" descr="C:\Users\Rae\Desktop\white man yes no 2.jpg"/>
          <p:cNvPicPr>
            <a:picLocks noChangeAspect="1" noChangeArrowheads="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345440" y="243840"/>
            <a:ext cx="2514600" cy="1622322"/>
          </a:xfrm>
          <a:prstGeom prst="rect">
            <a:avLst/>
          </a:prstGeom>
          <a:noFill/>
          <a:effectLst>
            <a:softEdge rad="215900"/>
          </a:effectLst>
          <a:extLst>
            <a:ext uri="{909E8E84-426E-40DD-AFC4-6F175D3DCCD1}">
              <a14:hiddenFill xmlns:a14="http://schemas.microsoft.com/office/drawing/2010/main">
                <a:solidFill>
                  <a:srgbClr val="FFFFFF"/>
                </a:solidFill>
              </a14:hiddenFill>
            </a:ext>
          </a:extLst>
        </p:spPr>
      </p:pic>
      <p:pic>
        <p:nvPicPr>
          <p:cNvPr id="1028" name="Picture 4" descr="C:\Users\Rae\Desktop\Art on Desktop\All white man clip art\3d white people\png\ques mark man 2 png.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053637" y="208280"/>
            <a:ext cx="2138363" cy="251301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1"/>
          <p:cNvSpPr txBox="1">
            <a:spLocks/>
          </p:cNvSpPr>
          <p:nvPr/>
        </p:nvSpPr>
        <p:spPr>
          <a:xfrm>
            <a:off x="11450320" y="6400800"/>
            <a:ext cx="711200" cy="381000"/>
          </a:xfrm>
          <a:prstGeom prst="rect">
            <a:avLst/>
          </a:prstGeom>
        </p:spPr>
        <p:txBody>
          <a:bodyPr vert="horz" anchor="ctr" anchorCtr="0">
            <a:normAutofit/>
          </a:bodyPr>
          <a:lstStyle>
            <a:defPPr>
              <a:defRPr lang="en-US"/>
            </a:defPPr>
            <a:lvl1pPr marL="0" algn="ctr" defTabSz="914400" rtl="0" eaLnBrk="1" latinLnBrk="0" hangingPunct="1">
              <a:defRPr kumimoji="0" sz="1400" b="1"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4C6552-42F6-43F2-A3FB-E92E8C09004E}" type="slidenum">
              <a:rPr lang="en-US" smtClean="0">
                <a:solidFill>
                  <a:srgbClr val="464653"/>
                </a:solidFill>
              </a:rPr>
              <a:pPr/>
              <a:t>60</a:t>
            </a:fld>
            <a:endParaRPr lang="en-US" dirty="0">
              <a:solidFill>
                <a:srgbClr val="464653"/>
              </a:solidFill>
            </a:endParaRPr>
          </a:p>
        </p:txBody>
      </p:sp>
      <p:sp>
        <p:nvSpPr>
          <p:cNvPr id="8" name="Oval 7"/>
          <p:cNvSpPr/>
          <p:nvPr/>
        </p:nvSpPr>
        <p:spPr>
          <a:xfrm>
            <a:off x="9337357" y="5334000"/>
            <a:ext cx="2230120" cy="1168539"/>
          </a:xfrm>
          <a:prstGeom prst="ellipse">
            <a:avLst/>
          </a:prstGeom>
          <a:solidFill>
            <a:schemeClr val="accent5">
              <a:lumMod val="60000"/>
              <a:lumOff val="40000"/>
              <a:alpha val="77000"/>
            </a:schemeClr>
          </a:solidFill>
          <a:scene3d>
            <a:camera prst="orthographicFront"/>
            <a:lightRig rig="flat" dir="tl"/>
          </a:scene3d>
          <a:sp3d>
            <a:bevelT w="152400" h="50800" prst="softRound"/>
          </a:sp3d>
        </p:spPr>
        <p:txBody>
          <a:bodyPr wrap="square" lIns="91440" tIns="45720" rIns="91440" bIns="45720">
            <a:spAutoFit/>
            <a:sp3d contourW="19050" prstMaterial="clear">
              <a:bevelT w="50800" h="50800"/>
              <a:contourClr>
                <a:schemeClr val="accent5">
                  <a:tint val="70000"/>
                  <a:satMod val="180000"/>
                  <a:alpha val="70000"/>
                </a:schemeClr>
              </a:contourClr>
            </a:sp3d>
          </a:bodyPr>
          <a:lstStyle/>
          <a:p>
            <a:pPr algn="ctr"/>
            <a:r>
              <a:rPr lang="en-US" sz="4800" b="1" cap="none" spc="0" dirty="0">
                <a:ln w="76200"/>
                <a:solidFill>
                  <a:srgbClr val="8E002F"/>
                </a:solidFill>
                <a:effectLst/>
                <a:latin typeface="Ravie" pitchFamily="82" charset="0"/>
              </a:rPr>
              <a:t>NO!</a:t>
            </a:r>
          </a:p>
        </p:txBody>
      </p:sp>
    </p:spTree>
    <p:extLst>
      <p:ext uri="{BB962C8B-B14F-4D97-AF65-F5344CB8AC3E}">
        <p14:creationId xmlns:p14="http://schemas.microsoft.com/office/powerpoint/2010/main" val="1801631822"/>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80">
                                          <p:stCondLst>
                                            <p:cond delay="0"/>
                                          </p:stCondLst>
                                        </p:cTn>
                                        <p:tgtEl>
                                          <p:spTgt spid="1027"/>
                                        </p:tgtEl>
                                      </p:cBhvr>
                                    </p:animEffect>
                                    <p:anim calcmode="lin" valueType="num">
                                      <p:cBhvr>
                                        <p:cTn id="8"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7"/>
                                        </p:tgtEl>
                                      </p:cBhvr>
                                      <p:to x="100000" y="60000"/>
                                    </p:animScale>
                                    <p:animScale>
                                      <p:cBhvr>
                                        <p:cTn id="14" dur="166" decel="50000">
                                          <p:stCondLst>
                                            <p:cond delay="676"/>
                                          </p:stCondLst>
                                        </p:cTn>
                                        <p:tgtEl>
                                          <p:spTgt spid="1027"/>
                                        </p:tgtEl>
                                      </p:cBhvr>
                                      <p:to x="100000" y="100000"/>
                                    </p:animScale>
                                    <p:animScale>
                                      <p:cBhvr>
                                        <p:cTn id="15" dur="26">
                                          <p:stCondLst>
                                            <p:cond delay="1312"/>
                                          </p:stCondLst>
                                        </p:cTn>
                                        <p:tgtEl>
                                          <p:spTgt spid="1027"/>
                                        </p:tgtEl>
                                      </p:cBhvr>
                                      <p:to x="100000" y="80000"/>
                                    </p:animScale>
                                    <p:animScale>
                                      <p:cBhvr>
                                        <p:cTn id="16" dur="166" decel="50000">
                                          <p:stCondLst>
                                            <p:cond delay="1338"/>
                                          </p:stCondLst>
                                        </p:cTn>
                                        <p:tgtEl>
                                          <p:spTgt spid="1027"/>
                                        </p:tgtEl>
                                      </p:cBhvr>
                                      <p:to x="100000" y="100000"/>
                                    </p:animScale>
                                    <p:animScale>
                                      <p:cBhvr>
                                        <p:cTn id="17" dur="26">
                                          <p:stCondLst>
                                            <p:cond delay="1642"/>
                                          </p:stCondLst>
                                        </p:cTn>
                                        <p:tgtEl>
                                          <p:spTgt spid="1027"/>
                                        </p:tgtEl>
                                      </p:cBhvr>
                                      <p:to x="100000" y="90000"/>
                                    </p:animScale>
                                    <p:animScale>
                                      <p:cBhvr>
                                        <p:cTn id="18" dur="166" decel="50000">
                                          <p:stCondLst>
                                            <p:cond delay="1668"/>
                                          </p:stCondLst>
                                        </p:cTn>
                                        <p:tgtEl>
                                          <p:spTgt spid="1027"/>
                                        </p:tgtEl>
                                      </p:cBhvr>
                                      <p:to x="100000" y="100000"/>
                                    </p:animScale>
                                    <p:animScale>
                                      <p:cBhvr>
                                        <p:cTn id="19" dur="26">
                                          <p:stCondLst>
                                            <p:cond delay="1808"/>
                                          </p:stCondLst>
                                        </p:cTn>
                                        <p:tgtEl>
                                          <p:spTgt spid="1027"/>
                                        </p:tgtEl>
                                      </p:cBhvr>
                                      <p:to x="100000" y="95000"/>
                                    </p:animScale>
                                    <p:animScale>
                                      <p:cBhvr>
                                        <p:cTn id="20" dur="166" decel="50000">
                                          <p:stCondLst>
                                            <p:cond delay="1834"/>
                                          </p:stCondLst>
                                        </p:cTn>
                                        <p:tgtEl>
                                          <p:spTgt spid="1027"/>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80">
                                          <p:stCondLst>
                                            <p:cond delay="0"/>
                                          </p:stCondLst>
                                        </p:cTn>
                                        <p:tgtEl>
                                          <p:spTgt spid="8"/>
                                        </p:tgtEl>
                                      </p:cBhvr>
                                    </p:animEffect>
                                    <p:anim calcmode="lin" valueType="num">
                                      <p:cBhvr>
                                        <p:cTn id="3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7" dur="26">
                                          <p:stCondLst>
                                            <p:cond delay="650"/>
                                          </p:stCondLst>
                                        </p:cTn>
                                        <p:tgtEl>
                                          <p:spTgt spid="8"/>
                                        </p:tgtEl>
                                      </p:cBhvr>
                                      <p:to x="100000" y="60000"/>
                                    </p:animScale>
                                    <p:animScale>
                                      <p:cBhvr>
                                        <p:cTn id="38" dur="166" decel="50000">
                                          <p:stCondLst>
                                            <p:cond delay="676"/>
                                          </p:stCondLst>
                                        </p:cTn>
                                        <p:tgtEl>
                                          <p:spTgt spid="8"/>
                                        </p:tgtEl>
                                      </p:cBhvr>
                                      <p:to x="100000" y="100000"/>
                                    </p:animScale>
                                    <p:animScale>
                                      <p:cBhvr>
                                        <p:cTn id="39" dur="26">
                                          <p:stCondLst>
                                            <p:cond delay="1312"/>
                                          </p:stCondLst>
                                        </p:cTn>
                                        <p:tgtEl>
                                          <p:spTgt spid="8"/>
                                        </p:tgtEl>
                                      </p:cBhvr>
                                      <p:to x="100000" y="80000"/>
                                    </p:animScale>
                                    <p:animScale>
                                      <p:cBhvr>
                                        <p:cTn id="40" dur="166" decel="50000">
                                          <p:stCondLst>
                                            <p:cond delay="1338"/>
                                          </p:stCondLst>
                                        </p:cTn>
                                        <p:tgtEl>
                                          <p:spTgt spid="8"/>
                                        </p:tgtEl>
                                      </p:cBhvr>
                                      <p:to x="100000" y="100000"/>
                                    </p:animScale>
                                    <p:animScale>
                                      <p:cBhvr>
                                        <p:cTn id="41" dur="26">
                                          <p:stCondLst>
                                            <p:cond delay="1642"/>
                                          </p:stCondLst>
                                        </p:cTn>
                                        <p:tgtEl>
                                          <p:spTgt spid="8"/>
                                        </p:tgtEl>
                                      </p:cBhvr>
                                      <p:to x="100000" y="90000"/>
                                    </p:animScale>
                                    <p:animScale>
                                      <p:cBhvr>
                                        <p:cTn id="42" dur="166" decel="50000">
                                          <p:stCondLst>
                                            <p:cond delay="1668"/>
                                          </p:stCondLst>
                                        </p:cTn>
                                        <p:tgtEl>
                                          <p:spTgt spid="8"/>
                                        </p:tgtEl>
                                      </p:cBhvr>
                                      <p:to x="100000" y="100000"/>
                                    </p:animScale>
                                    <p:animScale>
                                      <p:cBhvr>
                                        <p:cTn id="43" dur="26">
                                          <p:stCondLst>
                                            <p:cond delay="1808"/>
                                          </p:stCondLst>
                                        </p:cTn>
                                        <p:tgtEl>
                                          <p:spTgt spid="8"/>
                                        </p:tgtEl>
                                      </p:cBhvr>
                                      <p:to x="100000" y="95000"/>
                                    </p:animScale>
                                    <p:animScale>
                                      <p:cBhvr>
                                        <p:cTn id="44" dur="166" decel="50000">
                                          <p:stCondLst>
                                            <p:cond delay="1834"/>
                                          </p:stCondLst>
                                        </p:cTn>
                                        <p:tgtEl>
                                          <p:spTgt spid="8"/>
                                        </p:tgtEl>
                                      </p:cBhvr>
                                      <p:to x="100000" y="100000"/>
                                    </p:animScale>
                                  </p:childTnLst>
                                </p:cTn>
                              </p:par>
                            </p:childTnLst>
                          </p:cTn>
                        </p:par>
                        <p:par>
                          <p:cTn id="45" fill="hold">
                            <p:stCondLst>
                              <p:cond delay="2000"/>
                            </p:stCondLst>
                            <p:childTnLst>
                              <p:par>
                                <p:cTn id="46" presetID="6" presetClass="emph" presetSubtype="0" fill="hold" grpId="1" nodeType="afterEffect">
                                  <p:stCondLst>
                                    <p:cond delay="0"/>
                                  </p:stCondLst>
                                  <p:childTnLst>
                                    <p:animScale>
                                      <p:cBhvr>
                                        <p:cTn id="47"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8" grpId="1"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flip="none" rotWithShape="1">
          <a:gsLst>
            <a:gs pos="19000">
              <a:schemeClr val="accent5">
                <a:lumMod val="20000"/>
                <a:lumOff val="80000"/>
              </a:schemeClr>
            </a:gs>
            <a:gs pos="42000">
              <a:srgbClr val="C9E7A7"/>
            </a:gs>
            <a:gs pos="68000">
              <a:schemeClr val="bg1"/>
            </a:gs>
          </a:gsLst>
          <a:lin ang="0" scaled="1"/>
          <a:tileRect/>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normAutofit fontScale="85000" lnSpcReduction="20000"/>
          </a:bodyPr>
          <a:lstStyle/>
          <a:p>
            <a:fld id="{AA4C6552-42F6-43F2-A3FB-E92E8C09004E}" type="slidenum">
              <a:rPr lang="en-US" smtClean="0"/>
              <a:pPr/>
              <a:t>61</a:t>
            </a:fld>
            <a:endParaRPr lang="en-US" dirty="0"/>
          </a:p>
        </p:txBody>
      </p:sp>
      <p:pic>
        <p:nvPicPr>
          <p:cNvPr id="5" name="Picture 2" descr="C:\Users\Rae\Desktop\Flat Earth\3dwm check mark 2.jpg"/>
          <p:cNvPicPr>
            <a:picLocks noChangeAspect="1" noChangeArrowheads="1"/>
          </p:cNvPicPr>
          <p:nvPr/>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8977086" y="1524000"/>
            <a:ext cx="3048000" cy="30480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812800" y="228600"/>
            <a:ext cx="10871200" cy="990600"/>
          </a:xfrm>
        </p:spPr>
        <p:txBody>
          <a:bodyPr>
            <a:normAutofit/>
            <a:scene3d>
              <a:camera prst="orthographicFront"/>
              <a:lightRig rig="threePt" dir="t"/>
            </a:scene3d>
            <a:sp3d extrusionH="57150">
              <a:bevelT w="38100" h="38100"/>
            </a:sp3d>
          </a:bodyPr>
          <a:lstStyle/>
          <a:p>
            <a:pPr algn="ctr"/>
            <a:r>
              <a:rPr lang="en-US" sz="4800" b="1" dirty="0">
                <a:solidFill>
                  <a:schemeClr val="accent5"/>
                </a:solidFill>
                <a:effectLst>
                  <a:glow rad="101600">
                    <a:srgbClr val="FFC000">
                      <a:alpha val="60000"/>
                    </a:srgbClr>
                  </a:glow>
                </a:effectLst>
                <a:latin typeface="Arial Rounded MT Bold" pitchFamily="34" charset="0"/>
              </a:rPr>
              <a:t>H3394</a:t>
            </a:r>
            <a:r>
              <a:rPr lang="en-US" sz="4800" dirty="0">
                <a:latin typeface="Arial Rounded MT Bold" pitchFamily="34" charset="0"/>
              </a:rPr>
              <a:t>   </a:t>
            </a:r>
            <a:r>
              <a:rPr lang="en-US" sz="4800" b="1" dirty="0">
                <a:solidFill>
                  <a:srgbClr val="FF9900"/>
                </a:solidFill>
                <a:latin typeface="Arial Rounded MT Bold" pitchFamily="34" charset="0"/>
                <a:cs typeface="Aharoni" pitchFamily="2" charset="-79"/>
              </a:rPr>
              <a:t>Warning</a:t>
            </a:r>
            <a:r>
              <a:rPr lang="en-US" sz="4800" dirty="0">
                <a:latin typeface="Arial Rounded MT Bold" pitchFamily="34" charset="0"/>
              </a:rPr>
              <a:t> </a:t>
            </a:r>
            <a:r>
              <a:rPr lang="en-US" sz="4800" b="1" dirty="0">
                <a:solidFill>
                  <a:schemeClr val="bg1">
                    <a:lumMod val="65000"/>
                  </a:schemeClr>
                </a:solidFill>
                <a:latin typeface="Arial Rounded MT Bold" pitchFamily="34" charset="0"/>
                <a:cs typeface="Aharoni" pitchFamily="2" charset="-79"/>
              </a:rPr>
              <a:t>Category</a:t>
            </a:r>
            <a:endParaRPr lang="en-US" sz="4800" b="1" dirty="0">
              <a:latin typeface="Arial Rounded MT Bold" pitchFamily="34" charset="0"/>
            </a:endParaRPr>
          </a:p>
        </p:txBody>
      </p:sp>
      <p:sp>
        <p:nvSpPr>
          <p:cNvPr id="8" name="TextBox 7"/>
          <p:cNvSpPr txBox="1"/>
          <p:nvPr/>
        </p:nvSpPr>
        <p:spPr>
          <a:xfrm>
            <a:off x="304800" y="4419600"/>
            <a:ext cx="9220200" cy="2185214"/>
          </a:xfrm>
          <a:prstGeom prst="rect">
            <a:avLst/>
          </a:prstGeom>
          <a:solidFill>
            <a:srgbClr val="00B050"/>
          </a:solidFill>
          <a:scene3d>
            <a:camera prst="orthographicFront"/>
            <a:lightRig rig="threePt" dir="t"/>
          </a:scene3d>
          <a:sp3d>
            <a:bevelT w="152400" h="50800" prst="softRound"/>
          </a:sp3d>
        </p:spPr>
        <p:txBody>
          <a:bodyPr wrap="square" rtlCol="0">
            <a:spAutoFit/>
          </a:bodyPr>
          <a:lstStyle/>
          <a:p>
            <a:pPr algn="ctr"/>
            <a:r>
              <a:rPr lang="en-US" sz="3400" b="1" cap="all" dirty="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omic Sans MS" pitchFamily="66" charset="0"/>
              </a:rPr>
              <a:t>Note The 2 commands in Torah </a:t>
            </a:r>
            <a:br>
              <a:rPr lang="en-US" sz="3400" b="1" cap="all" dirty="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omic Sans MS" pitchFamily="66" charset="0"/>
              </a:rPr>
            </a:br>
            <a:r>
              <a:rPr lang="en-US" sz="3400" b="1" cap="all" dirty="0">
                <a:ln w="9000" cmpd="sng">
                  <a:solidFill>
                    <a:srgbClr val="002060"/>
                  </a:solidFill>
                  <a:prstDash val="solid"/>
                </a:ln>
                <a:solidFill>
                  <a:srgbClr val="002060"/>
                </a:solidFill>
                <a:latin typeface="Comic Sans MS" pitchFamily="66" charset="0"/>
              </a:rPr>
              <a:t>do </a:t>
            </a:r>
            <a:r>
              <a:rPr lang="en-US" sz="3400" b="1" cap="all" dirty="0" err="1">
                <a:ln w="9000" cmpd="sng">
                  <a:solidFill>
                    <a:srgbClr val="002060"/>
                  </a:solidFill>
                  <a:prstDash val="solid"/>
                </a:ln>
                <a:solidFill>
                  <a:srgbClr val="002060"/>
                </a:solidFill>
                <a:latin typeface="Comic Sans MS" pitchFamily="66" charset="0"/>
              </a:rPr>
              <a:t>n</a:t>
            </a:r>
            <a:r>
              <a:rPr lang="en-US" sz="3400" b="1" cap="all" dirty="0" err="1">
                <a:ln w="9000" cmpd="sng">
                  <a:solidFill>
                    <a:srgbClr val="002060"/>
                  </a:solidFill>
                  <a:prstDash val="solid"/>
                </a:ln>
                <a:solidFill>
                  <a:srgbClr val="002060"/>
                </a:solidFill>
                <a:effectLst/>
                <a:latin typeface="Comic Sans MS" pitchFamily="66" charset="0"/>
              </a:rPr>
              <a:t>OT</a:t>
            </a:r>
            <a:r>
              <a:rPr lang="en-US" sz="3400" b="1" cap="all" dirty="0">
                <a:ln w="9000" cmpd="sng">
                  <a:solidFill>
                    <a:srgbClr val="002060"/>
                  </a:solidFill>
                  <a:prstDash val="solid"/>
                </a:ln>
                <a:solidFill>
                  <a:srgbClr val="002060"/>
                </a:solidFill>
                <a:effectLst/>
                <a:latin typeface="Comic Sans MS" pitchFamily="66" charset="0"/>
              </a:rPr>
              <a:t> </a:t>
            </a:r>
            <a:r>
              <a:rPr lang="en-US" sz="3400" b="1" cap="all" dirty="0">
                <a:ln w="9000" cmpd="sng">
                  <a:solidFill>
                    <a:srgbClr val="002060"/>
                  </a:solidFill>
                  <a:prstDash val="solid"/>
                </a:ln>
                <a:solidFill>
                  <a:srgbClr val="FF9900"/>
                </a:solidFill>
                <a:effectLst/>
                <a:latin typeface="Comic Sans MS" pitchFamily="66" charset="0"/>
              </a:rPr>
              <a:t>promote </a:t>
            </a:r>
            <a:r>
              <a:rPr lang="en-US" sz="3400" b="1" cap="all" dirty="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omic Sans MS" pitchFamily="66" charset="0"/>
              </a:rPr>
              <a:t>the moon is </a:t>
            </a:r>
            <a:br>
              <a:rPr lang="en-US" sz="3400" b="1" cap="all" dirty="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omic Sans MS" pitchFamily="66" charset="0"/>
              </a:rPr>
            </a:br>
            <a:r>
              <a:rPr lang="en-US" sz="3400" b="1" cap="all" dirty="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omic Sans MS" pitchFamily="66" charset="0"/>
              </a:rPr>
              <a:t>to commence the beginning </a:t>
            </a:r>
            <a:br>
              <a:rPr lang="en-US" sz="3400" b="1" cap="all" dirty="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omic Sans MS" pitchFamily="66" charset="0"/>
              </a:rPr>
            </a:br>
            <a:r>
              <a:rPr lang="en-US" sz="3400" b="1" cap="all" dirty="0">
                <a:ln w="9000" cmpd="sng">
                  <a:solidFill>
                    <a:srgbClr val="002060"/>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latin typeface="Comic Sans MS" pitchFamily="66" charset="0"/>
              </a:rPr>
              <a:t>of yahuah’s months!</a:t>
            </a:r>
          </a:p>
        </p:txBody>
      </p:sp>
      <p:sp>
        <p:nvSpPr>
          <p:cNvPr id="3" name="Content Placeholder 2"/>
          <p:cNvSpPr>
            <a:spLocks noGrp="1"/>
          </p:cNvSpPr>
          <p:nvPr>
            <p:ph sz="quarter" idx="1"/>
          </p:nvPr>
        </p:nvSpPr>
        <p:spPr>
          <a:xfrm>
            <a:off x="762000" y="1600200"/>
            <a:ext cx="8610600" cy="2895600"/>
          </a:xfrm>
        </p:spPr>
        <p:txBody>
          <a:bodyPr/>
          <a:lstStyle/>
          <a:p>
            <a:pPr marL="0" indent="0">
              <a:buNone/>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Cordia New" pitchFamily="34" charset="-34"/>
              </a:rPr>
              <a:t>In this category there are 5 very </a:t>
            </a:r>
            <a:b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Cordia New" pitchFamily="34" charset="-34"/>
              </a:rPr>
            </a:b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Cordia New" pitchFamily="34" charset="-34"/>
              </a:rPr>
              <a:t>strict commands about gazing and/or worshipping any of the heavenly bodies. </a:t>
            </a:r>
          </a:p>
          <a:p>
            <a:pPr marL="0" indent="0">
              <a:buNone/>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Cordia New" pitchFamily="34" charset="-34"/>
              </a:rPr>
              <a:t>TWO of these commands are in Torah.</a:t>
            </a:r>
          </a:p>
          <a:p>
            <a:pPr marL="0" indent="0">
              <a:buNone/>
            </a:pPr>
            <a:r>
              <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Cordia New" pitchFamily="34" charset="-34"/>
              </a:rPr>
              <a:t>THREE commands follow in support. </a:t>
            </a:r>
            <a:endParaRPr lang="en-US" dirty="0"/>
          </a:p>
        </p:txBody>
      </p:sp>
    </p:spTree>
    <p:extLst>
      <p:ext uri="{BB962C8B-B14F-4D97-AF65-F5344CB8AC3E}">
        <p14:creationId xmlns:p14="http://schemas.microsoft.com/office/powerpoint/2010/main" val="2167399833"/>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1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4256690" y="522268"/>
            <a:ext cx="7325710" cy="5878532"/>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lvl="0" algn="ctr"/>
            <a:endParaRPr lang="en-US" sz="3200" b="1" i="1" dirty="0">
              <a:solidFill>
                <a:srgbClr val="FFFF00"/>
              </a:solidFill>
              <a:latin typeface="Arial" panose="020B0604020202020204" pitchFamily="34" charset="0"/>
              <a:cs typeface="Arial" panose="020B0604020202020204" pitchFamily="34" charset="0"/>
            </a:endParaRPr>
          </a:p>
          <a:p>
            <a:pPr lvl="0" algn="ctr"/>
            <a:r>
              <a:rPr lang="en-US" sz="3200" b="1" i="1" dirty="0">
                <a:ln>
                  <a:solidFill>
                    <a:srgbClr val="002060"/>
                  </a:solidFill>
                </a:ln>
                <a:solidFill>
                  <a:srgbClr val="FFFF00"/>
                </a:solidFill>
                <a:latin typeface="Arial" panose="020B0604020202020204" pitchFamily="34" charset="0"/>
                <a:cs typeface="Arial" panose="020B0604020202020204" pitchFamily="34" charset="0"/>
              </a:rPr>
              <a:t>1</a:t>
            </a:r>
            <a:r>
              <a:rPr lang="en-US" sz="3200" b="1" i="1" baseline="30000" dirty="0">
                <a:ln>
                  <a:solidFill>
                    <a:srgbClr val="002060"/>
                  </a:solidFill>
                </a:ln>
                <a:solidFill>
                  <a:srgbClr val="FFFF00"/>
                </a:solidFill>
                <a:latin typeface="Arial" panose="020B0604020202020204" pitchFamily="34" charset="0"/>
                <a:cs typeface="Arial" panose="020B0604020202020204" pitchFamily="34" charset="0"/>
              </a:rPr>
              <a:t>st</a:t>
            </a:r>
            <a:r>
              <a:rPr lang="en-US" sz="3200" b="1" i="1" dirty="0">
                <a:ln>
                  <a:solidFill>
                    <a:srgbClr val="002060"/>
                  </a:solidFill>
                </a:ln>
                <a:solidFill>
                  <a:srgbClr val="FFFF00"/>
                </a:solidFill>
                <a:latin typeface="Arial" panose="020B0604020202020204" pitchFamily="34" charset="0"/>
                <a:cs typeface="Arial" panose="020B0604020202020204" pitchFamily="34" charset="0"/>
              </a:rPr>
              <a:t> Torah Warning:</a:t>
            </a:r>
            <a:r>
              <a:rPr lang="en-US" sz="3200" b="1" i="1" dirty="0">
                <a:ln>
                  <a:solidFill>
                    <a:srgbClr val="002060"/>
                  </a:solidFill>
                </a:ln>
                <a:solidFill>
                  <a:schemeClr val="bg1"/>
                </a:solidFill>
                <a:latin typeface="Arial" panose="020B0604020202020204" pitchFamily="34" charset="0"/>
                <a:cs typeface="Arial" panose="020B0604020202020204" pitchFamily="34" charset="0"/>
              </a:rPr>
              <a:t>  Deut 4:19 </a:t>
            </a:r>
          </a:p>
          <a:p>
            <a:pPr lvl="0" algn="ctr"/>
            <a:br>
              <a:rPr lang="en-US" sz="3200" b="1" i="1" dirty="0">
                <a:solidFill>
                  <a:schemeClr val="bg1"/>
                </a:solidFill>
                <a:latin typeface="Arial" panose="020B0604020202020204" pitchFamily="34" charset="0"/>
                <a:cs typeface="Arial" panose="020B0604020202020204" pitchFamily="34" charset="0"/>
              </a:rPr>
            </a:br>
            <a:r>
              <a:rPr lang="en-US" sz="2800" b="1" dirty="0">
                <a:ln>
                  <a:solidFill>
                    <a:srgbClr val="002060"/>
                  </a:solidFill>
                </a:ln>
                <a:solidFill>
                  <a:schemeClr val="bg1"/>
                </a:solidFill>
                <a:latin typeface="Arial" panose="020B0604020202020204" pitchFamily="34" charset="0"/>
                <a:cs typeface="Arial" panose="020B0604020202020204" pitchFamily="34" charset="0"/>
              </a:rPr>
              <a:t>“And lest thou lift up thine eyes unto heaven, and when thou seest the sun, and the </a:t>
            </a:r>
            <a:r>
              <a:rPr lang="en-US" sz="2800" b="1" dirty="0">
                <a:ln>
                  <a:solidFill>
                    <a:srgbClr val="002060"/>
                  </a:solidFill>
                </a:ln>
                <a:solidFill>
                  <a:srgbClr val="FFFF00"/>
                </a:solidFill>
                <a:effectLst>
                  <a:outerShdw blurRad="69850" dist="43180" dir="5400000" sx="0" sy="0">
                    <a:srgbClr val="000000">
                      <a:alpha val="65000"/>
                    </a:srgbClr>
                  </a:outerShdw>
                </a:effectLst>
                <a:latin typeface="Arial" panose="020B0604020202020204" pitchFamily="34" charset="0"/>
                <a:cs typeface="Arial" panose="020B0604020202020204" pitchFamily="34" charset="0"/>
              </a:rPr>
              <a:t>MOON,</a:t>
            </a:r>
            <a:r>
              <a:rPr lang="en-US" sz="2800" b="1" dirty="0">
                <a:ln>
                  <a:solidFill>
                    <a:srgbClr val="002060"/>
                  </a:solidFill>
                </a:ln>
                <a:latin typeface="Arial" panose="020B0604020202020204" pitchFamily="34" charset="0"/>
                <a:cs typeface="Arial" panose="020B0604020202020204" pitchFamily="34" charset="0"/>
              </a:rPr>
              <a:t> </a:t>
            </a:r>
            <a:r>
              <a:rPr lang="en-US" sz="2800" b="1" dirty="0">
                <a:ln>
                  <a:solidFill>
                    <a:srgbClr val="002060"/>
                  </a:solidFill>
                </a:ln>
                <a:solidFill>
                  <a:schemeClr val="bg1"/>
                </a:solidFill>
                <a:latin typeface="Arial" panose="020B0604020202020204" pitchFamily="34" charset="0"/>
                <a:cs typeface="Arial" panose="020B0604020202020204" pitchFamily="34" charset="0"/>
              </a:rPr>
              <a:t>and the stars, </a:t>
            </a:r>
            <a:br>
              <a:rPr lang="en-US" sz="2800" b="1" dirty="0">
                <a:ln>
                  <a:solidFill>
                    <a:srgbClr val="002060"/>
                  </a:solidFill>
                </a:ln>
                <a:solidFill>
                  <a:schemeClr val="bg1"/>
                </a:solidFill>
                <a:latin typeface="Arial" panose="020B0604020202020204" pitchFamily="34" charset="0"/>
                <a:cs typeface="Arial" panose="020B0604020202020204" pitchFamily="34" charset="0"/>
              </a:rPr>
            </a:br>
            <a:r>
              <a:rPr lang="en-US" sz="2800" b="1" dirty="0">
                <a:ln>
                  <a:solidFill>
                    <a:srgbClr val="002060"/>
                  </a:solidFill>
                </a:ln>
                <a:solidFill>
                  <a:schemeClr val="bg1"/>
                </a:solidFill>
                <a:latin typeface="Arial" panose="020B0604020202020204" pitchFamily="34" charset="0"/>
                <a:cs typeface="Arial" panose="020B0604020202020204" pitchFamily="34" charset="0"/>
              </a:rPr>
              <a:t>even all the host of heaven, </a:t>
            </a:r>
            <a:br>
              <a:rPr lang="en-US" sz="2800" b="1" dirty="0">
                <a:ln>
                  <a:solidFill>
                    <a:srgbClr val="002060"/>
                  </a:solidFill>
                </a:ln>
                <a:solidFill>
                  <a:schemeClr val="bg1"/>
                </a:solidFill>
                <a:latin typeface="Arial" panose="020B0604020202020204" pitchFamily="34" charset="0"/>
                <a:cs typeface="Arial" panose="020B0604020202020204" pitchFamily="34" charset="0"/>
              </a:rPr>
            </a:br>
            <a:r>
              <a:rPr lang="en-US" sz="2800" b="1" dirty="0" err="1">
                <a:ln>
                  <a:solidFill>
                    <a:srgbClr val="002060"/>
                  </a:solidFill>
                </a:ln>
                <a:solidFill>
                  <a:schemeClr val="bg1"/>
                </a:solidFill>
                <a:latin typeface="Arial" panose="020B0604020202020204" pitchFamily="34" charset="0"/>
                <a:cs typeface="Arial" panose="020B0604020202020204" pitchFamily="34" charset="0"/>
              </a:rPr>
              <a:t>shouldest</a:t>
            </a:r>
            <a:r>
              <a:rPr lang="en-US" sz="2800" b="1" dirty="0">
                <a:ln>
                  <a:solidFill>
                    <a:srgbClr val="002060"/>
                  </a:solidFill>
                </a:ln>
                <a:solidFill>
                  <a:schemeClr val="bg1"/>
                </a:solidFill>
                <a:latin typeface="Arial" panose="020B0604020202020204" pitchFamily="34" charset="0"/>
                <a:cs typeface="Arial" panose="020B0604020202020204" pitchFamily="34" charset="0"/>
              </a:rPr>
              <a:t> be driven to worship them, </a:t>
            </a:r>
            <a:br>
              <a:rPr lang="en-US" sz="2800" b="1" dirty="0">
                <a:ln>
                  <a:solidFill>
                    <a:srgbClr val="002060"/>
                  </a:solidFill>
                </a:ln>
                <a:solidFill>
                  <a:schemeClr val="bg1"/>
                </a:solidFill>
                <a:latin typeface="Arial" panose="020B0604020202020204" pitchFamily="34" charset="0"/>
                <a:cs typeface="Arial" panose="020B0604020202020204" pitchFamily="34" charset="0"/>
              </a:rPr>
            </a:br>
            <a:r>
              <a:rPr lang="en-US" sz="2800" b="1" u="sng" dirty="0">
                <a:ln>
                  <a:solidFill>
                    <a:srgbClr val="002060"/>
                  </a:solidFill>
                </a:ln>
                <a:solidFill>
                  <a:srgbClr val="FFFF00"/>
                </a:solidFill>
                <a:latin typeface="Arial" panose="020B0604020202020204" pitchFamily="34" charset="0"/>
                <a:cs typeface="Arial" panose="020B0604020202020204" pitchFamily="34" charset="0"/>
              </a:rPr>
              <a:t>and serve them</a:t>
            </a:r>
            <a:r>
              <a:rPr lang="en-US" sz="2800" b="1" dirty="0">
                <a:ln>
                  <a:solidFill>
                    <a:srgbClr val="002060"/>
                  </a:solidFill>
                </a:ln>
                <a:solidFill>
                  <a:srgbClr val="FFFF00"/>
                </a:solidFill>
                <a:latin typeface="Arial" panose="020B0604020202020204" pitchFamily="34" charset="0"/>
                <a:cs typeface="Arial" panose="020B0604020202020204" pitchFamily="34" charset="0"/>
              </a:rPr>
              <a:t>,</a:t>
            </a:r>
            <a:r>
              <a:rPr lang="en-US" sz="2800" b="1" dirty="0">
                <a:ln>
                  <a:solidFill>
                    <a:srgbClr val="002060"/>
                  </a:solidFill>
                </a:ln>
                <a:latin typeface="Arial" panose="020B0604020202020204" pitchFamily="34" charset="0"/>
                <a:cs typeface="Arial" panose="020B0604020202020204" pitchFamily="34" charset="0"/>
              </a:rPr>
              <a:t> </a:t>
            </a:r>
            <a:br>
              <a:rPr lang="en-US" sz="2800" b="1" dirty="0">
                <a:ln>
                  <a:solidFill>
                    <a:srgbClr val="002060"/>
                  </a:solidFill>
                </a:ln>
                <a:latin typeface="Arial" panose="020B0604020202020204" pitchFamily="34" charset="0"/>
                <a:cs typeface="Arial" panose="020B0604020202020204" pitchFamily="34" charset="0"/>
              </a:rPr>
            </a:br>
            <a:r>
              <a:rPr lang="en-US" sz="2800" b="1" dirty="0">
                <a:ln>
                  <a:solidFill>
                    <a:srgbClr val="002060"/>
                  </a:solidFill>
                </a:ln>
                <a:solidFill>
                  <a:schemeClr val="bg1"/>
                </a:solidFill>
                <a:latin typeface="Arial" panose="020B0604020202020204" pitchFamily="34" charset="0"/>
                <a:cs typeface="Arial" panose="020B0604020202020204" pitchFamily="34" charset="0"/>
              </a:rPr>
              <a:t>which Yahuah thy Elohim </a:t>
            </a:r>
            <a:br>
              <a:rPr lang="en-US" sz="2800" b="1" dirty="0">
                <a:ln>
                  <a:solidFill>
                    <a:srgbClr val="002060"/>
                  </a:solidFill>
                </a:ln>
                <a:solidFill>
                  <a:schemeClr val="bg1"/>
                </a:solidFill>
                <a:latin typeface="Arial" panose="020B0604020202020204" pitchFamily="34" charset="0"/>
                <a:cs typeface="Arial" panose="020B0604020202020204" pitchFamily="34" charset="0"/>
              </a:rPr>
            </a:br>
            <a:r>
              <a:rPr lang="en-US" sz="2800" b="1" dirty="0">
                <a:ln>
                  <a:solidFill>
                    <a:srgbClr val="002060"/>
                  </a:solidFill>
                </a:ln>
                <a:solidFill>
                  <a:schemeClr val="bg1"/>
                </a:solidFill>
                <a:latin typeface="Arial" panose="020B0604020202020204" pitchFamily="34" charset="0"/>
                <a:cs typeface="Arial" panose="020B0604020202020204" pitchFamily="34" charset="0"/>
              </a:rPr>
              <a:t>hath divided unto all nations </a:t>
            </a:r>
            <a:br>
              <a:rPr lang="en-US" sz="2800" b="1" dirty="0">
                <a:ln>
                  <a:solidFill>
                    <a:srgbClr val="002060"/>
                  </a:solidFill>
                </a:ln>
                <a:solidFill>
                  <a:schemeClr val="bg1"/>
                </a:solidFill>
                <a:latin typeface="Arial" panose="020B0604020202020204" pitchFamily="34" charset="0"/>
                <a:cs typeface="Arial" panose="020B0604020202020204" pitchFamily="34" charset="0"/>
              </a:rPr>
            </a:br>
            <a:r>
              <a:rPr lang="en-US" sz="2800" b="1" dirty="0">
                <a:ln>
                  <a:solidFill>
                    <a:srgbClr val="002060"/>
                  </a:solidFill>
                </a:ln>
                <a:solidFill>
                  <a:schemeClr val="bg1"/>
                </a:solidFill>
                <a:latin typeface="Arial" panose="020B0604020202020204" pitchFamily="34" charset="0"/>
                <a:cs typeface="Arial" panose="020B0604020202020204" pitchFamily="34" charset="0"/>
              </a:rPr>
              <a:t>under the whole heaven.”</a:t>
            </a:r>
          </a:p>
          <a:p>
            <a:pPr lvl="0" algn="ctr"/>
            <a:endParaRPr lang="en-US" sz="2800" b="1" dirty="0">
              <a:ln>
                <a:solidFill>
                  <a:srgbClr val="002060"/>
                </a:solidFill>
              </a:ln>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786847" y="457200"/>
            <a:ext cx="979755"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extrusionH="57150" prstMaterial="softEdge">
              <a:bevelT w="29210" h="16510"/>
              <a:contourClr>
                <a:schemeClr val="accent4">
                  <a:alpha val="95000"/>
                </a:schemeClr>
              </a:contourClr>
            </a:sp3d>
          </a:bodyPr>
          <a:lstStyle/>
          <a:p>
            <a:pPr algn="ctr"/>
            <a:r>
              <a:rPr lang="en-US" sz="5400" b="1" dirty="0">
                <a:ln>
                  <a:prstDash val="solid"/>
                </a:ln>
                <a:solidFill>
                  <a:srgbClr val="E2C29C"/>
                </a:solidFill>
                <a:effectLst>
                  <a:outerShdw blurRad="88000" dist="50800" dir="5040000" algn="tl">
                    <a:schemeClr val="accent4">
                      <a:tint val="80000"/>
                      <a:satMod val="250000"/>
                      <a:alpha val="45000"/>
                    </a:schemeClr>
                  </a:outerShdw>
                </a:effectLst>
                <a:latin typeface="Arial Rounded MT Bold" pitchFamily="34" charset="0"/>
              </a:rPr>
              <a:t>#6</a:t>
            </a:r>
            <a:endParaRPr lang="en-US" sz="5400" b="1" cap="none" spc="0" dirty="0">
              <a:ln>
                <a:prstDash val="solid"/>
              </a:ln>
              <a:solidFill>
                <a:srgbClr val="E2C29C"/>
              </a:solidFill>
              <a:effectLst>
                <a:outerShdw blurRad="88000" dist="50800" dir="5040000" algn="tl">
                  <a:schemeClr val="accent4">
                    <a:tint val="80000"/>
                    <a:satMod val="250000"/>
                    <a:alpha val="45000"/>
                  </a:schemeClr>
                </a:outerShdw>
              </a:effectLst>
              <a:latin typeface="Arial Rounded MT Bold" pitchFamily="34" charset="0"/>
            </a:endParaRPr>
          </a:p>
        </p:txBody>
      </p:sp>
      <p:sp>
        <p:nvSpPr>
          <p:cNvPr id="10" name="Slide Number Placeholder 1"/>
          <p:cNvSpPr>
            <a:spLocks noGrp="1"/>
          </p:cNvSpPr>
          <p:nvPr>
            <p:ph type="sldNum" sz="quarter" idx="12"/>
          </p:nvPr>
        </p:nvSpPr>
        <p:spPr>
          <a:xfrm>
            <a:off x="11582400" y="6416675"/>
            <a:ext cx="533400" cy="365125"/>
          </a:xfrm>
        </p:spPr>
        <p:txBody>
          <a:bodyPr/>
          <a:lstStyle/>
          <a:p>
            <a:fld id="{AA4C6552-42F6-43F2-A3FB-E92E8C09004E}" type="slidenum">
              <a:rPr lang="en-US" b="1" smtClean="0">
                <a:solidFill>
                  <a:schemeClr val="bg1"/>
                </a:solidFill>
              </a:rPr>
              <a:pPr/>
              <a:t>62</a:t>
            </a:fld>
            <a:endParaRPr lang="en-US" b="1" dirty="0">
              <a:solidFill>
                <a:schemeClr val="bg1"/>
              </a:solidFill>
            </a:endParaRPr>
          </a:p>
        </p:txBody>
      </p:sp>
      <p:pic>
        <p:nvPicPr>
          <p:cNvPr id="5" name="Picture 7" descr="C:\Users\Rae\Desktop\flowers snow yellow purpl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00200" y="7315200"/>
            <a:ext cx="1900392" cy="127682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6" name="Picture 5" descr="C:\Users\Rae\Desktop\flowers snow purpl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31430" y="7422736"/>
            <a:ext cx="1690874" cy="153288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7" name="Picture 2" descr="C:\Users\Rae\Desktop\flowers snow pink.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33800" y="7315200"/>
            <a:ext cx="1447799" cy="1565343"/>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1" name="Picture 3" descr="C:\Users\Rae\Desktop\flowers snow yellow.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563725" y="7527073"/>
            <a:ext cx="1522126" cy="1141595"/>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2" name="Picture 4" descr="C:\Users\Rae\Desktop\flowers snow mt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1000" y="7330440"/>
            <a:ext cx="1729410" cy="1382824"/>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7121381"/>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4572001" y="304800"/>
            <a:ext cx="6810703" cy="4093428"/>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lvl="0" algn="ctr"/>
            <a:r>
              <a:rPr lang="en-US" sz="3200" b="1" i="1" dirty="0">
                <a:ln>
                  <a:solidFill>
                    <a:srgbClr val="002060"/>
                  </a:solidFill>
                </a:ln>
                <a:solidFill>
                  <a:srgbClr val="FFFF00"/>
                </a:solidFill>
                <a:latin typeface="Arial" panose="020B0604020202020204" pitchFamily="34" charset="0"/>
                <a:cs typeface="Arial" panose="020B0604020202020204" pitchFamily="34" charset="0"/>
              </a:rPr>
              <a:t>2</a:t>
            </a:r>
            <a:r>
              <a:rPr lang="en-US" sz="3200" b="1" i="1" baseline="30000" dirty="0">
                <a:ln>
                  <a:solidFill>
                    <a:srgbClr val="002060"/>
                  </a:solidFill>
                </a:ln>
                <a:solidFill>
                  <a:srgbClr val="FFFF00"/>
                </a:solidFill>
                <a:latin typeface="Arial" panose="020B0604020202020204" pitchFamily="34" charset="0"/>
                <a:cs typeface="Arial" panose="020B0604020202020204" pitchFamily="34" charset="0"/>
              </a:rPr>
              <a:t>nd</a:t>
            </a:r>
            <a:r>
              <a:rPr lang="en-US" sz="3200" b="1" i="1" dirty="0">
                <a:ln>
                  <a:solidFill>
                    <a:srgbClr val="002060"/>
                  </a:solidFill>
                </a:ln>
                <a:solidFill>
                  <a:srgbClr val="FFFF00"/>
                </a:solidFill>
                <a:latin typeface="Arial" panose="020B0604020202020204" pitchFamily="34" charset="0"/>
                <a:cs typeface="Arial" panose="020B0604020202020204" pitchFamily="34" charset="0"/>
              </a:rPr>
              <a:t> Torah Warning:  </a:t>
            </a:r>
            <a:r>
              <a:rPr lang="en-US" sz="3200" b="1" i="1" dirty="0">
                <a:ln>
                  <a:solidFill>
                    <a:srgbClr val="002060"/>
                  </a:solidFill>
                </a:ln>
                <a:solidFill>
                  <a:schemeClr val="bg1"/>
                </a:solidFill>
                <a:latin typeface="Arial" panose="020B0604020202020204" pitchFamily="34" charset="0"/>
                <a:cs typeface="Arial" panose="020B0604020202020204" pitchFamily="34" charset="0"/>
              </a:rPr>
              <a:t>Deut 17:3</a:t>
            </a:r>
          </a:p>
          <a:p>
            <a:pPr lvl="0" algn="ctr"/>
            <a:r>
              <a:rPr lang="en-US" sz="3200" b="1" i="1" dirty="0">
                <a:solidFill>
                  <a:schemeClr val="bg1"/>
                </a:solidFill>
                <a:latin typeface="Arial" panose="020B0604020202020204" pitchFamily="34" charset="0"/>
                <a:cs typeface="Arial" panose="020B0604020202020204" pitchFamily="34" charset="0"/>
              </a:rPr>
              <a:t>  </a:t>
            </a:r>
            <a:br>
              <a:rPr lang="en-US" sz="3200" b="1" i="1" dirty="0">
                <a:solidFill>
                  <a:schemeClr val="bg1"/>
                </a:solidFill>
                <a:latin typeface="Arial" panose="020B0604020202020204" pitchFamily="34" charset="0"/>
                <a:cs typeface="Arial" panose="020B0604020202020204" pitchFamily="34" charset="0"/>
              </a:rPr>
            </a:br>
            <a:r>
              <a:rPr lang="en-US" sz="2800" b="1" dirty="0">
                <a:ln>
                  <a:solidFill>
                    <a:srgbClr val="002060"/>
                  </a:solidFill>
                </a:ln>
                <a:solidFill>
                  <a:schemeClr val="bg1"/>
                </a:solidFill>
                <a:latin typeface="Arial" panose="020B0604020202020204" pitchFamily="34" charset="0"/>
                <a:cs typeface="Arial" panose="020B0604020202020204" pitchFamily="34" charset="0"/>
              </a:rPr>
              <a:t>“And hath gone </a:t>
            </a:r>
            <a:br>
              <a:rPr lang="en-US" sz="2800" b="1" dirty="0">
                <a:ln>
                  <a:solidFill>
                    <a:srgbClr val="002060"/>
                  </a:solidFill>
                </a:ln>
                <a:solidFill>
                  <a:schemeClr val="bg1"/>
                </a:solidFill>
                <a:latin typeface="Arial" panose="020B0604020202020204" pitchFamily="34" charset="0"/>
                <a:cs typeface="Arial" panose="020B0604020202020204" pitchFamily="34" charset="0"/>
              </a:rPr>
            </a:br>
            <a:r>
              <a:rPr lang="en-US" sz="2800" b="1" u="sng" dirty="0">
                <a:ln>
                  <a:solidFill>
                    <a:srgbClr val="002060"/>
                  </a:solidFill>
                </a:ln>
                <a:solidFill>
                  <a:srgbClr val="FFFF00"/>
                </a:solidFill>
                <a:latin typeface="Arial" panose="020B0604020202020204" pitchFamily="34" charset="0"/>
                <a:cs typeface="Arial" panose="020B0604020202020204" pitchFamily="34" charset="0"/>
              </a:rPr>
              <a:t>and served other gods</a:t>
            </a:r>
            <a:r>
              <a:rPr lang="en-US" sz="2800" b="1" dirty="0">
                <a:ln>
                  <a:solidFill>
                    <a:srgbClr val="002060"/>
                  </a:solidFill>
                </a:ln>
                <a:solidFill>
                  <a:srgbClr val="FFFF00"/>
                </a:solidFill>
                <a:latin typeface="Arial" panose="020B0604020202020204" pitchFamily="34" charset="0"/>
                <a:cs typeface="Arial" panose="020B0604020202020204" pitchFamily="34" charset="0"/>
              </a:rPr>
              <a:t>, </a:t>
            </a:r>
            <a:br>
              <a:rPr lang="en-US" sz="2800" b="1" dirty="0">
                <a:ln>
                  <a:solidFill>
                    <a:srgbClr val="002060"/>
                  </a:solidFill>
                </a:ln>
                <a:latin typeface="Arial" panose="020B0604020202020204" pitchFamily="34" charset="0"/>
                <a:cs typeface="Arial" panose="020B0604020202020204" pitchFamily="34" charset="0"/>
              </a:rPr>
            </a:br>
            <a:r>
              <a:rPr lang="en-US" sz="2800" b="1" dirty="0">
                <a:ln>
                  <a:solidFill>
                    <a:srgbClr val="002060"/>
                  </a:solidFill>
                </a:ln>
                <a:solidFill>
                  <a:schemeClr val="bg1"/>
                </a:solidFill>
                <a:latin typeface="Arial" panose="020B0604020202020204" pitchFamily="34" charset="0"/>
                <a:cs typeface="Arial" panose="020B0604020202020204" pitchFamily="34" charset="0"/>
              </a:rPr>
              <a:t>and worshipped them, </a:t>
            </a:r>
            <a:br>
              <a:rPr lang="en-US" sz="2800" b="1" dirty="0">
                <a:ln>
                  <a:solidFill>
                    <a:srgbClr val="002060"/>
                  </a:solidFill>
                </a:ln>
                <a:solidFill>
                  <a:schemeClr val="bg1"/>
                </a:solidFill>
                <a:latin typeface="Arial" panose="020B0604020202020204" pitchFamily="34" charset="0"/>
                <a:cs typeface="Arial" panose="020B0604020202020204" pitchFamily="34" charset="0"/>
              </a:rPr>
            </a:br>
            <a:r>
              <a:rPr lang="en-US" sz="2800" b="1" dirty="0">
                <a:ln>
                  <a:solidFill>
                    <a:srgbClr val="002060"/>
                  </a:solidFill>
                </a:ln>
                <a:solidFill>
                  <a:schemeClr val="bg1"/>
                </a:solidFill>
                <a:latin typeface="Arial" panose="020B0604020202020204" pitchFamily="34" charset="0"/>
                <a:cs typeface="Arial" panose="020B0604020202020204" pitchFamily="34" charset="0"/>
              </a:rPr>
              <a:t>either the sun, or </a:t>
            </a:r>
            <a:r>
              <a:rPr lang="en-US" sz="2800" b="1" dirty="0">
                <a:ln>
                  <a:solidFill>
                    <a:srgbClr val="002060"/>
                  </a:solidFill>
                </a:ln>
                <a:solidFill>
                  <a:srgbClr val="FFFF00"/>
                </a:solidFill>
                <a:effectLst>
                  <a:outerShdw blurRad="69850" dist="43180" dir="5400000" sx="0" sy="0">
                    <a:srgbClr val="000000">
                      <a:alpha val="65000"/>
                    </a:srgbClr>
                  </a:outerShdw>
                </a:effectLst>
                <a:latin typeface="Arial" panose="020B0604020202020204" pitchFamily="34" charset="0"/>
                <a:cs typeface="Arial" panose="020B0604020202020204" pitchFamily="34" charset="0"/>
              </a:rPr>
              <a:t>MOON,</a:t>
            </a:r>
            <a:r>
              <a:rPr lang="en-US" sz="2800" b="1" dirty="0">
                <a:ln>
                  <a:solidFill>
                    <a:srgbClr val="002060"/>
                  </a:solidFill>
                </a:ln>
                <a:latin typeface="Arial" panose="020B0604020202020204" pitchFamily="34" charset="0"/>
                <a:cs typeface="Arial" panose="020B0604020202020204" pitchFamily="34" charset="0"/>
              </a:rPr>
              <a:t> </a:t>
            </a:r>
            <a:br>
              <a:rPr lang="en-US" sz="2800" b="1" dirty="0">
                <a:ln>
                  <a:solidFill>
                    <a:srgbClr val="002060"/>
                  </a:solidFill>
                </a:ln>
                <a:latin typeface="Arial" panose="020B0604020202020204" pitchFamily="34" charset="0"/>
                <a:cs typeface="Arial" panose="020B0604020202020204" pitchFamily="34" charset="0"/>
              </a:rPr>
            </a:br>
            <a:r>
              <a:rPr lang="en-US" sz="2800" b="1" dirty="0">
                <a:ln>
                  <a:solidFill>
                    <a:srgbClr val="002060"/>
                  </a:solidFill>
                </a:ln>
                <a:solidFill>
                  <a:schemeClr val="bg1"/>
                </a:solidFill>
                <a:latin typeface="Arial" panose="020B0604020202020204" pitchFamily="34" charset="0"/>
                <a:cs typeface="Arial" panose="020B0604020202020204" pitchFamily="34" charset="0"/>
              </a:rPr>
              <a:t>or any of the host of heaven, </a:t>
            </a:r>
            <a:br>
              <a:rPr lang="en-US" sz="2800" b="1" dirty="0">
                <a:ln>
                  <a:solidFill>
                    <a:srgbClr val="002060"/>
                  </a:solidFill>
                </a:ln>
                <a:solidFill>
                  <a:schemeClr val="bg1"/>
                </a:solidFill>
                <a:latin typeface="Arial" panose="020B0604020202020204" pitchFamily="34" charset="0"/>
                <a:cs typeface="Arial" panose="020B0604020202020204" pitchFamily="34" charset="0"/>
              </a:rPr>
            </a:br>
            <a:r>
              <a:rPr lang="en-US" sz="2800" b="1" dirty="0">
                <a:ln>
                  <a:solidFill>
                    <a:srgbClr val="002060"/>
                  </a:solidFill>
                </a:ln>
                <a:solidFill>
                  <a:schemeClr val="bg1"/>
                </a:solidFill>
                <a:latin typeface="Arial" panose="020B0604020202020204" pitchFamily="34" charset="0"/>
                <a:cs typeface="Arial" panose="020B0604020202020204" pitchFamily="34" charset="0"/>
              </a:rPr>
              <a:t>which I have </a:t>
            </a:r>
            <a:r>
              <a:rPr lang="en-US" sz="2800" b="1" u="sng" dirty="0">
                <a:ln>
                  <a:solidFill>
                    <a:srgbClr val="002060"/>
                  </a:solidFill>
                </a:ln>
                <a:solidFill>
                  <a:srgbClr val="FFFF00"/>
                </a:solidFill>
                <a:latin typeface="Arial" panose="020B0604020202020204" pitchFamily="34" charset="0"/>
                <a:cs typeface="Arial" panose="020B0604020202020204" pitchFamily="34" charset="0"/>
              </a:rPr>
              <a:t>not</a:t>
            </a:r>
            <a:r>
              <a:rPr lang="en-US" sz="2800" b="1" dirty="0">
                <a:ln>
                  <a:solidFill>
                    <a:srgbClr val="002060"/>
                  </a:solidFill>
                </a:ln>
                <a:latin typeface="Arial" panose="020B0604020202020204" pitchFamily="34" charset="0"/>
                <a:cs typeface="Arial" panose="020B0604020202020204" pitchFamily="34" charset="0"/>
              </a:rPr>
              <a:t> </a:t>
            </a:r>
            <a:r>
              <a:rPr lang="en-US" sz="2800" b="1" dirty="0">
                <a:ln>
                  <a:solidFill>
                    <a:srgbClr val="002060"/>
                  </a:solidFill>
                </a:ln>
                <a:solidFill>
                  <a:schemeClr val="bg1"/>
                </a:solidFill>
                <a:latin typeface="Arial" panose="020B0604020202020204" pitchFamily="34" charset="0"/>
                <a:cs typeface="Arial" panose="020B0604020202020204" pitchFamily="34" charset="0"/>
              </a:rPr>
              <a:t>commanded.”</a:t>
            </a:r>
          </a:p>
          <a:p>
            <a:pPr lvl="0" algn="ctr"/>
            <a:endParaRPr lang="en-US" sz="2800" b="1" dirty="0">
              <a:ln>
                <a:solidFill>
                  <a:srgbClr val="002060"/>
                </a:solidFill>
              </a:ln>
              <a:solidFill>
                <a:schemeClr val="bg1"/>
              </a:solidFill>
              <a:latin typeface="Arial" panose="020B0604020202020204" pitchFamily="34" charset="0"/>
              <a:cs typeface="Arial" panose="020B0604020202020204" pitchFamily="34" charset="0"/>
            </a:endParaRPr>
          </a:p>
        </p:txBody>
      </p:sp>
      <p:sp>
        <p:nvSpPr>
          <p:cNvPr id="3" name="Rectangle 2"/>
          <p:cNvSpPr/>
          <p:nvPr/>
        </p:nvSpPr>
        <p:spPr>
          <a:xfrm>
            <a:off x="786847" y="457200"/>
            <a:ext cx="979755"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extrusionH="57150" prstMaterial="softEdge">
              <a:bevelT w="29210" h="16510"/>
              <a:contourClr>
                <a:schemeClr val="accent4">
                  <a:alpha val="95000"/>
                </a:schemeClr>
              </a:contourClr>
            </a:sp3d>
          </a:bodyPr>
          <a:lstStyle/>
          <a:p>
            <a:pPr algn="ctr"/>
            <a:r>
              <a:rPr lang="en-US" sz="5400" b="1" dirty="0">
                <a:ln>
                  <a:prstDash val="solid"/>
                </a:ln>
                <a:solidFill>
                  <a:srgbClr val="E2C29C"/>
                </a:solidFill>
                <a:effectLst>
                  <a:outerShdw blurRad="88000" dist="50800" dir="5040000" algn="tl">
                    <a:schemeClr val="accent4">
                      <a:tint val="80000"/>
                      <a:satMod val="250000"/>
                      <a:alpha val="45000"/>
                    </a:schemeClr>
                  </a:outerShdw>
                </a:effectLst>
                <a:latin typeface="Arial Rounded MT Bold" pitchFamily="34" charset="0"/>
              </a:rPr>
              <a:t>#7</a:t>
            </a:r>
            <a:endParaRPr lang="en-US" sz="5400" b="1" cap="none" spc="0" dirty="0">
              <a:ln>
                <a:prstDash val="solid"/>
              </a:ln>
              <a:solidFill>
                <a:srgbClr val="E2C29C"/>
              </a:solidFill>
              <a:effectLst>
                <a:outerShdw blurRad="88000" dist="50800" dir="5040000" algn="tl">
                  <a:schemeClr val="accent4">
                    <a:tint val="80000"/>
                    <a:satMod val="250000"/>
                    <a:alpha val="45000"/>
                  </a:schemeClr>
                </a:outerShdw>
              </a:effectLst>
              <a:latin typeface="Arial Rounded MT Bold" pitchFamily="34" charset="0"/>
            </a:endParaRPr>
          </a:p>
        </p:txBody>
      </p:sp>
      <p:sp>
        <p:nvSpPr>
          <p:cNvPr id="4" name="Rectangle 3"/>
          <p:cNvSpPr/>
          <p:nvPr/>
        </p:nvSpPr>
        <p:spPr>
          <a:xfrm>
            <a:off x="4572000" y="4572000"/>
            <a:ext cx="6810703" cy="2062103"/>
          </a:xfrm>
          <a:prstGeom prst="rect">
            <a:avLst/>
          </a:prstGeom>
          <a:noFill/>
        </p:spPr>
        <p:txBody>
          <a:bodyPr wrap="square" lIns="91440" tIns="45720" rIns="91440" bIns="45720">
            <a:spAutoFit/>
            <a:scene3d>
              <a:camera prst="orthographicFront">
                <a:rot lat="0" lon="0" rev="0"/>
              </a:camera>
              <a:lightRig rig="glow" dir="t">
                <a:rot lat="0" lon="0" rev="3600000"/>
              </a:lightRig>
            </a:scene3d>
            <a:sp3d extrusionH="57150" prstMaterial="softEdge">
              <a:bevelT w="29210" h="16510"/>
              <a:contourClr>
                <a:schemeClr val="accent4">
                  <a:alpha val="95000"/>
                </a:schemeClr>
              </a:contourClr>
            </a:sp3d>
          </a:bodyPr>
          <a:lstStyle/>
          <a:p>
            <a:pPr algn="ctr"/>
            <a:r>
              <a:rPr lang="en-US" sz="3200" b="1" dirty="0">
                <a:ln>
                  <a:prstDash val="solid"/>
                </a:ln>
                <a:solidFill>
                  <a:srgbClr val="E2C29C"/>
                </a:solidFill>
              </a:rPr>
              <a:t>Before Moses died, he specifically gave these two commands as a safeguard </a:t>
            </a:r>
            <a:br>
              <a:rPr lang="en-US" sz="3200" b="1" dirty="0">
                <a:ln>
                  <a:prstDash val="solid"/>
                </a:ln>
                <a:solidFill>
                  <a:srgbClr val="E2C29C"/>
                </a:solidFill>
              </a:rPr>
            </a:br>
            <a:r>
              <a:rPr lang="en-US" sz="3200" b="1" dirty="0">
                <a:ln>
                  <a:prstDash val="solid"/>
                </a:ln>
                <a:solidFill>
                  <a:srgbClr val="E2C29C"/>
                </a:solidFill>
              </a:rPr>
              <a:t>from the pagan ways of worship.</a:t>
            </a:r>
          </a:p>
          <a:p>
            <a:pPr algn="ctr"/>
            <a:r>
              <a:rPr lang="en-US" sz="3200" b="1" cap="none" spc="0" dirty="0">
                <a:ln>
                  <a:prstDash val="solid"/>
                </a:ln>
                <a:solidFill>
                  <a:schemeClr val="accent4">
                    <a:lumMod val="75000"/>
                  </a:schemeClr>
                </a:solidFill>
              </a:rPr>
              <a:t>Penalty for disobedience:  Death!</a:t>
            </a:r>
          </a:p>
        </p:txBody>
      </p:sp>
      <p:sp>
        <p:nvSpPr>
          <p:cNvPr id="5" name="Slide Number Placeholder 1"/>
          <p:cNvSpPr>
            <a:spLocks noGrp="1"/>
          </p:cNvSpPr>
          <p:nvPr>
            <p:ph type="sldNum" sz="quarter" idx="12"/>
          </p:nvPr>
        </p:nvSpPr>
        <p:spPr>
          <a:xfrm>
            <a:off x="11277600" y="6248400"/>
            <a:ext cx="533400" cy="365125"/>
          </a:xfrm>
        </p:spPr>
        <p:txBody>
          <a:bodyPr/>
          <a:lstStyle/>
          <a:p>
            <a:fld id="{AA4C6552-42F6-43F2-A3FB-E92E8C09004E}" type="slidenum">
              <a:rPr lang="en-US" b="1" smtClean="0">
                <a:solidFill>
                  <a:schemeClr val="bg1"/>
                </a:solidFill>
              </a:rPr>
              <a:pPr/>
              <a:t>63</a:t>
            </a:fld>
            <a:endParaRPr lang="en-US" b="1" dirty="0">
              <a:solidFill>
                <a:schemeClr val="bg1"/>
              </a:solidFill>
            </a:endParaRPr>
          </a:p>
        </p:txBody>
      </p:sp>
    </p:spTree>
    <p:extLst>
      <p:ext uri="{BB962C8B-B14F-4D97-AF65-F5344CB8AC3E}">
        <p14:creationId xmlns:p14="http://schemas.microsoft.com/office/powerpoint/2010/main" val="3209166195"/>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3658496" y="609600"/>
            <a:ext cx="7914289" cy="5324535"/>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lvl="0" algn="ctr"/>
            <a:r>
              <a:rPr lang="en-US" sz="3200" b="1" i="1" dirty="0">
                <a:ln>
                  <a:solidFill>
                    <a:srgbClr val="002060"/>
                  </a:solidFill>
                </a:ln>
                <a:solidFill>
                  <a:srgbClr val="FFFF00"/>
                </a:solidFill>
                <a:latin typeface="Arial" panose="020B0604020202020204" pitchFamily="34" charset="0"/>
                <a:cs typeface="Arial" panose="020B0604020202020204" pitchFamily="34" charset="0"/>
              </a:rPr>
              <a:t>1</a:t>
            </a:r>
            <a:r>
              <a:rPr lang="en-US" sz="3200" b="1" i="1" baseline="30000" dirty="0">
                <a:ln>
                  <a:solidFill>
                    <a:srgbClr val="002060"/>
                  </a:solidFill>
                </a:ln>
                <a:solidFill>
                  <a:srgbClr val="FFFF00"/>
                </a:solidFill>
                <a:latin typeface="Arial" panose="020B0604020202020204" pitchFamily="34" charset="0"/>
                <a:cs typeface="Arial" panose="020B0604020202020204" pitchFamily="34" charset="0"/>
              </a:rPr>
              <a:t>st</a:t>
            </a:r>
            <a:r>
              <a:rPr lang="en-US" sz="3200" b="1" i="1" dirty="0">
                <a:ln>
                  <a:solidFill>
                    <a:srgbClr val="002060"/>
                  </a:solidFill>
                </a:ln>
                <a:solidFill>
                  <a:srgbClr val="FFFF00"/>
                </a:solidFill>
                <a:latin typeface="Arial" panose="020B0604020202020204" pitchFamily="34" charset="0"/>
                <a:cs typeface="Arial" panose="020B0604020202020204" pitchFamily="34" charset="0"/>
              </a:rPr>
              <a:t> non-Torah Warning:</a:t>
            </a:r>
            <a:r>
              <a:rPr lang="en-US" sz="3200" b="1" i="1" dirty="0">
                <a:ln>
                  <a:solidFill>
                    <a:srgbClr val="002060"/>
                  </a:solidFill>
                </a:ln>
                <a:solidFill>
                  <a:schemeClr val="bg1"/>
                </a:solidFill>
                <a:latin typeface="Arial" panose="020B0604020202020204" pitchFamily="34" charset="0"/>
                <a:cs typeface="Arial" panose="020B0604020202020204" pitchFamily="34" charset="0"/>
              </a:rPr>
              <a:t>  2 Kings 23:5 </a:t>
            </a:r>
          </a:p>
          <a:p>
            <a:pPr lvl="0" algn="ctr"/>
            <a:br>
              <a:rPr lang="en-US" sz="2800" b="1" i="1" dirty="0">
                <a:solidFill>
                  <a:schemeClr val="bg1"/>
                </a:solidFill>
                <a:latin typeface="Arial" panose="020B0604020202020204" pitchFamily="34" charset="0"/>
                <a:cs typeface="Arial" panose="020B0604020202020204" pitchFamily="34" charset="0"/>
              </a:rPr>
            </a:br>
            <a:r>
              <a:rPr lang="en-US" sz="2800" dirty="0">
                <a:solidFill>
                  <a:schemeClr val="bg1"/>
                </a:solidFill>
                <a:latin typeface="Arial" panose="020B0604020202020204" pitchFamily="34" charset="0"/>
                <a:cs typeface="Arial" panose="020B0604020202020204" pitchFamily="34" charset="0"/>
              </a:rPr>
              <a:t> </a:t>
            </a:r>
            <a:r>
              <a:rPr lang="en-US" sz="2800" b="1" dirty="0">
                <a:ln>
                  <a:solidFill>
                    <a:srgbClr val="002060"/>
                  </a:solidFill>
                </a:ln>
                <a:solidFill>
                  <a:schemeClr val="bg1"/>
                </a:solidFill>
                <a:effectLst>
                  <a:glow rad="101600">
                    <a:schemeClr val="accent1">
                      <a:satMod val="175000"/>
                      <a:alpha val="40000"/>
                    </a:schemeClr>
                  </a:glow>
                </a:effectLst>
                <a:latin typeface="Arial" panose="020B0604020202020204" pitchFamily="34" charset="0"/>
                <a:cs typeface="Arial" panose="020B0604020202020204" pitchFamily="34" charset="0"/>
              </a:rPr>
              <a:t>“And he [King Josiah] put down the idolatrous priests, whom the kings of Judah had ordained to burn incense </a:t>
            </a:r>
            <a:br>
              <a:rPr lang="en-US" sz="2800" b="1" dirty="0">
                <a:ln>
                  <a:solidFill>
                    <a:srgbClr val="002060"/>
                  </a:solidFill>
                </a:ln>
                <a:solidFill>
                  <a:schemeClr val="bg1"/>
                </a:solidFill>
                <a:effectLst>
                  <a:glow rad="101600">
                    <a:schemeClr val="accent1">
                      <a:satMod val="175000"/>
                      <a:alpha val="40000"/>
                    </a:schemeClr>
                  </a:glow>
                </a:effectLst>
                <a:latin typeface="Arial" panose="020B0604020202020204" pitchFamily="34" charset="0"/>
                <a:cs typeface="Arial" panose="020B0604020202020204" pitchFamily="34" charset="0"/>
              </a:rPr>
            </a:br>
            <a:r>
              <a:rPr lang="en-US" sz="2800" b="1" dirty="0">
                <a:ln>
                  <a:solidFill>
                    <a:srgbClr val="002060"/>
                  </a:solidFill>
                </a:ln>
                <a:solidFill>
                  <a:schemeClr val="bg1"/>
                </a:solidFill>
                <a:effectLst>
                  <a:glow rad="101600">
                    <a:schemeClr val="accent1">
                      <a:satMod val="175000"/>
                      <a:alpha val="40000"/>
                    </a:schemeClr>
                  </a:glow>
                </a:effectLst>
                <a:latin typeface="Arial" panose="020B0604020202020204" pitchFamily="34" charset="0"/>
                <a:cs typeface="Arial" panose="020B0604020202020204" pitchFamily="34" charset="0"/>
              </a:rPr>
              <a:t>in the high places in the cities of Judah, </a:t>
            </a:r>
            <a:br>
              <a:rPr lang="en-US" sz="2800" b="1" dirty="0">
                <a:ln>
                  <a:solidFill>
                    <a:srgbClr val="002060"/>
                  </a:solidFill>
                </a:ln>
                <a:solidFill>
                  <a:schemeClr val="bg1"/>
                </a:solidFill>
                <a:effectLst>
                  <a:glow rad="101600">
                    <a:schemeClr val="accent1">
                      <a:satMod val="175000"/>
                      <a:alpha val="40000"/>
                    </a:schemeClr>
                  </a:glow>
                </a:effectLst>
                <a:latin typeface="Arial" panose="020B0604020202020204" pitchFamily="34" charset="0"/>
                <a:cs typeface="Arial" panose="020B0604020202020204" pitchFamily="34" charset="0"/>
              </a:rPr>
            </a:br>
            <a:r>
              <a:rPr lang="en-US" sz="2800" b="1" dirty="0">
                <a:ln>
                  <a:solidFill>
                    <a:srgbClr val="002060"/>
                  </a:solidFill>
                </a:ln>
                <a:solidFill>
                  <a:schemeClr val="bg1"/>
                </a:solidFill>
                <a:effectLst>
                  <a:glow rad="101600">
                    <a:schemeClr val="accent1">
                      <a:satMod val="175000"/>
                      <a:alpha val="40000"/>
                    </a:schemeClr>
                  </a:glow>
                </a:effectLst>
                <a:latin typeface="Arial" panose="020B0604020202020204" pitchFamily="34" charset="0"/>
                <a:cs typeface="Arial" panose="020B0604020202020204" pitchFamily="34" charset="0"/>
              </a:rPr>
              <a:t>and in the places round about Jerusalem; them also that burned incense unto Baal, </a:t>
            </a:r>
            <a:br>
              <a:rPr lang="en-US" sz="2800" b="1" dirty="0">
                <a:ln>
                  <a:solidFill>
                    <a:srgbClr val="002060"/>
                  </a:solidFill>
                </a:ln>
                <a:solidFill>
                  <a:schemeClr val="bg1"/>
                </a:solidFill>
                <a:effectLst>
                  <a:glow rad="101600">
                    <a:schemeClr val="accent1">
                      <a:satMod val="175000"/>
                      <a:alpha val="40000"/>
                    </a:schemeClr>
                  </a:glow>
                </a:effectLst>
                <a:latin typeface="Arial" panose="020B0604020202020204" pitchFamily="34" charset="0"/>
                <a:cs typeface="Arial" panose="020B0604020202020204" pitchFamily="34" charset="0"/>
              </a:rPr>
            </a:br>
            <a:r>
              <a:rPr lang="en-US" sz="2800" b="1" dirty="0">
                <a:ln>
                  <a:solidFill>
                    <a:srgbClr val="002060"/>
                  </a:solidFill>
                </a:ln>
                <a:solidFill>
                  <a:schemeClr val="bg1"/>
                </a:solidFill>
                <a:effectLst>
                  <a:glow rad="101600">
                    <a:schemeClr val="accent1">
                      <a:satMod val="175000"/>
                      <a:alpha val="40000"/>
                    </a:schemeClr>
                  </a:glow>
                </a:effectLst>
                <a:latin typeface="Arial" panose="020B0604020202020204" pitchFamily="34" charset="0"/>
                <a:cs typeface="Arial" panose="020B0604020202020204" pitchFamily="34" charset="0"/>
              </a:rPr>
              <a:t>to the sun, and to the </a:t>
            </a:r>
            <a:r>
              <a:rPr lang="en-US" sz="2800" b="1" dirty="0">
                <a:ln>
                  <a:solidFill>
                    <a:srgbClr val="002060"/>
                  </a:solidFill>
                </a:ln>
                <a:solidFill>
                  <a:srgbClr val="FFFF00"/>
                </a:solidFill>
                <a:effectLst>
                  <a:glow rad="101600">
                    <a:schemeClr val="accent1">
                      <a:satMod val="175000"/>
                      <a:alpha val="40000"/>
                    </a:schemeClr>
                  </a:glow>
                </a:effectLst>
                <a:latin typeface="Arial" panose="020B0604020202020204" pitchFamily="34" charset="0"/>
                <a:cs typeface="Arial" panose="020B0604020202020204" pitchFamily="34" charset="0"/>
              </a:rPr>
              <a:t>MOON, </a:t>
            </a:r>
            <a:br>
              <a:rPr lang="en-US" sz="2800" b="1" dirty="0">
                <a:ln>
                  <a:solidFill>
                    <a:srgbClr val="002060"/>
                  </a:solidFill>
                </a:ln>
                <a:effectLst>
                  <a:glow rad="101600">
                    <a:schemeClr val="accent1">
                      <a:satMod val="175000"/>
                      <a:alpha val="40000"/>
                    </a:schemeClr>
                  </a:glow>
                </a:effectLst>
                <a:latin typeface="Arial" panose="020B0604020202020204" pitchFamily="34" charset="0"/>
                <a:cs typeface="Arial" panose="020B0604020202020204" pitchFamily="34" charset="0"/>
              </a:rPr>
            </a:br>
            <a:r>
              <a:rPr lang="en-US" sz="2800" b="1" dirty="0">
                <a:ln>
                  <a:solidFill>
                    <a:srgbClr val="002060"/>
                  </a:solidFill>
                </a:ln>
                <a:solidFill>
                  <a:schemeClr val="bg1"/>
                </a:solidFill>
                <a:effectLst>
                  <a:glow rad="101600">
                    <a:schemeClr val="accent1">
                      <a:satMod val="175000"/>
                      <a:alpha val="40000"/>
                    </a:schemeClr>
                  </a:glow>
                </a:effectLst>
                <a:latin typeface="Arial" panose="020B0604020202020204" pitchFamily="34" charset="0"/>
                <a:cs typeface="Arial" panose="020B0604020202020204" pitchFamily="34" charset="0"/>
              </a:rPr>
              <a:t>and to the planets, </a:t>
            </a:r>
            <a:br>
              <a:rPr lang="en-US" sz="2800" b="1" dirty="0">
                <a:ln>
                  <a:solidFill>
                    <a:srgbClr val="002060"/>
                  </a:solidFill>
                </a:ln>
                <a:solidFill>
                  <a:schemeClr val="bg1"/>
                </a:solidFill>
                <a:effectLst>
                  <a:glow rad="101600">
                    <a:schemeClr val="accent1">
                      <a:satMod val="175000"/>
                      <a:alpha val="40000"/>
                    </a:schemeClr>
                  </a:glow>
                </a:effectLst>
                <a:latin typeface="Arial" panose="020B0604020202020204" pitchFamily="34" charset="0"/>
                <a:cs typeface="Arial" panose="020B0604020202020204" pitchFamily="34" charset="0"/>
              </a:rPr>
            </a:br>
            <a:r>
              <a:rPr lang="en-US" sz="2800" b="1" dirty="0">
                <a:ln>
                  <a:solidFill>
                    <a:srgbClr val="002060"/>
                  </a:solidFill>
                </a:ln>
                <a:solidFill>
                  <a:schemeClr val="bg1"/>
                </a:solidFill>
                <a:effectLst>
                  <a:glow rad="101600">
                    <a:schemeClr val="accent1">
                      <a:satMod val="175000"/>
                      <a:alpha val="40000"/>
                    </a:schemeClr>
                  </a:glow>
                </a:effectLst>
                <a:latin typeface="Arial" panose="020B0604020202020204" pitchFamily="34" charset="0"/>
                <a:cs typeface="Arial" panose="020B0604020202020204" pitchFamily="34" charset="0"/>
              </a:rPr>
              <a:t>and to all the host of heaven.”</a:t>
            </a:r>
          </a:p>
          <a:p>
            <a:pPr lvl="0" algn="ctr"/>
            <a:endParaRPr lang="en-US" sz="2800" b="1" dirty="0">
              <a:ln>
                <a:solidFill>
                  <a:srgbClr val="002060"/>
                </a:solidFill>
              </a:ln>
              <a:solidFill>
                <a:schemeClr val="bg1"/>
              </a:solidFill>
              <a:effectLst>
                <a:glow rad="101600">
                  <a:schemeClr val="accent1">
                    <a:satMod val="175000"/>
                    <a:alpha val="40000"/>
                  </a:schemeClr>
                </a:glow>
              </a:effectLst>
              <a:latin typeface="Arial" panose="020B0604020202020204" pitchFamily="34" charset="0"/>
              <a:cs typeface="Arial" panose="020B0604020202020204" pitchFamily="34" charset="0"/>
            </a:endParaRPr>
          </a:p>
        </p:txBody>
      </p:sp>
      <p:sp>
        <p:nvSpPr>
          <p:cNvPr id="3" name="Rectangle 2"/>
          <p:cNvSpPr/>
          <p:nvPr/>
        </p:nvSpPr>
        <p:spPr>
          <a:xfrm>
            <a:off x="786847" y="457200"/>
            <a:ext cx="979755"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extrusionH="57150" prstMaterial="softEdge">
              <a:bevelT w="29210" h="16510"/>
              <a:contourClr>
                <a:schemeClr val="accent4">
                  <a:alpha val="95000"/>
                </a:schemeClr>
              </a:contourClr>
            </a:sp3d>
          </a:bodyPr>
          <a:lstStyle/>
          <a:p>
            <a:pPr algn="ctr"/>
            <a:r>
              <a:rPr lang="en-US" sz="5400" b="1" dirty="0">
                <a:ln>
                  <a:prstDash val="solid"/>
                </a:ln>
                <a:solidFill>
                  <a:srgbClr val="E2C29C"/>
                </a:solidFill>
                <a:effectLst>
                  <a:outerShdw blurRad="88000" dist="50800" dir="5040000" algn="tl">
                    <a:schemeClr val="accent4">
                      <a:tint val="80000"/>
                      <a:satMod val="250000"/>
                      <a:alpha val="45000"/>
                    </a:schemeClr>
                  </a:outerShdw>
                </a:effectLst>
                <a:latin typeface="Arial Rounded MT Bold" pitchFamily="34" charset="0"/>
              </a:rPr>
              <a:t>#8</a:t>
            </a:r>
            <a:endParaRPr lang="en-US" sz="5400" b="1" cap="none" spc="0" dirty="0">
              <a:ln>
                <a:prstDash val="solid"/>
              </a:ln>
              <a:solidFill>
                <a:srgbClr val="E2C29C"/>
              </a:solidFill>
              <a:effectLst>
                <a:outerShdw blurRad="88000" dist="50800" dir="5040000" algn="tl">
                  <a:schemeClr val="accent4">
                    <a:tint val="80000"/>
                    <a:satMod val="250000"/>
                    <a:alpha val="45000"/>
                  </a:schemeClr>
                </a:outerShdw>
              </a:effectLst>
              <a:latin typeface="Arial Rounded MT Bold" pitchFamily="34" charset="0"/>
            </a:endParaRPr>
          </a:p>
        </p:txBody>
      </p:sp>
      <p:sp>
        <p:nvSpPr>
          <p:cNvPr id="4" name="Slide Number Placeholder 1"/>
          <p:cNvSpPr>
            <a:spLocks noGrp="1"/>
          </p:cNvSpPr>
          <p:nvPr>
            <p:ph type="sldNum" sz="quarter" idx="12"/>
          </p:nvPr>
        </p:nvSpPr>
        <p:spPr>
          <a:xfrm>
            <a:off x="11277600" y="6248400"/>
            <a:ext cx="533400" cy="365125"/>
          </a:xfrm>
        </p:spPr>
        <p:txBody>
          <a:bodyPr/>
          <a:lstStyle/>
          <a:p>
            <a:fld id="{AA4C6552-42F6-43F2-A3FB-E92E8C09004E}" type="slidenum">
              <a:rPr lang="en-US" b="1" smtClean="0">
                <a:solidFill>
                  <a:schemeClr val="bg1"/>
                </a:solidFill>
              </a:rPr>
              <a:pPr/>
              <a:t>64</a:t>
            </a:fld>
            <a:endParaRPr lang="en-US" b="1" dirty="0">
              <a:solidFill>
                <a:schemeClr val="bg1"/>
              </a:solidFill>
            </a:endParaRPr>
          </a:p>
        </p:txBody>
      </p:sp>
    </p:spTree>
    <p:extLst>
      <p:ext uri="{BB962C8B-B14F-4D97-AF65-F5344CB8AC3E}">
        <p14:creationId xmlns:p14="http://schemas.microsoft.com/office/powerpoint/2010/main" val="1678571058"/>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2" name="TextBox 1"/>
          <p:cNvSpPr txBox="1"/>
          <p:nvPr/>
        </p:nvSpPr>
        <p:spPr>
          <a:xfrm>
            <a:off x="4340773" y="228600"/>
            <a:ext cx="7622627" cy="6063198"/>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lvl="0" algn="ctr"/>
            <a:r>
              <a:rPr lang="en-US" sz="3200" b="1" i="1" dirty="0">
                <a:ln>
                  <a:solidFill>
                    <a:srgbClr val="002060"/>
                  </a:solidFill>
                </a:ln>
                <a:solidFill>
                  <a:srgbClr val="FFFF00"/>
                </a:solidFill>
                <a:latin typeface="Arial" panose="020B0604020202020204" pitchFamily="34" charset="0"/>
                <a:cs typeface="Arial" panose="020B0604020202020204" pitchFamily="34" charset="0"/>
              </a:rPr>
              <a:t>2</a:t>
            </a:r>
            <a:r>
              <a:rPr lang="en-US" sz="3200" b="1" i="1" baseline="30000" dirty="0">
                <a:ln>
                  <a:solidFill>
                    <a:srgbClr val="002060"/>
                  </a:solidFill>
                </a:ln>
                <a:solidFill>
                  <a:srgbClr val="FFFF00"/>
                </a:solidFill>
                <a:latin typeface="Arial" panose="020B0604020202020204" pitchFamily="34" charset="0"/>
                <a:cs typeface="Arial" panose="020B0604020202020204" pitchFamily="34" charset="0"/>
              </a:rPr>
              <a:t>nd</a:t>
            </a:r>
            <a:r>
              <a:rPr lang="en-US" sz="3200" b="1" i="1" dirty="0">
                <a:ln>
                  <a:solidFill>
                    <a:srgbClr val="002060"/>
                  </a:solidFill>
                </a:ln>
                <a:solidFill>
                  <a:srgbClr val="FFFF00"/>
                </a:solidFill>
                <a:latin typeface="Arial" panose="020B0604020202020204" pitchFamily="34" charset="0"/>
                <a:cs typeface="Arial" panose="020B0604020202020204" pitchFamily="34" charset="0"/>
              </a:rPr>
              <a:t> non-Torah Warning:  </a:t>
            </a:r>
            <a:r>
              <a:rPr lang="en-US" sz="3200" b="1" i="1" dirty="0">
                <a:ln>
                  <a:solidFill>
                    <a:srgbClr val="002060"/>
                  </a:solidFill>
                </a:ln>
                <a:solidFill>
                  <a:schemeClr val="bg1"/>
                </a:solidFill>
                <a:latin typeface="Arial" panose="020B0604020202020204" pitchFamily="34" charset="0"/>
                <a:cs typeface="Arial" panose="020B0604020202020204" pitchFamily="34" charset="0"/>
              </a:rPr>
              <a:t>Job 31:26-28</a:t>
            </a:r>
          </a:p>
          <a:p>
            <a:pPr lvl="0" algn="ctr"/>
            <a:r>
              <a:rPr lang="en-US" sz="2800" i="1" dirty="0">
                <a:solidFill>
                  <a:schemeClr val="bg1"/>
                </a:solidFill>
                <a:latin typeface="Arial" panose="020B0604020202020204" pitchFamily="34" charset="0"/>
                <a:cs typeface="Arial" panose="020B0604020202020204" pitchFamily="34" charset="0"/>
              </a:rPr>
              <a:t>  </a:t>
            </a:r>
            <a:br>
              <a:rPr lang="en-US" sz="2800" i="1" dirty="0">
                <a:solidFill>
                  <a:schemeClr val="bg1"/>
                </a:solidFill>
                <a:latin typeface="Arial" panose="020B0604020202020204" pitchFamily="34" charset="0"/>
                <a:cs typeface="Arial" panose="020B0604020202020204" pitchFamily="34" charset="0"/>
              </a:rPr>
            </a:br>
            <a:r>
              <a:rPr lang="en-US" sz="2800" b="1" dirty="0">
                <a:ln>
                  <a:solidFill>
                    <a:srgbClr val="002060"/>
                  </a:solidFill>
                </a:ln>
                <a:solidFill>
                  <a:schemeClr val="bg1"/>
                </a:solidFill>
                <a:latin typeface="Arial" panose="020B0604020202020204" pitchFamily="34" charset="0"/>
                <a:cs typeface="Arial" panose="020B0604020202020204" pitchFamily="34" charset="0"/>
              </a:rPr>
              <a:t>“If I beheld the sun when it shined, </a:t>
            </a:r>
            <a:br>
              <a:rPr lang="en-US" sz="2800" b="1" dirty="0">
                <a:ln>
                  <a:solidFill>
                    <a:srgbClr val="002060"/>
                  </a:solidFill>
                </a:ln>
                <a:solidFill>
                  <a:schemeClr val="bg1"/>
                </a:solidFill>
                <a:latin typeface="Arial" panose="020B0604020202020204" pitchFamily="34" charset="0"/>
                <a:cs typeface="Arial" panose="020B0604020202020204" pitchFamily="34" charset="0"/>
              </a:rPr>
            </a:br>
            <a:r>
              <a:rPr lang="en-US" sz="2800" b="1" dirty="0">
                <a:ln>
                  <a:solidFill>
                    <a:srgbClr val="002060"/>
                  </a:solidFill>
                </a:ln>
                <a:solidFill>
                  <a:schemeClr val="bg1"/>
                </a:solidFill>
                <a:latin typeface="Arial" panose="020B0604020202020204" pitchFamily="34" charset="0"/>
                <a:cs typeface="Arial" panose="020B0604020202020204" pitchFamily="34" charset="0"/>
              </a:rPr>
              <a:t>or the </a:t>
            </a:r>
            <a:r>
              <a:rPr lang="en-US" sz="2800" b="1" dirty="0">
                <a:ln>
                  <a:solidFill>
                    <a:srgbClr val="002060"/>
                  </a:solidFill>
                </a:ln>
                <a:solidFill>
                  <a:srgbClr val="FFFF00"/>
                </a:solidFill>
                <a:latin typeface="Arial" panose="020B0604020202020204" pitchFamily="34" charset="0"/>
                <a:cs typeface="Arial" panose="020B0604020202020204" pitchFamily="34" charset="0"/>
              </a:rPr>
              <a:t>MOON</a:t>
            </a:r>
            <a:r>
              <a:rPr lang="en-US" sz="2800" b="1" dirty="0">
                <a:ln>
                  <a:solidFill>
                    <a:srgbClr val="002060"/>
                  </a:solidFill>
                </a:ln>
                <a:latin typeface="Arial" panose="020B0604020202020204" pitchFamily="34" charset="0"/>
                <a:cs typeface="Arial" panose="020B0604020202020204" pitchFamily="34" charset="0"/>
              </a:rPr>
              <a:t> </a:t>
            </a:r>
            <a:r>
              <a:rPr lang="en-US" sz="2800" b="1" dirty="0">
                <a:ln>
                  <a:solidFill>
                    <a:srgbClr val="002060"/>
                  </a:solidFill>
                </a:ln>
                <a:solidFill>
                  <a:schemeClr val="bg1"/>
                </a:solidFill>
                <a:latin typeface="Arial" panose="020B0604020202020204" pitchFamily="34" charset="0"/>
                <a:cs typeface="Arial" panose="020B0604020202020204" pitchFamily="34" charset="0"/>
              </a:rPr>
              <a:t>walking in brightness;  </a:t>
            </a:r>
            <a:br>
              <a:rPr lang="en-US" sz="2800" b="1" dirty="0">
                <a:ln>
                  <a:solidFill>
                    <a:srgbClr val="002060"/>
                  </a:solidFill>
                </a:ln>
                <a:solidFill>
                  <a:schemeClr val="bg1"/>
                </a:solidFill>
                <a:latin typeface="Arial" panose="020B0604020202020204" pitchFamily="34" charset="0"/>
                <a:cs typeface="Arial" panose="020B0604020202020204" pitchFamily="34" charset="0"/>
              </a:rPr>
            </a:br>
            <a:r>
              <a:rPr lang="en-US" sz="2800" b="1" dirty="0">
                <a:ln>
                  <a:solidFill>
                    <a:srgbClr val="002060"/>
                  </a:solidFill>
                </a:ln>
                <a:solidFill>
                  <a:schemeClr val="bg1"/>
                </a:solidFill>
                <a:latin typeface="Arial" panose="020B0604020202020204" pitchFamily="34" charset="0"/>
                <a:cs typeface="Arial" panose="020B0604020202020204" pitchFamily="34" charset="0"/>
              </a:rPr>
              <a:t>27 </a:t>
            </a:r>
            <a:r>
              <a:rPr lang="en-US" sz="2800" b="1" dirty="0">
                <a:ln>
                  <a:solidFill>
                    <a:srgbClr val="002060"/>
                  </a:solidFill>
                </a:ln>
                <a:latin typeface="Arial" panose="020B0604020202020204" pitchFamily="34" charset="0"/>
                <a:cs typeface="Arial" panose="020B0604020202020204" pitchFamily="34" charset="0"/>
              </a:rPr>
              <a:t> </a:t>
            </a:r>
            <a:r>
              <a:rPr lang="en-US" sz="2800" b="1" dirty="0">
                <a:ln>
                  <a:solidFill>
                    <a:srgbClr val="002060"/>
                  </a:solidFill>
                </a:ln>
                <a:solidFill>
                  <a:srgbClr val="FFFF00"/>
                </a:solidFill>
                <a:latin typeface="Arial" panose="020B0604020202020204" pitchFamily="34" charset="0"/>
                <a:cs typeface="Arial" panose="020B0604020202020204" pitchFamily="34" charset="0"/>
              </a:rPr>
              <a:t>And </a:t>
            </a:r>
            <a:r>
              <a:rPr lang="en-US" sz="2800" b="1" u="sng" dirty="0">
                <a:ln>
                  <a:solidFill>
                    <a:srgbClr val="002060"/>
                  </a:solidFill>
                </a:ln>
                <a:solidFill>
                  <a:srgbClr val="FFFF00"/>
                </a:solidFill>
                <a:latin typeface="Arial" panose="020B0604020202020204" pitchFamily="34" charset="0"/>
                <a:cs typeface="Arial" panose="020B0604020202020204" pitchFamily="34" charset="0"/>
              </a:rPr>
              <a:t>my heart hath been secretly enticed </a:t>
            </a:r>
            <a:r>
              <a:rPr lang="en-US" sz="2800" b="1" dirty="0">
                <a:ln>
                  <a:solidFill>
                    <a:srgbClr val="002060"/>
                  </a:solidFill>
                </a:ln>
                <a:solidFill>
                  <a:schemeClr val="bg1"/>
                </a:solidFill>
                <a:latin typeface="Arial" panose="020B0604020202020204" pitchFamily="34" charset="0"/>
                <a:cs typeface="Arial" panose="020B0604020202020204" pitchFamily="34" charset="0"/>
              </a:rPr>
              <a:t>…  28  This also were </a:t>
            </a:r>
            <a:r>
              <a:rPr lang="en-US" sz="2000" dirty="0">
                <a:solidFill>
                  <a:schemeClr val="bg1"/>
                </a:solidFill>
                <a:latin typeface="Arial" panose="020B0604020202020204" pitchFamily="34" charset="0"/>
                <a:cs typeface="Arial" panose="020B0604020202020204" pitchFamily="34" charset="0"/>
              </a:rPr>
              <a:t>[would be]</a:t>
            </a:r>
            <a:r>
              <a:rPr lang="en-US" sz="2800" b="1" dirty="0">
                <a:solidFill>
                  <a:schemeClr val="bg1"/>
                </a:solidFill>
                <a:latin typeface="Arial" panose="020B0604020202020204" pitchFamily="34" charset="0"/>
                <a:cs typeface="Arial" panose="020B0604020202020204" pitchFamily="34" charset="0"/>
              </a:rPr>
              <a:t> </a:t>
            </a:r>
            <a:r>
              <a:rPr lang="en-US" sz="2800" b="1" dirty="0">
                <a:ln>
                  <a:solidFill>
                    <a:srgbClr val="002060"/>
                  </a:solidFill>
                </a:ln>
                <a:solidFill>
                  <a:schemeClr val="bg1"/>
                </a:solidFill>
                <a:latin typeface="Arial" panose="020B0604020202020204" pitchFamily="34" charset="0"/>
                <a:cs typeface="Arial" panose="020B0604020202020204" pitchFamily="34" charset="0"/>
              </a:rPr>
              <a:t>an iniquity </a:t>
            </a:r>
            <a:br>
              <a:rPr lang="en-US" sz="2800" b="1" dirty="0">
                <a:ln>
                  <a:solidFill>
                    <a:srgbClr val="002060"/>
                  </a:solidFill>
                </a:ln>
                <a:solidFill>
                  <a:schemeClr val="bg1"/>
                </a:solidFill>
                <a:latin typeface="Arial" panose="020B0604020202020204" pitchFamily="34" charset="0"/>
                <a:cs typeface="Arial" panose="020B0604020202020204" pitchFamily="34" charset="0"/>
              </a:rPr>
            </a:br>
            <a:r>
              <a:rPr lang="en-US" sz="2800" b="1" dirty="0">
                <a:ln>
                  <a:solidFill>
                    <a:srgbClr val="002060"/>
                  </a:solidFill>
                </a:ln>
                <a:solidFill>
                  <a:schemeClr val="bg1"/>
                </a:solidFill>
                <a:latin typeface="Arial" panose="020B0604020202020204" pitchFamily="34" charset="0"/>
                <a:cs typeface="Arial" panose="020B0604020202020204" pitchFamily="34" charset="0"/>
              </a:rPr>
              <a:t>to be punished by the judge: </a:t>
            </a:r>
            <a:br>
              <a:rPr lang="en-US" sz="2800" b="1" dirty="0">
                <a:ln>
                  <a:solidFill>
                    <a:srgbClr val="002060"/>
                  </a:solidFill>
                </a:ln>
                <a:solidFill>
                  <a:schemeClr val="bg1"/>
                </a:solidFill>
                <a:latin typeface="Arial" panose="020B0604020202020204" pitchFamily="34" charset="0"/>
                <a:cs typeface="Arial" panose="020B0604020202020204" pitchFamily="34" charset="0"/>
              </a:rPr>
            </a:br>
            <a:r>
              <a:rPr lang="en-US" sz="2800" b="1" dirty="0">
                <a:ln>
                  <a:solidFill>
                    <a:srgbClr val="002060"/>
                  </a:solidFill>
                </a:ln>
                <a:solidFill>
                  <a:schemeClr val="bg1"/>
                </a:solidFill>
                <a:latin typeface="Arial" panose="020B0604020202020204" pitchFamily="34" charset="0"/>
                <a:cs typeface="Arial" panose="020B0604020202020204" pitchFamily="34" charset="0"/>
              </a:rPr>
              <a:t>for I should have denied </a:t>
            </a:r>
            <a:br>
              <a:rPr lang="en-US" sz="2800" b="1" dirty="0">
                <a:ln>
                  <a:solidFill>
                    <a:srgbClr val="002060"/>
                  </a:solidFill>
                </a:ln>
                <a:solidFill>
                  <a:schemeClr val="bg1"/>
                </a:solidFill>
                <a:latin typeface="Arial" panose="020B0604020202020204" pitchFamily="34" charset="0"/>
                <a:cs typeface="Arial" panose="020B0604020202020204" pitchFamily="34" charset="0"/>
              </a:rPr>
            </a:br>
            <a:r>
              <a:rPr lang="en-US" sz="2800" b="1" dirty="0">
                <a:ln>
                  <a:solidFill>
                    <a:srgbClr val="002060"/>
                  </a:solidFill>
                </a:ln>
                <a:solidFill>
                  <a:schemeClr val="bg1"/>
                </a:solidFill>
                <a:latin typeface="Arial" panose="020B0604020202020204" pitchFamily="34" charset="0"/>
                <a:cs typeface="Arial" panose="020B0604020202020204" pitchFamily="34" charset="0"/>
              </a:rPr>
              <a:t>the Elohim that is above.” </a:t>
            </a:r>
          </a:p>
          <a:p>
            <a:pPr lvl="0" algn="ctr"/>
            <a:r>
              <a:rPr lang="en-US" sz="2800" b="1" dirty="0">
                <a:ln>
                  <a:solidFill>
                    <a:srgbClr val="002060"/>
                  </a:solidFill>
                </a:ln>
                <a:solidFill>
                  <a:schemeClr val="bg1"/>
                </a:solidFill>
                <a:latin typeface="Arial" panose="020B0604020202020204" pitchFamily="34" charset="0"/>
                <a:cs typeface="Arial" panose="020B0604020202020204" pitchFamily="34" charset="0"/>
              </a:rPr>
              <a:t> </a:t>
            </a:r>
            <a:br>
              <a:rPr lang="en-US" sz="2800" b="1" dirty="0">
                <a:ln>
                  <a:solidFill>
                    <a:srgbClr val="002060"/>
                  </a:solidFill>
                </a:ln>
                <a:solidFill>
                  <a:schemeClr val="bg1"/>
                </a:solidFill>
                <a:latin typeface="Arial" panose="020B0604020202020204" pitchFamily="34" charset="0"/>
                <a:cs typeface="Arial" panose="020B0604020202020204" pitchFamily="34" charset="0"/>
              </a:rPr>
            </a:br>
            <a:r>
              <a:rPr lang="en-US" sz="2600" i="1" dirty="0">
                <a:ln>
                  <a:solidFill>
                    <a:schemeClr val="accent5">
                      <a:lumMod val="20000"/>
                      <a:lumOff val="80000"/>
                    </a:schemeClr>
                  </a:solidFill>
                </a:ln>
                <a:solidFill>
                  <a:schemeClr val="bg1"/>
                </a:solidFill>
                <a:latin typeface="Arial" panose="020B0604020202020204" pitchFamily="34" charset="0"/>
                <a:cs typeface="Arial" panose="020B0604020202020204" pitchFamily="34" charset="0"/>
              </a:rPr>
              <a:t>(Note:  These verses are talking about giving more regard to the sun and moon than what was ever allowed by Yahuah.  There are several other Scriptures that give the same warning.)</a:t>
            </a:r>
          </a:p>
        </p:txBody>
      </p:sp>
      <p:sp>
        <p:nvSpPr>
          <p:cNvPr id="3" name="Rectangle 2"/>
          <p:cNvSpPr/>
          <p:nvPr/>
        </p:nvSpPr>
        <p:spPr>
          <a:xfrm>
            <a:off x="1637494" y="228600"/>
            <a:ext cx="979755"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extrusionH="57150" prstMaterial="softEdge">
              <a:bevelT w="29210" h="16510"/>
              <a:contourClr>
                <a:schemeClr val="accent4">
                  <a:alpha val="95000"/>
                </a:schemeClr>
              </a:contourClr>
            </a:sp3d>
          </a:bodyPr>
          <a:lstStyle/>
          <a:p>
            <a:pPr algn="ctr"/>
            <a:r>
              <a:rPr lang="en-US" sz="5400" b="1" dirty="0">
                <a:ln>
                  <a:prstDash val="solid"/>
                </a:ln>
                <a:solidFill>
                  <a:srgbClr val="E2C29C"/>
                </a:solidFill>
                <a:effectLst>
                  <a:outerShdw blurRad="88000" dist="50800" dir="5040000" algn="tl">
                    <a:schemeClr val="accent4">
                      <a:tint val="80000"/>
                      <a:satMod val="250000"/>
                      <a:alpha val="45000"/>
                    </a:schemeClr>
                  </a:outerShdw>
                </a:effectLst>
                <a:latin typeface="Arial Rounded MT Bold" pitchFamily="34" charset="0"/>
              </a:rPr>
              <a:t>#9</a:t>
            </a:r>
            <a:endParaRPr lang="en-US" sz="5400" b="1" cap="none" spc="0" dirty="0">
              <a:ln>
                <a:prstDash val="solid"/>
              </a:ln>
              <a:solidFill>
                <a:srgbClr val="E2C29C"/>
              </a:solidFill>
              <a:effectLst>
                <a:outerShdw blurRad="88000" dist="50800" dir="5040000" algn="tl">
                  <a:schemeClr val="accent4">
                    <a:tint val="80000"/>
                    <a:satMod val="250000"/>
                    <a:alpha val="45000"/>
                  </a:schemeClr>
                </a:outerShdw>
              </a:effectLst>
              <a:latin typeface="Arial Rounded MT Bold" pitchFamily="34" charset="0"/>
            </a:endParaRPr>
          </a:p>
        </p:txBody>
      </p:sp>
      <p:sp>
        <p:nvSpPr>
          <p:cNvPr id="4" name="Slide Number Placeholder 1"/>
          <p:cNvSpPr>
            <a:spLocks noGrp="1"/>
          </p:cNvSpPr>
          <p:nvPr>
            <p:ph type="sldNum" sz="quarter" idx="12"/>
          </p:nvPr>
        </p:nvSpPr>
        <p:spPr>
          <a:xfrm>
            <a:off x="11658600" y="6481989"/>
            <a:ext cx="533400" cy="365125"/>
          </a:xfrm>
        </p:spPr>
        <p:txBody>
          <a:bodyPr/>
          <a:lstStyle/>
          <a:p>
            <a:fld id="{AA4C6552-42F6-43F2-A3FB-E92E8C09004E}" type="slidenum">
              <a:rPr lang="en-US" b="1" smtClean="0">
                <a:solidFill>
                  <a:schemeClr val="bg1"/>
                </a:solidFill>
              </a:rPr>
              <a:pPr/>
              <a:t>65</a:t>
            </a:fld>
            <a:endParaRPr lang="en-US" b="1" dirty="0">
              <a:solidFill>
                <a:schemeClr val="bg1"/>
              </a:solidFill>
            </a:endParaRPr>
          </a:p>
        </p:txBody>
      </p:sp>
      <p:sp>
        <p:nvSpPr>
          <p:cNvPr id="5" name="Rectangle 4"/>
          <p:cNvSpPr/>
          <p:nvPr/>
        </p:nvSpPr>
        <p:spPr>
          <a:xfrm>
            <a:off x="30003" y="1151930"/>
            <a:ext cx="4310770" cy="5693866"/>
          </a:xfrm>
          <a:prstGeom prst="rect">
            <a:avLst/>
          </a:prstGeom>
          <a:noFill/>
        </p:spPr>
        <p:txBody>
          <a:bodyPr wrap="square" lIns="91440" tIns="45720" rIns="91440" bIns="45720">
            <a:spAutoFit/>
          </a:bodyPr>
          <a:lstStyle/>
          <a:p>
            <a:pPr algn="ctr"/>
            <a:r>
              <a:rPr lang="en-US" sz="2800" b="1" cap="none" spc="0" dirty="0">
                <a:ln w="1905">
                  <a:solidFill>
                    <a:sysClr val="windowText" lastClr="000000"/>
                  </a:solidFill>
                </a:ln>
                <a:solidFill>
                  <a:srgbClr val="D8EEC0"/>
                </a:solidFill>
                <a:effectLst>
                  <a:innerShdw blurRad="69850" dist="43180" dir="5400000">
                    <a:srgbClr val="000000">
                      <a:alpha val="65000"/>
                    </a:srgbClr>
                  </a:innerShdw>
                </a:effectLst>
                <a:latin typeface="Comic Sans MS" pitchFamily="66" charset="0"/>
              </a:rPr>
              <a:t>Job lived between </a:t>
            </a:r>
            <a:br>
              <a:rPr lang="en-US" sz="2800" b="1" cap="none" spc="0" dirty="0">
                <a:ln w="1905">
                  <a:solidFill>
                    <a:sysClr val="windowText" lastClr="000000"/>
                  </a:solidFill>
                </a:ln>
                <a:solidFill>
                  <a:srgbClr val="D8EEC0"/>
                </a:solidFill>
                <a:effectLst>
                  <a:innerShdw blurRad="69850" dist="43180" dir="5400000">
                    <a:srgbClr val="000000">
                      <a:alpha val="65000"/>
                    </a:srgbClr>
                  </a:innerShdw>
                </a:effectLst>
                <a:latin typeface="Comic Sans MS" pitchFamily="66" charset="0"/>
              </a:rPr>
            </a:br>
            <a:r>
              <a:rPr lang="en-US" sz="2800" b="1" cap="none" spc="0" dirty="0">
                <a:ln w="1905">
                  <a:solidFill>
                    <a:sysClr val="windowText" lastClr="000000"/>
                  </a:solidFill>
                </a:ln>
                <a:solidFill>
                  <a:srgbClr val="D8EEC0"/>
                </a:solidFill>
                <a:effectLst>
                  <a:innerShdw blurRad="69850" dist="43180" dir="5400000">
                    <a:srgbClr val="000000">
                      <a:alpha val="65000"/>
                    </a:srgbClr>
                  </a:innerShdw>
                </a:effectLst>
                <a:latin typeface="Comic Sans MS" pitchFamily="66" charset="0"/>
              </a:rPr>
              <a:t>the time of Abraham</a:t>
            </a:r>
            <a:br>
              <a:rPr lang="en-US" sz="2800" b="1" cap="none" spc="0" dirty="0">
                <a:ln w="1905">
                  <a:solidFill>
                    <a:sysClr val="windowText" lastClr="000000"/>
                  </a:solidFill>
                </a:ln>
                <a:solidFill>
                  <a:srgbClr val="D8EEC0"/>
                </a:solidFill>
                <a:effectLst>
                  <a:innerShdw blurRad="69850" dist="43180" dir="5400000">
                    <a:srgbClr val="000000">
                      <a:alpha val="65000"/>
                    </a:srgbClr>
                  </a:innerShdw>
                </a:effectLst>
                <a:latin typeface="Comic Sans MS" pitchFamily="66" charset="0"/>
              </a:rPr>
            </a:br>
            <a:r>
              <a:rPr lang="en-US" sz="2800" b="1" cap="none" spc="0" dirty="0">
                <a:ln w="1905">
                  <a:solidFill>
                    <a:sysClr val="windowText" lastClr="000000"/>
                  </a:solidFill>
                </a:ln>
                <a:solidFill>
                  <a:srgbClr val="D8EEC0"/>
                </a:solidFill>
                <a:effectLst>
                  <a:innerShdw blurRad="69850" dist="43180" dir="5400000">
                    <a:srgbClr val="000000">
                      <a:alpha val="65000"/>
                    </a:srgbClr>
                  </a:innerShdw>
                </a:effectLst>
                <a:latin typeface="Comic Sans MS" pitchFamily="66" charset="0"/>
              </a:rPr>
              <a:t>and </a:t>
            </a:r>
            <a:r>
              <a:rPr lang="en-US" sz="2800" b="1" cap="none" spc="0" dirty="0">
                <a:ln w="1905">
                  <a:solidFill>
                    <a:sysClr val="windowText" lastClr="000000"/>
                  </a:solidFill>
                </a:ln>
                <a:solidFill>
                  <a:srgbClr val="AAB733"/>
                </a:solidFill>
                <a:effectLst>
                  <a:innerShdw blurRad="69850" dist="43180" dir="5400000">
                    <a:srgbClr val="000000">
                      <a:alpha val="65000"/>
                    </a:srgbClr>
                  </a:innerShdw>
                </a:effectLst>
                <a:latin typeface="Comic Sans MS" pitchFamily="66" charset="0"/>
              </a:rPr>
              <a:t>Moses</a:t>
            </a:r>
            <a:r>
              <a:rPr lang="en-US" sz="2800" b="1" cap="none" spc="0" dirty="0">
                <a:ln w="1905">
                  <a:solidFill>
                    <a:sysClr val="windowText" lastClr="000000"/>
                  </a:solidFill>
                </a:ln>
                <a:solidFill>
                  <a:srgbClr val="D8EEC0"/>
                </a:solidFill>
                <a:effectLst>
                  <a:innerShdw blurRad="69850" dist="43180" dir="5400000">
                    <a:srgbClr val="000000">
                      <a:alpha val="65000"/>
                    </a:srgbClr>
                  </a:innerShdw>
                </a:effectLst>
                <a:latin typeface="Comic Sans MS" pitchFamily="66" charset="0"/>
              </a:rPr>
              <a:t> (</a:t>
            </a:r>
            <a:r>
              <a:rPr lang="en-US" sz="2800" b="1" cap="none" spc="0" dirty="0">
                <a:ln w="1905">
                  <a:solidFill>
                    <a:sysClr val="windowText" lastClr="000000"/>
                  </a:solidFill>
                </a:ln>
                <a:solidFill>
                  <a:srgbClr val="AAB733"/>
                </a:solidFill>
                <a:effectLst>
                  <a:innerShdw blurRad="69850" dist="43180" dir="5400000">
                    <a:srgbClr val="000000">
                      <a:alpha val="65000"/>
                    </a:srgbClr>
                  </a:innerShdw>
                </a:effectLst>
                <a:latin typeface="Comic Sans MS" pitchFamily="66" charset="0"/>
              </a:rPr>
              <a:t>the</a:t>
            </a:r>
            <a:r>
              <a:rPr lang="en-US" sz="2800" b="1" cap="none" spc="0" dirty="0">
                <a:ln w="1905">
                  <a:solidFill>
                    <a:sysClr val="windowText" lastClr="000000"/>
                  </a:solidFill>
                </a:ln>
                <a:solidFill>
                  <a:srgbClr val="D8EEC0"/>
                </a:solidFill>
                <a:effectLst>
                  <a:innerShdw blurRad="69850" dist="43180" dir="5400000">
                    <a:srgbClr val="000000">
                      <a:alpha val="65000"/>
                    </a:srgbClr>
                  </a:innerShdw>
                </a:effectLst>
                <a:latin typeface="Comic Sans MS" pitchFamily="66" charset="0"/>
              </a:rPr>
              <a:t> </a:t>
            </a:r>
            <a:br>
              <a:rPr lang="en-US" sz="2800" b="1" cap="none" spc="0" dirty="0">
                <a:ln w="1905">
                  <a:solidFill>
                    <a:sysClr val="windowText" lastClr="000000"/>
                  </a:solidFill>
                </a:ln>
                <a:solidFill>
                  <a:srgbClr val="D8EEC0"/>
                </a:solidFill>
                <a:effectLst>
                  <a:innerShdw blurRad="69850" dist="43180" dir="5400000">
                    <a:srgbClr val="000000">
                      <a:alpha val="65000"/>
                    </a:srgbClr>
                  </a:innerShdw>
                </a:effectLst>
                <a:latin typeface="Comic Sans MS" pitchFamily="66" charset="0"/>
              </a:rPr>
            </a:br>
            <a:r>
              <a:rPr lang="en-US" sz="2800" b="1" cap="none" spc="0" dirty="0">
                <a:ln w="1905">
                  <a:solidFill>
                    <a:sysClr val="windowText" lastClr="000000"/>
                  </a:solidFill>
                </a:ln>
                <a:solidFill>
                  <a:srgbClr val="AAB733"/>
                </a:solidFill>
                <a:effectLst>
                  <a:innerShdw blurRad="69850" dist="43180" dir="5400000">
                    <a:srgbClr val="000000">
                      <a:alpha val="65000"/>
                    </a:srgbClr>
                  </a:innerShdw>
                </a:effectLst>
                <a:latin typeface="Comic Sans MS" pitchFamily="66" charset="0"/>
              </a:rPr>
              <a:t>author</a:t>
            </a:r>
            <a:r>
              <a:rPr lang="en-US" sz="2800" b="1" cap="none" spc="0" dirty="0">
                <a:ln w="1905">
                  <a:solidFill>
                    <a:sysClr val="windowText" lastClr="000000"/>
                  </a:solidFill>
                </a:ln>
                <a:solidFill>
                  <a:srgbClr val="D8EEC0"/>
                </a:solidFill>
                <a:effectLst>
                  <a:innerShdw blurRad="69850" dist="43180" dir="5400000">
                    <a:srgbClr val="000000">
                      <a:alpha val="65000"/>
                    </a:srgbClr>
                  </a:innerShdw>
                </a:effectLst>
                <a:latin typeface="Comic Sans MS" pitchFamily="66" charset="0"/>
              </a:rPr>
              <a:t> of his book).</a:t>
            </a:r>
            <a:br>
              <a:rPr lang="en-US" sz="2800" b="1" cap="none" spc="0" dirty="0">
                <a:ln w="1905">
                  <a:solidFill>
                    <a:sysClr val="windowText" lastClr="000000"/>
                  </a:solidFill>
                </a:ln>
                <a:solidFill>
                  <a:srgbClr val="D8EEC0"/>
                </a:solidFill>
                <a:effectLst>
                  <a:innerShdw blurRad="69850" dist="43180" dir="5400000">
                    <a:srgbClr val="000000">
                      <a:alpha val="65000"/>
                    </a:srgbClr>
                  </a:innerShdw>
                </a:effectLst>
                <a:latin typeface="Comic Sans MS" pitchFamily="66" charset="0"/>
              </a:rPr>
            </a:br>
            <a:r>
              <a:rPr lang="en-US" sz="2800" b="1" cap="none" spc="0" dirty="0">
                <a:ln w="1905">
                  <a:solidFill>
                    <a:sysClr val="windowText" lastClr="000000"/>
                  </a:solidFill>
                </a:ln>
                <a:solidFill>
                  <a:schemeClr val="accent5">
                    <a:lumMod val="40000"/>
                    <a:lumOff val="60000"/>
                  </a:schemeClr>
                </a:solidFill>
                <a:effectLst>
                  <a:innerShdw blurRad="69850" dist="43180" dir="5400000">
                    <a:srgbClr val="000000">
                      <a:alpha val="65000"/>
                    </a:srgbClr>
                  </a:innerShdw>
                </a:effectLst>
                <a:latin typeface="Comic Sans MS" pitchFamily="66" charset="0"/>
              </a:rPr>
              <a:t>Would you consider</a:t>
            </a:r>
            <a:br>
              <a:rPr lang="en-US" sz="2800" b="1" cap="none" spc="0" dirty="0">
                <a:ln w="1905">
                  <a:solidFill>
                    <a:sysClr val="windowText" lastClr="000000"/>
                  </a:solidFill>
                </a:ln>
                <a:solidFill>
                  <a:schemeClr val="accent5">
                    <a:lumMod val="40000"/>
                    <a:lumOff val="60000"/>
                  </a:schemeClr>
                </a:solidFill>
                <a:effectLst>
                  <a:innerShdw blurRad="69850" dist="43180" dir="5400000">
                    <a:srgbClr val="000000">
                      <a:alpha val="65000"/>
                    </a:srgbClr>
                  </a:innerShdw>
                </a:effectLst>
                <a:latin typeface="Comic Sans MS" pitchFamily="66" charset="0"/>
              </a:rPr>
            </a:br>
            <a:r>
              <a:rPr lang="en-US" sz="2800" b="1" cap="none" spc="0" dirty="0">
                <a:ln w="1905">
                  <a:solidFill>
                    <a:sysClr val="windowText" lastClr="000000"/>
                  </a:solidFill>
                </a:ln>
                <a:solidFill>
                  <a:schemeClr val="accent5">
                    <a:lumMod val="40000"/>
                    <a:lumOff val="60000"/>
                  </a:schemeClr>
                </a:solidFill>
                <a:effectLst>
                  <a:innerShdw blurRad="69850" dist="43180" dir="5400000">
                    <a:srgbClr val="000000">
                      <a:alpha val="65000"/>
                    </a:srgbClr>
                  </a:innerShdw>
                </a:effectLst>
                <a:latin typeface="Comic Sans MS" pitchFamily="66" charset="0"/>
              </a:rPr>
              <a:t>Job to be a </a:t>
            </a:r>
            <a:br>
              <a:rPr lang="en-US" sz="2800" b="1" cap="none" spc="0" dirty="0">
                <a:ln w="1905">
                  <a:solidFill>
                    <a:sysClr val="windowText" lastClr="000000"/>
                  </a:solidFill>
                </a:ln>
                <a:solidFill>
                  <a:schemeClr val="accent5">
                    <a:lumMod val="40000"/>
                    <a:lumOff val="60000"/>
                  </a:schemeClr>
                </a:solidFill>
                <a:effectLst>
                  <a:innerShdw blurRad="69850" dist="43180" dir="5400000">
                    <a:srgbClr val="000000">
                      <a:alpha val="65000"/>
                    </a:srgbClr>
                  </a:innerShdw>
                </a:effectLst>
                <a:latin typeface="Comic Sans MS" pitchFamily="66" charset="0"/>
              </a:rPr>
            </a:br>
            <a:r>
              <a:rPr lang="en-US" sz="2800" b="1" cap="none" spc="0" dirty="0">
                <a:ln w="1905">
                  <a:solidFill>
                    <a:sysClr val="windowText" lastClr="000000"/>
                  </a:solidFill>
                </a:ln>
                <a:solidFill>
                  <a:schemeClr val="accent5">
                    <a:lumMod val="40000"/>
                    <a:lumOff val="60000"/>
                  </a:schemeClr>
                </a:solidFill>
                <a:effectLst>
                  <a:innerShdw blurRad="69850" dist="43180" dir="5400000">
                    <a:srgbClr val="000000">
                      <a:alpha val="65000"/>
                    </a:srgbClr>
                  </a:innerShdw>
                </a:effectLst>
                <a:latin typeface="Comic Sans MS" pitchFamily="66" charset="0"/>
              </a:rPr>
              <a:t>Covenant-Torah</a:t>
            </a:r>
            <a:br>
              <a:rPr lang="en-US" sz="2800" b="1" cap="none" spc="0" dirty="0">
                <a:ln w="1905">
                  <a:solidFill>
                    <a:sysClr val="windowText" lastClr="000000"/>
                  </a:solidFill>
                </a:ln>
                <a:solidFill>
                  <a:schemeClr val="accent5">
                    <a:lumMod val="40000"/>
                    <a:lumOff val="60000"/>
                  </a:schemeClr>
                </a:solidFill>
                <a:effectLst>
                  <a:innerShdw blurRad="69850" dist="43180" dir="5400000">
                    <a:srgbClr val="000000">
                      <a:alpha val="65000"/>
                    </a:srgbClr>
                  </a:innerShdw>
                </a:effectLst>
                <a:latin typeface="Comic Sans MS" pitchFamily="66" charset="0"/>
              </a:rPr>
            </a:br>
            <a:r>
              <a:rPr lang="en-US" sz="2800" b="1" cap="none" spc="0" dirty="0">
                <a:ln w="1905">
                  <a:solidFill>
                    <a:sysClr val="windowText" lastClr="000000"/>
                  </a:solidFill>
                </a:ln>
                <a:solidFill>
                  <a:schemeClr val="accent5">
                    <a:lumMod val="40000"/>
                    <a:lumOff val="60000"/>
                  </a:schemeClr>
                </a:solidFill>
                <a:effectLst>
                  <a:innerShdw blurRad="69850" dist="43180" dir="5400000">
                    <a:srgbClr val="000000">
                      <a:alpha val="65000"/>
                    </a:srgbClr>
                  </a:innerShdw>
                </a:effectLst>
                <a:latin typeface="Comic Sans MS" pitchFamily="66" charset="0"/>
              </a:rPr>
              <a:t>patriarch?</a:t>
            </a:r>
            <a:br>
              <a:rPr lang="en-US" sz="2800" b="1" cap="none" spc="0" dirty="0">
                <a:ln w="1905">
                  <a:solidFill>
                    <a:sysClr val="windowText" lastClr="000000"/>
                  </a:solidFill>
                </a:ln>
                <a:solidFill>
                  <a:schemeClr val="accent5">
                    <a:lumMod val="40000"/>
                    <a:lumOff val="60000"/>
                  </a:schemeClr>
                </a:solidFill>
                <a:effectLst>
                  <a:innerShdw blurRad="69850" dist="43180" dir="5400000">
                    <a:srgbClr val="000000">
                      <a:alpha val="65000"/>
                    </a:srgbClr>
                  </a:innerShdw>
                </a:effectLst>
                <a:latin typeface="Comic Sans MS" pitchFamily="66" charset="0"/>
              </a:rPr>
            </a:br>
            <a:r>
              <a:rPr lang="en-US" sz="2800" b="1" cap="none" spc="0" dirty="0">
                <a:ln w="1905">
                  <a:solidFill>
                    <a:sysClr val="windowText" lastClr="000000"/>
                  </a:solidFill>
                </a:ln>
                <a:solidFill>
                  <a:srgbClr val="D8EEC0"/>
                </a:solidFill>
                <a:effectLst>
                  <a:innerShdw blurRad="69850" dist="43180" dir="5400000">
                    <a:srgbClr val="000000">
                      <a:alpha val="65000"/>
                    </a:srgbClr>
                  </a:innerShdw>
                </a:effectLst>
                <a:latin typeface="Comic Sans MS" pitchFamily="66" charset="0"/>
              </a:rPr>
              <a:t>If so, this quote is</a:t>
            </a:r>
            <a:br>
              <a:rPr lang="en-US" sz="2800" b="1" cap="none" spc="0" dirty="0">
                <a:ln w="1905">
                  <a:solidFill>
                    <a:sysClr val="windowText" lastClr="000000"/>
                  </a:solidFill>
                </a:ln>
                <a:solidFill>
                  <a:srgbClr val="D8EEC0"/>
                </a:solidFill>
                <a:effectLst>
                  <a:innerShdw blurRad="69850" dist="43180" dir="5400000">
                    <a:srgbClr val="000000">
                      <a:alpha val="65000"/>
                    </a:srgbClr>
                  </a:innerShdw>
                </a:effectLst>
                <a:latin typeface="Comic Sans MS" pitchFamily="66" charset="0"/>
              </a:rPr>
            </a:br>
            <a:r>
              <a:rPr lang="en-US" sz="2800" b="1" cap="none" spc="0" dirty="0">
                <a:ln w="1905">
                  <a:solidFill>
                    <a:sysClr val="windowText" lastClr="000000"/>
                  </a:solidFill>
                </a:ln>
                <a:solidFill>
                  <a:srgbClr val="D8EEC0"/>
                </a:solidFill>
                <a:effectLst>
                  <a:innerShdw blurRad="69850" dist="43180" dir="5400000">
                    <a:srgbClr val="000000">
                      <a:alpha val="65000"/>
                    </a:srgbClr>
                  </a:innerShdw>
                </a:effectLst>
                <a:latin typeface="Comic Sans MS" pitchFamily="66" charset="0"/>
              </a:rPr>
              <a:t>of extreme importance!</a:t>
            </a:r>
            <a:br>
              <a:rPr lang="en-US" sz="2800" b="1" cap="none" spc="0" dirty="0">
                <a:ln w="1905">
                  <a:solidFill>
                    <a:sysClr val="windowText" lastClr="000000"/>
                  </a:solidFill>
                </a:ln>
                <a:solidFill>
                  <a:srgbClr val="D8EEC0"/>
                </a:solidFill>
                <a:effectLst>
                  <a:innerShdw blurRad="69850" dist="43180" dir="5400000">
                    <a:srgbClr val="000000">
                      <a:alpha val="65000"/>
                    </a:srgbClr>
                  </a:innerShdw>
                </a:effectLst>
                <a:latin typeface="Comic Sans MS" pitchFamily="66" charset="0"/>
              </a:rPr>
            </a:br>
            <a:r>
              <a:rPr lang="en-US" sz="2800" b="1" cap="none" spc="0" dirty="0">
                <a:ln w="1905">
                  <a:solidFill>
                    <a:sysClr val="windowText" lastClr="000000"/>
                  </a:solidFill>
                </a:ln>
                <a:solidFill>
                  <a:schemeClr val="accent5">
                    <a:lumMod val="40000"/>
                    <a:lumOff val="60000"/>
                  </a:schemeClr>
                </a:solidFill>
                <a:effectLst>
                  <a:innerShdw blurRad="69850" dist="43180" dir="5400000">
                    <a:srgbClr val="000000">
                      <a:alpha val="65000"/>
                    </a:srgbClr>
                  </a:innerShdw>
                </a:effectLst>
                <a:latin typeface="Comic Sans MS" pitchFamily="66" charset="0"/>
              </a:rPr>
              <a:t>Some feel this should</a:t>
            </a:r>
            <a:br>
              <a:rPr lang="en-US" sz="2800" b="1" cap="none" spc="0" dirty="0">
                <a:ln w="1905">
                  <a:solidFill>
                    <a:sysClr val="windowText" lastClr="000000"/>
                  </a:solidFill>
                </a:ln>
                <a:solidFill>
                  <a:schemeClr val="accent5">
                    <a:lumMod val="40000"/>
                    <a:lumOff val="60000"/>
                  </a:schemeClr>
                </a:solidFill>
                <a:effectLst>
                  <a:innerShdw blurRad="69850" dist="43180" dir="5400000">
                    <a:srgbClr val="000000">
                      <a:alpha val="65000"/>
                    </a:srgbClr>
                  </a:innerShdw>
                </a:effectLst>
                <a:latin typeface="Comic Sans MS" pitchFamily="66" charset="0"/>
              </a:rPr>
            </a:br>
            <a:r>
              <a:rPr lang="en-US" sz="2800" b="1" cap="none" spc="0" dirty="0">
                <a:ln w="1905">
                  <a:solidFill>
                    <a:sysClr val="windowText" lastClr="000000"/>
                  </a:solidFill>
                </a:ln>
                <a:solidFill>
                  <a:schemeClr val="accent5">
                    <a:lumMod val="40000"/>
                    <a:lumOff val="60000"/>
                  </a:schemeClr>
                </a:solidFill>
                <a:effectLst>
                  <a:innerShdw blurRad="69850" dist="43180" dir="5400000">
                    <a:srgbClr val="000000">
                      <a:alpha val="65000"/>
                    </a:srgbClr>
                  </a:innerShdw>
                </a:effectLst>
                <a:latin typeface="Comic Sans MS" pitchFamily="66" charset="0"/>
              </a:rPr>
              <a:t>be a Covenant-Torah</a:t>
            </a:r>
            <a:br>
              <a:rPr lang="en-US" sz="2800" b="1" cap="none" spc="0" dirty="0">
                <a:ln w="1905">
                  <a:solidFill>
                    <a:sysClr val="windowText" lastClr="000000"/>
                  </a:solidFill>
                </a:ln>
                <a:solidFill>
                  <a:schemeClr val="accent5">
                    <a:lumMod val="40000"/>
                    <a:lumOff val="60000"/>
                  </a:schemeClr>
                </a:solidFill>
                <a:effectLst>
                  <a:innerShdw blurRad="69850" dist="43180" dir="5400000">
                    <a:srgbClr val="000000">
                      <a:alpha val="65000"/>
                    </a:srgbClr>
                  </a:innerShdw>
                </a:effectLst>
                <a:latin typeface="Comic Sans MS" pitchFamily="66" charset="0"/>
              </a:rPr>
            </a:br>
            <a:r>
              <a:rPr lang="en-US" sz="2800" b="1" cap="none" spc="0" dirty="0">
                <a:ln w="1905">
                  <a:solidFill>
                    <a:sysClr val="windowText" lastClr="000000"/>
                  </a:solidFill>
                </a:ln>
                <a:solidFill>
                  <a:schemeClr val="accent5">
                    <a:lumMod val="40000"/>
                    <a:lumOff val="60000"/>
                  </a:schemeClr>
                </a:solidFill>
                <a:effectLst>
                  <a:innerShdw blurRad="69850" dist="43180" dir="5400000">
                    <a:srgbClr val="000000">
                      <a:alpha val="65000"/>
                    </a:srgbClr>
                  </a:innerShdw>
                </a:effectLst>
                <a:latin typeface="Comic Sans MS" pitchFamily="66" charset="0"/>
              </a:rPr>
              <a:t>warning! </a:t>
            </a:r>
          </a:p>
        </p:txBody>
      </p:sp>
    </p:spTree>
    <p:extLst>
      <p:ext uri="{BB962C8B-B14F-4D97-AF65-F5344CB8AC3E}">
        <p14:creationId xmlns:p14="http://schemas.microsoft.com/office/powerpoint/2010/main" val="1149181566"/>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175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225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t="-3000" b="-3000"/>
          </a:stretch>
        </a:blipFill>
        <a:effectLst/>
      </p:bgPr>
    </p:bg>
    <p:spTree>
      <p:nvGrpSpPr>
        <p:cNvPr id="1" name=""/>
        <p:cNvGrpSpPr/>
        <p:nvPr/>
      </p:nvGrpSpPr>
      <p:grpSpPr>
        <a:xfrm>
          <a:off x="0" y="0"/>
          <a:ext cx="0" cy="0"/>
          <a:chOff x="0" y="0"/>
          <a:chExt cx="0" cy="0"/>
        </a:xfrm>
      </p:grpSpPr>
      <p:sp>
        <p:nvSpPr>
          <p:cNvPr id="3" name="TextBox 2"/>
          <p:cNvSpPr txBox="1"/>
          <p:nvPr/>
        </p:nvSpPr>
        <p:spPr>
          <a:xfrm>
            <a:off x="4114800" y="394930"/>
            <a:ext cx="7622627" cy="4862870"/>
          </a:xfrm>
          <a:prstGeom prst="rect">
            <a:avLst/>
          </a:prstGeom>
          <a:blipFill dpi="0" rotWithShape="1">
            <a:blip r:embed="rId3" cstate="print">
              <a:extLst>
                <a:ext uri="{28A0092B-C50C-407E-A947-70E740481C1C}">
                  <a14:useLocalDpi xmlns:a14="http://schemas.microsoft.com/office/drawing/2010/main"/>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lvl="0" algn="ctr"/>
            <a:endParaRPr lang="en-US" sz="2800" i="1" dirty="0">
              <a:solidFill>
                <a:srgbClr val="FFFF00"/>
              </a:solidFill>
              <a:latin typeface="Arial" panose="020B0604020202020204" pitchFamily="34" charset="0"/>
              <a:cs typeface="Arial" panose="020B0604020202020204" pitchFamily="34" charset="0"/>
            </a:endParaRPr>
          </a:p>
          <a:p>
            <a:pPr lvl="0" algn="ctr"/>
            <a:r>
              <a:rPr lang="en-US" sz="3600" b="1" i="1" dirty="0">
                <a:ln>
                  <a:solidFill>
                    <a:srgbClr val="002060"/>
                  </a:solidFill>
                </a:ln>
                <a:solidFill>
                  <a:srgbClr val="FFFF00"/>
                </a:solidFill>
                <a:latin typeface="Arial" panose="020B0604020202020204" pitchFamily="34" charset="0"/>
                <a:cs typeface="Arial" panose="020B0604020202020204" pitchFamily="34" charset="0"/>
              </a:rPr>
              <a:t>3</a:t>
            </a:r>
            <a:r>
              <a:rPr lang="en-US" sz="3600" b="1" i="1" baseline="30000" dirty="0">
                <a:ln>
                  <a:solidFill>
                    <a:srgbClr val="002060"/>
                  </a:solidFill>
                </a:ln>
                <a:solidFill>
                  <a:srgbClr val="FFFF00"/>
                </a:solidFill>
                <a:latin typeface="Arial" panose="020B0604020202020204" pitchFamily="34" charset="0"/>
                <a:cs typeface="Arial" panose="020B0604020202020204" pitchFamily="34" charset="0"/>
              </a:rPr>
              <a:t>rd</a:t>
            </a:r>
            <a:r>
              <a:rPr lang="en-US" sz="3600" b="1" i="1" dirty="0">
                <a:ln>
                  <a:solidFill>
                    <a:srgbClr val="002060"/>
                  </a:solidFill>
                </a:ln>
                <a:solidFill>
                  <a:srgbClr val="FFFF00"/>
                </a:solidFill>
                <a:latin typeface="Arial" panose="020B0604020202020204" pitchFamily="34" charset="0"/>
                <a:cs typeface="Arial" panose="020B0604020202020204" pitchFamily="34" charset="0"/>
              </a:rPr>
              <a:t> non-Torah Warning:  </a:t>
            </a:r>
            <a:r>
              <a:rPr lang="en-US" sz="3600" b="1" i="1" dirty="0">
                <a:ln>
                  <a:solidFill>
                    <a:srgbClr val="002060"/>
                  </a:solidFill>
                </a:ln>
                <a:solidFill>
                  <a:schemeClr val="bg1"/>
                </a:solidFill>
                <a:latin typeface="Arial" panose="020B0604020202020204" pitchFamily="34" charset="0"/>
                <a:cs typeface="Arial" panose="020B0604020202020204" pitchFamily="34" charset="0"/>
              </a:rPr>
              <a:t>Jer 8:2</a:t>
            </a:r>
          </a:p>
          <a:p>
            <a:pPr lvl="0" algn="ctr"/>
            <a:r>
              <a:rPr lang="en-US" sz="2800" i="1" dirty="0">
                <a:solidFill>
                  <a:schemeClr val="bg1"/>
                </a:solidFill>
                <a:latin typeface="Arial" panose="020B0604020202020204" pitchFamily="34" charset="0"/>
                <a:cs typeface="Arial" panose="020B0604020202020204" pitchFamily="34" charset="0"/>
              </a:rPr>
              <a:t>  </a:t>
            </a:r>
            <a:br>
              <a:rPr lang="en-US" sz="2800" i="1" dirty="0">
                <a:solidFill>
                  <a:schemeClr val="bg1"/>
                </a:solidFill>
                <a:latin typeface="Arial" panose="020B0604020202020204" pitchFamily="34" charset="0"/>
                <a:cs typeface="Arial" panose="020B0604020202020204" pitchFamily="34" charset="0"/>
              </a:rPr>
            </a:br>
            <a:r>
              <a:rPr lang="en-US" sz="3200" b="1" dirty="0">
                <a:ln>
                  <a:solidFill>
                    <a:srgbClr val="002060"/>
                  </a:solidFill>
                </a:ln>
                <a:solidFill>
                  <a:schemeClr val="bg1"/>
                </a:solidFill>
                <a:latin typeface="Arial" panose="020B0604020202020204" pitchFamily="34" charset="0"/>
                <a:cs typeface="Arial" panose="020B0604020202020204" pitchFamily="34" charset="0"/>
              </a:rPr>
              <a:t>“And they </a:t>
            </a:r>
            <a:r>
              <a:rPr lang="en-US" sz="2400" dirty="0">
                <a:solidFill>
                  <a:schemeClr val="bg1"/>
                </a:solidFill>
                <a:latin typeface="Arial" panose="020B0604020202020204" pitchFamily="34" charset="0"/>
                <a:cs typeface="Arial" panose="020B0604020202020204" pitchFamily="34" charset="0"/>
              </a:rPr>
              <a:t>[the enemy] </a:t>
            </a:r>
            <a:r>
              <a:rPr lang="en-US" sz="3200" b="1" dirty="0">
                <a:ln>
                  <a:solidFill>
                    <a:srgbClr val="002060"/>
                  </a:solidFill>
                </a:ln>
                <a:solidFill>
                  <a:schemeClr val="bg1"/>
                </a:solidFill>
                <a:latin typeface="Arial" panose="020B0604020202020204" pitchFamily="34" charset="0"/>
                <a:cs typeface="Arial" panose="020B0604020202020204" pitchFamily="34" charset="0"/>
              </a:rPr>
              <a:t>shall spread them </a:t>
            </a:r>
            <a:r>
              <a:rPr lang="en-US" sz="2400" dirty="0">
                <a:solidFill>
                  <a:schemeClr val="bg1"/>
                </a:solidFill>
                <a:latin typeface="Arial" panose="020B0604020202020204" pitchFamily="34" charset="0"/>
                <a:cs typeface="Arial" panose="020B0604020202020204" pitchFamily="34" charset="0"/>
              </a:rPr>
              <a:t>[the bones of Yahuah’s people]</a:t>
            </a:r>
            <a:r>
              <a:rPr lang="en-US" sz="3200" b="1" dirty="0">
                <a:solidFill>
                  <a:schemeClr val="bg1"/>
                </a:solidFill>
                <a:latin typeface="Arial" panose="020B0604020202020204" pitchFamily="34" charset="0"/>
                <a:cs typeface="Arial" panose="020B0604020202020204" pitchFamily="34" charset="0"/>
              </a:rPr>
              <a:t> </a:t>
            </a:r>
            <a:r>
              <a:rPr lang="en-US" sz="3200" b="1" dirty="0">
                <a:ln>
                  <a:solidFill>
                    <a:srgbClr val="002060"/>
                  </a:solidFill>
                </a:ln>
                <a:solidFill>
                  <a:schemeClr val="bg1"/>
                </a:solidFill>
                <a:latin typeface="Arial" panose="020B0604020202020204" pitchFamily="34" charset="0"/>
                <a:cs typeface="Arial" panose="020B0604020202020204" pitchFamily="34" charset="0"/>
              </a:rPr>
              <a:t>before the sun, and the </a:t>
            </a:r>
            <a:r>
              <a:rPr lang="en-US" sz="3200" b="1" dirty="0">
                <a:ln>
                  <a:solidFill>
                    <a:srgbClr val="002060"/>
                  </a:solidFill>
                </a:ln>
                <a:solidFill>
                  <a:srgbClr val="FFFF00"/>
                </a:solidFill>
                <a:latin typeface="Arial" panose="020B0604020202020204" pitchFamily="34" charset="0"/>
                <a:cs typeface="Arial" panose="020B0604020202020204" pitchFamily="34" charset="0"/>
              </a:rPr>
              <a:t>MOON</a:t>
            </a:r>
            <a:r>
              <a:rPr lang="en-US" sz="3200" b="1" dirty="0">
                <a:ln>
                  <a:solidFill>
                    <a:srgbClr val="002060"/>
                  </a:solidFill>
                </a:ln>
                <a:latin typeface="Arial" panose="020B0604020202020204" pitchFamily="34" charset="0"/>
                <a:cs typeface="Arial" panose="020B0604020202020204" pitchFamily="34" charset="0"/>
              </a:rPr>
              <a:t> </a:t>
            </a:r>
            <a:r>
              <a:rPr lang="en-US" sz="3200" b="1" dirty="0">
                <a:ln>
                  <a:solidFill>
                    <a:srgbClr val="002060"/>
                  </a:solidFill>
                </a:ln>
                <a:solidFill>
                  <a:schemeClr val="bg1"/>
                </a:solidFill>
                <a:latin typeface="Arial" panose="020B0604020202020204" pitchFamily="34" charset="0"/>
                <a:cs typeface="Arial" panose="020B0604020202020204" pitchFamily="34" charset="0"/>
              </a:rPr>
              <a:t>and all the host of heaven, whom they have loved, … served, … walked, … sought, and … have worshipped.”   </a:t>
            </a:r>
            <a:br>
              <a:rPr lang="en-US" sz="2800" b="1" dirty="0">
                <a:ln>
                  <a:solidFill>
                    <a:srgbClr val="002060"/>
                  </a:solidFill>
                </a:ln>
                <a:solidFill>
                  <a:schemeClr val="bg1"/>
                </a:solidFill>
                <a:latin typeface="Arial" panose="020B0604020202020204" pitchFamily="34" charset="0"/>
                <a:cs typeface="Arial" panose="020B0604020202020204" pitchFamily="34" charset="0"/>
              </a:rPr>
            </a:br>
            <a:endParaRPr lang="en-US" sz="2600" i="1" dirty="0">
              <a:ln>
                <a:solidFill>
                  <a:srgbClr val="002060"/>
                </a:solidFill>
              </a:ln>
              <a:solidFill>
                <a:schemeClr val="bg1"/>
              </a:solidFill>
              <a:latin typeface="Arial" panose="020B0604020202020204" pitchFamily="34" charset="0"/>
              <a:cs typeface="Arial" panose="020B0604020202020204" pitchFamily="34" charset="0"/>
            </a:endParaRPr>
          </a:p>
        </p:txBody>
      </p:sp>
      <p:sp>
        <p:nvSpPr>
          <p:cNvPr id="4" name="Rectangle 3"/>
          <p:cNvSpPr/>
          <p:nvPr/>
        </p:nvSpPr>
        <p:spPr>
          <a:xfrm>
            <a:off x="580861" y="457200"/>
            <a:ext cx="1391728" cy="923330"/>
          </a:xfrm>
          <a:prstGeom prst="rect">
            <a:avLst/>
          </a:prstGeom>
          <a:noFill/>
        </p:spPr>
        <p:txBody>
          <a:bodyPr wrap="none" lIns="91440" tIns="45720" rIns="91440" bIns="45720">
            <a:spAutoFit/>
            <a:scene3d>
              <a:camera prst="orthographicFront">
                <a:rot lat="0" lon="0" rev="0"/>
              </a:camera>
              <a:lightRig rig="glow" dir="t">
                <a:rot lat="0" lon="0" rev="3600000"/>
              </a:lightRig>
            </a:scene3d>
            <a:sp3d extrusionH="57150" prstMaterial="softEdge">
              <a:bevelT w="29210" h="16510"/>
              <a:contourClr>
                <a:schemeClr val="accent4">
                  <a:alpha val="95000"/>
                </a:schemeClr>
              </a:contourClr>
            </a:sp3d>
          </a:bodyPr>
          <a:lstStyle/>
          <a:p>
            <a:pPr algn="ctr"/>
            <a:r>
              <a:rPr lang="en-US" sz="5400" b="1" dirty="0">
                <a:ln>
                  <a:prstDash val="solid"/>
                </a:ln>
                <a:solidFill>
                  <a:srgbClr val="E2C29C"/>
                </a:solidFill>
                <a:effectLst>
                  <a:outerShdw blurRad="88000" dist="50800" dir="5040000" algn="tl">
                    <a:schemeClr val="accent4">
                      <a:tint val="80000"/>
                      <a:satMod val="250000"/>
                      <a:alpha val="45000"/>
                    </a:schemeClr>
                  </a:outerShdw>
                </a:effectLst>
                <a:latin typeface="Arial Rounded MT Bold" pitchFamily="34" charset="0"/>
              </a:rPr>
              <a:t>#10</a:t>
            </a:r>
            <a:endParaRPr lang="en-US" sz="5400" b="1" cap="none" spc="0" dirty="0">
              <a:ln>
                <a:prstDash val="solid"/>
              </a:ln>
              <a:solidFill>
                <a:srgbClr val="E2C29C"/>
              </a:solidFill>
              <a:effectLst>
                <a:outerShdw blurRad="88000" dist="50800" dir="5040000" algn="tl">
                  <a:schemeClr val="accent4">
                    <a:tint val="80000"/>
                    <a:satMod val="250000"/>
                    <a:alpha val="45000"/>
                  </a:schemeClr>
                </a:outerShdw>
              </a:effectLst>
              <a:latin typeface="Arial Rounded MT Bold" pitchFamily="34" charset="0"/>
            </a:endParaRPr>
          </a:p>
        </p:txBody>
      </p:sp>
      <p:sp>
        <p:nvSpPr>
          <p:cNvPr id="5" name="Slide Number Placeholder 1"/>
          <p:cNvSpPr>
            <a:spLocks noGrp="1"/>
          </p:cNvSpPr>
          <p:nvPr>
            <p:ph type="sldNum" sz="quarter" idx="12"/>
          </p:nvPr>
        </p:nvSpPr>
        <p:spPr>
          <a:xfrm>
            <a:off x="11277600" y="6248400"/>
            <a:ext cx="533400" cy="365125"/>
          </a:xfrm>
        </p:spPr>
        <p:txBody>
          <a:bodyPr/>
          <a:lstStyle/>
          <a:p>
            <a:fld id="{AA4C6552-42F6-43F2-A3FB-E92E8C09004E}" type="slidenum">
              <a:rPr lang="en-US" b="1" smtClean="0">
                <a:solidFill>
                  <a:schemeClr val="bg1"/>
                </a:solidFill>
              </a:rPr>
              <a:pPr/>
              <a:t>66</a:t>
            </a:fld>
            <a:endParaRPr lang="en-US" b="1" dirty="0">
              <a:solidFill>
                <a:schemeClr val="bg1"/>
              </a:solidFill>
            </a:endParaRPr>
          </a:p>
        </p:txBody>
      </p:sp>
      <p:sp>
        <p:nvSpPr>
          <p:cNvPr id="7" name="Rectangle 6"/>
          <p:cNvSpPr/>
          <p:nvPr/>
        </p:nvSpPr>
        <p:spPr>
          <a:xfrm>
            <a:off x="4441936" y="5257847"/>
            <a:ext cx="7140464" cy="1323439"/>
          </a:xfrm>
          <a:prstGeom prst="rect">
            <a:avLst/>
          </a:prstGeom>
          <a:noFill/>
        </p:spPr>
        <p:txBody>
          <a:bodyPr wrap="squar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000" b="1" dirty="0">
                <a:ln w="50800"/>
                <a:solidFill>
                  <a:schemeClr val="accent4">
                    <a:lumMod val="40000"/>
                    <a:lumOff val="60000"/>
                  </a:schemeClr>
                </a:solidFill>
              </a:rPr>
              <a:t>Jeremiah declares following this </a:t>
            </a:r>
            <a:br>
              <a:rPr lang="en-US" sz="4000" b="1" dirty="0">
                <a:ln w="50800"/>
                <a:solidFill>
                  <a:schemeClr val="accent4">
                    <a:lumMod val="40000"/>
                    <a:lumOff val="60000"/>
                  </a:schemeClr>
                </a:solidFill>
              </a:rPr>
            </a:br>
            <a:r>
              <a:rPr lang="en-US" sz="4000" b="1" dirty="0">
                <a:ln w="50800"/>
                <a:solidFill>
                  <a:schemeClr val="accent4">
                    <a:lumMod val="40000"/>
                    <a:lumOff val="60000"/>
                  </a:schemeClr>
                </a:solidFill>
              </a:rPr>
              <a:t>moon-month is </a:t>
            </a:r>
            <a:r>
              <a:rPr lang="en-US" sz="4000" b="1" u="sng" dirty="0">
                <a:ln w="50800"/>
                <a:solidFill>
                  <a:schemeClr val="accent4">
                    <a:lumMod val="40000"/>
                    <a:lumOff val="60000"/>
                  </a:schemeClr>
                </a:solidFill>
              </a:rPr>
              <a:t>worship</a:t>
            </a:r>
            <a:r>
              <a:rPr lang="en-US" sz="4000" b="1" dirty="0">
                <a:ln w="50800"/>
                <a:solidFill>
                  <a:schemeClr val="accent4">
                    <a:lumMod val="40000"/>
                    <a:lumOff val="60000"/>
                  </a:schemeClr>
                </a:solidFill>
              </a:rPr>
              <a:t>!</a:t>
            </a:r>
          </a:p>
        </p:txBody>
      </p:sp>
      <p:pic>
        <p:nvPicPr>
          <p:cNvPr id="6" name="Picture 7" descr="C:\Users\Rae\Desktop\flowers snow yellow purpl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600200" y="7315200"/>
            <a:ext cx="1900392" cy="127682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8" name="Picture 7" descr="C:\Users\Rae\Desktop\flowers snow purpl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31430" y="7422736"/>
            <a:ext cx="1690874" cy="153288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9" name="Picture 2" descr="C:\Users\Rae\Desktop\flowers snow pink.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858056" y="7180381"/>
            <a:ext cx="1447799" cy="1565343"/>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0" name="Picture 3" descr="C:\Users\Rae\Desktop\flowers snow yellow.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53737" y="7392256"/>
            <a:ext cx="1522126" cy="1141595"/>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1" name="Picture 4" descr="C:\Users\Rae\Desktop\flowers snow mt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087234" y="5595789"/>
            <a:ext cx="1729410" cy="1382824"/>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077481"/>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470640" y="6544150"/>
            <a:ext cx="711200" cy="244476"/>
          </a:xfrm>
        </p:spPr>
        <p:txBody>
          <a:bodyPr>
            <a:normAutofit fontScale="85000" lnSpcReduction="20000"/>
          </a:bodyPr>
          <a:lstStyle/>
          <a:p>
            <a:fld id="{AA4C6552-42F6-43F2-A3FB-E92E8C09004E}" type="slidenum">
              <a:rPr lang="en-US" smtClean="0"/>
              <a:pPr/>
              <a:t>67</a:t>
            </a:fld>
            <a:endParaRPr lang="en-US"/>
          </a:p>
        </p:txBody>
      </p:sp>
      <p:sp>
        <p:nvSpPr>
          <p:cNvPr id="5" name="Rectangle 4"/>
          <p:cNvSpPr/>
          <p:nvPr/>
        </p:nvSpPr>
        <p:spPr>
          <a:xfrm>
            <a:off x="2057400" y="381000"/>
            <a:ext cx="7181774" cy="4832092"/>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4400" b="1" spc="50" dirty="0">
                <a:ln w="12700" cmpd="sng">
                  <a:solidFill>
                    <a:schemeClr val="accent6">
                      <a:satMod val="120000"/>
                      <a:shade val="80000"/>
                    </a:schemeClr>
                  </a:solidFill>
                  <a:prstDash val="solid"/>
                </a:ln>
                <a:solidFill>
                  <a:srgbClr val="FFC9DB"/>
                </a:solidFill>
                <a:effectLst>
                  <a:glow rad="228600">
                    <a:schemeClr val="accent2">
                      <a:satMod val="175000"/>
                      <a:alpha val="40000"/>
                    </a:schemeClr>
                  </a:glow>
                </a:effectLst>
                <a:latin typeface="Cooper Black" pitchFamily="18" charset="0"/>
              </a:rPr>
              <a:t>Did any of the 5 </a:t>
            </a:r>
            <a:br>
              <a:rPr lang="en-US" sz="4400" b="1" spc="50" dirty="0">
                <a:ln w="12700" cmpd="sng">
                  <a:solidFill>
                    <a:schemeClr val="accent6">
                      <a:satMod val="120000"/>
                      <a:shade val="80000"/>
                    </a:schemeClr>
                  </a:solidFill>
                  <a:prstDash val="solid"/>
                </a:ln>
                <a:solidFill>
                  <a:srgbClr val="FFC9DB"/>
                </a:solidFill>
                <a:effectLst>
                  <a:glow rad="228600">
                    <a:schemeClr val="accent2">
                      <a:satMod val="175000"/>
                      <a:alpha val="40000"/>
                    </a:schemeClr>
                  </a:glow>
                </a:effectLst>
                <a:latin typeface="Cooper Black" pitchFamily="18" charset="0"/>
              </a:rPr>
            </a:br>
            <a:br>
              <a:rPr lang="en-US" sz="4400" b="1" spc="50" dirty="0">
                <a:ln w="12700" cmpd="sng">
                  <a:solidFill>
                    <a:schemeClr val="accent6">
                      <a:satMod val="120000"/>
                      <a:shade val="80000"/>
                    </a:schemeClr>
                  </a:solidFill>
                  <a:prstDash val="solid"/>
                </a:ln>
                <a:solidFill>
                  <a:srgbClr val="FFC9DB"/>
                </a:solidFill>
                <a:effectLst>
                  <a:glow rad="228600">
                    <a:schemeClr val="accent2">
                      <a:satMod val="175000"/>
                      <a:alpha val="40000"/>
                    </a:schemeClr>
                  </a:glow>
                </a:effectLst>
                <a:latin typeface="Cooper Black" pitchFamily="18" charset="0"/>
              </a:rPr>
            </a:br>
            <a:r>
              <a:rPr lang="en-US" sz="4400" b="1" spc="50" dirty="0">
                <a:ln w="12700" cmpd="sng">
                  <a:solidFill>
                    <a:schemeClr val="accent6">
                      <a:satMod val="120000"/>
                      <a:shade val="80000"/>
                    </a:schemeClr>
                  </a:solidFill>
                  <a:prstDash val="solid"/>
                </a:ln>
                <a:solidFill>
                  <a:srgbClr val="FFC9DB"/>
                </a:solidFill>
                <a:effectLst>
                  <a:glow rad="228600">
                    <a:schemeClr val="accent2">
                      <a:satMod val="175000"/>
                      <a:alpha val="40000"/>
                    </a:schemeClr>
                  </a:glow>
                </a:effectLst>
                <a:latin typeface="Cooper Black" pitchFamily="18" charset="0"/>
              </a:rPr>
              <a:t>Warning Scriptures</a:t>
            </a:r>
            <a:br>
              <a:rPr lang="en-US" sz="4400" b="1" spc="50" dirty="0">
                <a:ln w="12700" cmpd="sng">
                  <a:solidFill>
                    <a:schemeClr val="accent6">
                      <a:satMod val="120000"/>
                      <a:shade val="80000"/>
                    </a:schemeClr>
                  </a:solidFill>
                  <a:prstDash val="solid"/>
                </a:ln>
                <a:solidFill>
                  <a:srgbClr val="FFC9DB"/>
                </a:solidFill>
                <a:effectLst>
                  <a:glow rad="228600">
                    <a:schemeClr val="accent2">
                      <a:satMod val="175000"/>
                      <a:alpha val="40000"/>
                    </a:schemeClr>
                  </a:glow>
                </a:effectLst>
                <a:latin typeface="Cooper Black" pitchFamily="18" charset="0"/>
              </a:rPr>
            </a:br>
            <a:br>
              <a:rPr lang="en-US" sz="4400" b="1" spc="50" dirty="0">
                <a:ln w="12700" cmpd="sng">
                  <a:solidFill>
                    <a:schemeClr val="accent6">
                      <a:satMod val="120000"/>
                      <a:shade val="80000"/>
                    </a:schemeClr>
                  </a:solidFill>
                  <a:prstDash val="solid"/>
                </a:ln>
                <a:solidFill>
                  <a:srgbClr val="FFC9DB"/>
                </a:solidFill>
                <a:effectLst>
                  <a:glow rad="228600">
                    <a:schemeClr val="accent2">
                      <a:satMod val="175000"/>
                      <a:alpha val="40000"/>
                    </a:schemeClr>
                  </a:glow>
                </a:effectLst>
                <a:latin typeface="Cooper Black" pitchFamily="18" charset="0"/>
              </a:rPr>
            </a:br>
            <a:r>
              <a:rPr lang="en-US" sz="4400" b="1" spc="50" dirty="0">
                <a:ln w="12700" cmpd="sng">
                  <a:solidFill>
                    <a:schemeClr val="accent6">
                      <a:satMod val="120000"/>
                      <a:shade val="80000"/>
                    </a:schemeClr>
                  </a:solidFill>
                  <a:prstDash val="solid"/>
                </a:ln>
                <a:solidFill>
                  <a:srgbClr val="FFC9DB"/>
                </a:solidFill>
                <a:effectLst>
                  <a:glow rad="228600">
                    <a:schemeClr val="accent2">
                      <a:satMod val="175000"/>
                      <a:alpha val="40000"/>
                    </a:schemeClr>
                  </a:glow>
                </a:effectLst>
                <a:latin typeface="Cooper Black" pitchFamily="18" charset="0"/>
              </a:rPr>
              <a:t>command the moon to </a:t>
            </a:r>
            <a:br>
              <a:rPr lang="en-US" sz="4400" b="1" spc="50" dirty="0">
                <a:ln w="12700" cmpd="sng">
                  <a:solidFill>
                    <a:schemeClr val="accent6">
                      <a:satMod val="120000"/>
                      <a:shade val="80000"/>
                    </a:schemeClr>
                  </a:solidFill>
                  <a:prstDash val="solid"/>
                </a:ln>
                <a:solidFill>
                  <a:srgbClr val="FFC9DB"/>
                </a:solidFill>
                <a:effectLst>
                  <a:glow rad="228600">
                    <a:schemeClr val="accent2">
                      <a:satMod val="175000"/>
                      <a:alpha val="40000"/>
                    </a:schemeClr>
                  </a:glow>
                </a:effectLst>
                <a:latin typeface="Cooper Black" pitchFamily="18" charset="0"/>
              </a:rPr>
            </a:br>
            <a:br>
              <a:rPr lang="en-US" sz="4400" b="1" spc="50" dirty="0">
                <a:ln w="12700" cmpd="sng">
                  <a:solidFill>
                    <a:schemeClr val="accent6">
                      <a:satMod val="120000"/>
                      <a:shade val="80000"/>
                    </a:schemeClr>
                  </a:solidFill>
                  <a:prstDash val="solid"/>
                </a:ln>
                <a:solidFill>
                  <a:srgbClr val="FFC9DB"/>
                </a:solidFill>
                <a:effectLst>
                  <a:glow rad="228600">
                    <a:schemeClr val="accent2">
                      <a:satMod val="175000"/>
                      <a:alpha val="40000"/>
                    </a:schemeClr>
                  </a:glow>
                </a:effectLst>
                <a:latin typeface="Cooper Black" pitchFamily="18" charset="0"/>
              </a:rPr>
            </a:br>
            <a:r>
              <a:rPr lang="en-US" sz="4400" b="1" spc="50" dirty="0">
                <a:ln w="12700" cmpd="sng">
                  <a:solidFill>
                    <a:schemeClr val="accent6">
                      <a:satMod val="120000"/>
                      <a:shade val="80000"/>
                    </a:schemeClr>
                  </a:solidFill>
                  <a:prstDash val="solid"/>
                </a:ln>
                <a:solidFill>
                  <a:srgbClr val="FFC9DB"/>
                </a:solidFill>
                <a:effectLst>
                  <a:glow rad="228600">
                    <a:schemeClr val="accent2">
                      <a:satMod val="175000"/>
                      <a:alpha val="40000"/>
                    </a:schemeClr>
                  </a:glow>
                </a:effectLst>
                <a:latin typeface="Cooper Black" pitchFamily="18" charset="0"/>
              </a:rPr>
              <a:t>begin the festal month? </a:t>
            </a:r>
          </a:p>
        </p:txBody>
      </p:sp>
      <p:pic>
        <p:nvPicPr>
          <p:cNvPr id="6" name="Picture 3" descr="C:\Users\Rae\Desktop\white man yes no 2.jpg"/>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345440" y="243840"/>
            <a:ext cx="2514600" cy="1622322"/>
          </a:xfrm>
          <a:prstGeom prst="rect">
            <a:avLst/>
          </a:prstGeom>
          <a:noFill/>
          <a:effectLst>
            <a:softEdge rad="215900"/>
          </a:effectLst>
          <a:extLst>
            <a:ext uri="{909E8E84-426E-40DD-AFC4-6F175D3DCCD1}">
              <a14:hiddenFill xmlns:a14="http://schemas.microsoft.com/office/drawing/2010/main">
                <a:solidFill>
                  <a:srgbClr val="FFFFFF"/>
                </a:solidFill>
              </a14:hiddenFill>
            </a:ext>
          </a:extLst>
        </p:spPr>
      </p:pic>
      <p:pic>
        <p:nvPicPr>
          <p:cNvPr id="7" name="Picture 4" descr="C:\Users\Rae\Desktop\Art on Desktop\All white man clip art\3d white people\png\ques mark man 2 pn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53637" y="208280"/>
            <a:ext cx="2138363" cy="25130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85800" y="5418642"/>
            <a:ext cx="9677400" cy="1015663"/>
          </a:xfrm>
          <a:prstGeom prst="rect">
            <a:avLst/>
          </a:prstGeom>
          <a:noFill/>
        </p:spPr>
        <p:txBody>
          <a:bodyPr wrap="squar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6000" b="1" cap="none" spc="0" dirty="0">
                <a:ln w="76200"/>
                <a:solidFill>
                  <a:srgbClr val="8E002F"/>
                </a:solidFill>
                <a:effectLst/>
                <a:latin typeface="Ravie" pitchFamily="82" charset="0"/>
              </a:rPr>
              <a:t>Absolutely not!</a:t>
            </a:r>
          </a:p>
        </p:txBody>
      </p:sp>
    </p:spTree>
    <p:extLst>
      <p:ext uri="{BB962C8B-B14F-4D97-AF65-F5344CB8AC3E}">
        <p14:creationId xmlns:p14="http://schemas.microsoft.com/office/powerpoint/2010/main" val="3739140486"/>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80">
                                          <p:stCondLst>
                                            <p:cond delay="0"/>
                                          </p:stCondLst>
                                        </p:cTn>
                                        <p:tgtEl>
                                          <p:spTgt spid="8"/>
                                        </p:tgtEl>
                                      </p:cBhvr>
                                    </p:animEffect>
                                    <p:anim calcmode="lin" valueType="num">
                                      <p:cBhvr>
                                        <p:cTn id="3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7" dur="26">
                                          <p:stCondLst>
                                            <p:cond delay="650"/>
                                          </p:stCondLst>
                                        </p:cTn>
                                        <p:tgtEl>
                                          <p:spTgt spid="8"/>
                                        </p:tgtEl>
                                      </p:cBhvr>
                                      <p:to x="100000" y="60000"/>
                                    </p:animScale>
                                    <p:animScale>
                                      <p:cBhvr>
                                        <p:cTn id="38" dur="166" decel="50000">
                                          <p:stCondLst>
                                            <p:cond delay="676"/>
                                          </p:stCondLst>
                                        </p:cTn>
                                        <p:tgtEl>
                                          <p:spTgt spid="8"/>
                                        </p:tgtEl>
                                      </p:cBhvr>
                                      <p:to x="100000" y="100000"/>
                                    </p:animScale>
                                    <p:animScale>
                                      <p:cBhvr>
                                        <p:cTn id="39" dur="26">
                                          <p:stCondLst>
                                            <p:cond delay="1312"/>
                                          </p:stCondLst>
                                        </p:cTn>
                                        <p:tgtEl>
                                          <p:spTgt spid="8"/>
                                        </p:tgtEl>
                                      </p:cBhvr>
                                      <p:to x="100000" y="80000"/>
                                    </p:animScale>
                                    <p:animScale>
                                      <p:cBhvr>
                                        <p:cTn id="40" dur="166" decel="50000">
                                          <p:stCondLst>
                                            <p:cond delay="1338"/>
                                          </p:stCondLst>
                                        </p:cTn>
                                        <p:tgtEl>
                                          <p:spTgt spid="8"/>
                                        </p:tgtEl>
                                      </p:cBhvr>
                                      <p:to x="100000" y="100000"/>
                                    </p:animScale>
                                    <p:animScale>
                                      <p:cBhvr>
                                        <p:cTn id="41" dur="26">
                                          <p:stCondLst>
                                            <p:cond delay="1642"/>
                                          </p:stCondLst>
                                        </p:cTn>
                                        <p:tgtEl>
                                          <p:spTgt spid="8"/>
                                        </p:tgtEl>
                                      </p:cBhvr>
                                      <p:to x="100000" y="90000"/>
                                    </p:animScale>
                                    <p:animScale>
                                      <p:cBhvr>
                                        <p:cTn id="42" dur="166" decel="50000">
                                          <p:stCondLst>
                                            <p:cond delay="1668"/>
                                          </p:stCondLst>
                                        </p:cTn>
                                        <p:tgtEl>
                                          <p:spTgt spid="8"/>
                                        </p:tgtEl>
                                      </p:cBhvr>
                                      <p:to x="100000" y="100000"/>
                                    </p:animScale>
                                    <p:animScale>
                                      <p:cBhvr>
                                        <p:cTn id="43" dur="26">
                                          <p:stCondLst>
                                            <p:cond delay="1808"/>
                                          </p:stCondLst>
                                        </p:cTn>
                                        <p:tgtEl>
                                          <p:spTgt spid="8"/>
                                        </p:tgtEl>
                                      </p:cBhvr>
                                      <p:to x="100000" y="95000"/>
                                    </p:animScale>
                                    <p:animScale>
                                      <p:cBhvr>
                                        <p:cTn id="44" dur="166" decel="50000">
                                          <p:stCondLst>
                                            <p:cond delay="1834"/>
                                          </p:stCondLst>
                                        </p:cTn>
                                        <p:tgtEl>
                                          <p:spTgt spid="8"/>
                                        </p:tgtEl>
                                      </p:cBhvr>
                                      <p:to x="100000" y="100000"/>
                                    </p:animScale>
                                  </p:childTnLst>
                                </p:cTn>
                              </p:par>
                              <p:par>
                                <p:cTn id="45" presetID="42" presetClass="exit" presetSubtype="0" fill="hold" nodeType="withEffect">
                                  <p:stCondLst>
                                    <p:cond delay="0"/>
                                  </p:stCondLst>
                                  <p:childTnLst>
                                    <p:animEffect transition="out" filter="fade">
                                      <p:cBhvr>
                                        <p:cTn id="46" dur="1000"/>
                                        <p:tgtEl>
                                          <p:spTgt spid="6"/>
                                        </p:tgtEl>
                                      </p:cBhvr>
                                    </p:animEffect>
                                    <p:anim calcmode="lin" valueType="num">
                                      <p:cBhvr>
                                        <p:cTn id="47" dur="1000"/>
                                        <p:tgtEl>
                                          <p:spTgt spid="6"/>
                                        </p:tgtEl>
                                        <p:attrNameLst>
                                          <p:attrName>ppt_x</p:attrName>
                                        </p:attrNameLst>
                                      </p:cBhvr>
                                      <p:tavLst>
                                        <p:tav tm="0">
                                          <p:val>
                                            <p:strVal val="ppt_x"/>
                                          </p:val>
                                        </p:tav>
                                        <p:tav tm="100000">
                                          <p:val>
                                            <p:strVal val="ppt_x"/>
                                          </p:val>
                                        </p:tav>
                                      </p:tavLst>
                                    </p:anim>
                                    <p:anim calcmode="lin" valueType="num">
                                      <p:cBhvr>
                                        <p:cTn id="48" dur="1000"/>
                                        <p:tgtEl>
                                          <p:spTgt spid="6"/>
                                        </p:tgtEl>
                                        <p:attrNameLst>
                                          <p:attrName>ppt_y</p:attrName>
                                        </p:attrNameLst>
                                      </p:cBhvr>
                                      <p:tavLst>
                                        <p:tav tm="0">
                                          <p:val>
                                            <p:strVal val="ppt_y"/>
                                          </p:val>
                                        </p:tav>
                                        <p:tav tm="100000">
                                          <p:val>
                                            <p:strVal val="ppt_y+.1"/>
                                          </p:val>
                                        </p:tav>
                                      </p:tavLst>
                                    </p:anim>
                                    <p:set>
                                      <p:cBhvr>
                                        <p:cTn id="49" dur="1" fill="hold">
                                          <p:stCondLst>
                                            <p:cond delay="999"/>
                                          </p:stCondLst>
                                        </p:cTn>
                                        <p:tgtEl>
                                          <p:spTgt spid="6"/>
                                        </p:tgtEl>
                                        <p:attrNameLst>
                                          <p:attrName>style.visibility</p:attrName>
                                        </p:attrNameLst>
                                      </p:cBhvr>
                                      <p:to>
                                        <p:strVal val="hidden"/>
                                      </p:to>
                                    </p:set>
                                  </p:childTnLst>
                                </p:cTn>
                              </p:par>
                              <p:par>
                                <p:cTn id="50" presetID="42" presetClass="exit" presetSubtype="0" fill="hold" nodeType="withEffect">
                                  <p:stCondLst>
                                    <p:cond delay="0"/>
                                  </p:stCondLst>
                                  <p:childTnLst>
                                    <p:animEffect transition="out" filter="fade">
                                      <p:cBhvr>
                                        <p:cTn id="51" dur="1000"/>
                                        <p:tgtEl>
                                          <p:spTgt spid="7"/>
                                        </p:tgtEl>
                                      </p:cBhvr>
                                    </p:animEffect>
                                    <p:anim calcmode="lin" valueType="num">
                                      <p:cBhvr>
                                        <p:cTn id="52" dur="1000"/>
                                        <p:tgtEl>
                                          <p:spTgt spid="7"/>
                                        </p:tgtEl>
                                        <p:attrNameLst>
                                          <p:attrName>ppt_x</p:attrName>
                                        </p:attrNameLst>
                                      </p:cBhvr>
                                      <p:tavLst>
                                        <p:tav tm="0">
                                          <p:val>
                                            <p:strVal val="ppt_x"/>
                                          </p:val>
                                        </p:tav>
                                        <p:tav tm="100000">
                                          <p:val>
                                            <p:strVal val="ppt_x"/>
                                          </p:val>
                                        </p:tav>
                                      </p:tavLst>
                                    </p:anim>
                                    <p:anim calcmode="lin" valueType="num">
                                      <p:cBhvr>
                                        <p:cTn id="53" dur="1000"/>
                                        <p:tgtEl>
                                          <p:spTgt spid="7"/>
                                        </p:tgtEl>
                                        <p:attrNameLst>
                                          <p:attrName>ppt_y</p:attrName>
                                        </p:attrNameLst>
                                      </p:cBhvr>
                                      <p:tavLst>
                                        <p:tav tm="0">
                                          <p:val>
                                            <p:strVal val="ppt_y"/>
                                          </p:val>
                                        </p:tav>
                                        <p:tav tm="100000">
                                          <p:val>
                                            <p:strVal val="ppt_y+.1"/>
                                          </p:val>
                                        </p:tav>
                                      </p:tavLst>
                                    </p:anim>
                                    <p:set>
                                      <p:cBhvr>
                                        <p:cTn id="54"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31000">
              <a:schemeClr val="accent4">
                <a:lumMod val="20000"/>
                <a:lumOff val="80000"/>
              </a:schemeClr>
            </a:gs>
            <a:gs pos="88000">
              <a:srgbClr val="FFC9DB"/>
            </a:gs>
            <a:gs pos="100000">
              <a:srgbClr val="E2C29C"/>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threePt" dir="t"/>
            </a:scene3d>
            <a:sp3d extrusionH="57150">
              <a:bevelT w="38100" h="38100"/>
            </a:sp3d>
          </a:bodyPr>
          <a:lstStyle/>
          <a:p>
            <a:pPr algn="ctr"/>
            <a:r>
              <a:rPr lang="en-US" sz="4800" b="1" dirty="0">
                <a:solidFill>
                  <a:schemeClr val="accent5"/>
                </a:solidFill>
                <a:effectLst>
                  <a:glow rad="101600">
                    <a:srgbClr val="FFC000">
                      <a:alpha val="60000"/>
                    </a:srgbClr>
                  </a:glow>
                </a:effectLst>
                <a:latin typeface="Arial Rounded MT Bold" pitchFamily="34" charset="0"/>
              </a:rPr>
              <a:t>H3394</a:t>
            </a:r>
            <a:r>
              <a:rPr lang="en-US" sz="4800" dirty="0">
                <a:latin typeface="Arial Rounded MT Bold" pitchFamily="34" charset="0"/>
              </a:rPr>
              <a:t>   </a:t>
            </a:r>
            <a:r>
              <a:rPr lang="en-US" sz="4800" b="1" dirty="0">
                <a:solidFill>
                  <a:srgbClr val="FF0000"/>
                </a:solidFill>
                <a:latin typeface="Arial Rounded MT Bold" pitchFamily="34" charset="0"/>
                <a:cs typeface="Aharoni" pitchFamily="2" charset="-79"/>
              </a:rPr>
              <a:t>Sign</a:t>
            </a:r>
            <a:r>
              <a:rPr lang="en-US" sz="4800" b="1" dirty="0">
                <a:latin typeface="Arial Rounded MT Bold" pitchFamily="34" charset="0"/>
              </a:rPr>
              <a:t> </a:t>
            </a:r>
            <a:r>
              <a:rPr lang="en-US" sz="4800" b="1" dirty="0">
                <a:solidFill>
                  <a:schemeClr val="bg1">
                    <a:lumMod val="65000"/>
                  </a:schemeClr>
                </a:solidFill>
                <a:latin typeface="Arial Rounded MT Bold" pitchFamily="34" charset="0"/>
                <a:cs typeface="Aharoni" pitchFamily="2" charset="-79"/>
              </a:rPr>
              <a:t>Category</a:t>
            </a:r>
            <a:endParaRPr lang="en-US" sz="4800" b="1" dirty="0">
              <a:latin typeface="Arial Rounded MT Bold" pitchFamily="34" charset="0"/>
            </a:endParaRPr>
          </a:p>
        </p:txBody>
      </p:sp>
      <p:sp>
        <p:nvSpPr>
          <p:cNvPr id="3" name="Content Placeholder 2"/>
          <p:cNvSpPr>
            <a:spLocks noGrp="1"/>
          </p:cNvSpPr>
          <p:nvPr>
            <p:ph sz="quarter" idx="1"/>
          </p:nvPr>
        </p:nvSpPr>
        <p:spPr>
          <a:xfrm>
            <a:off x="812800" y="1589567"/>
            <a:ext cx="10871200" cy="5344633"/>
          </a:xfrm>
        </p:spPr>
        <p:txBody>
          <a:bodyPr>
            <a:normAutofit/>
            <a:scene3d>
              <a:camera prst="orthographicFront"/>
              <a:lightRig rig="threePt" dir="t"/>
            </a:scene3d>
            <a:sp3d extrusionH="57150">
              <a:bevelT w="38100" h="38100"/>
            </a:sp3d>
          </a:bodyPr>
          <a:lstStyle/>
          <a:p>
            <a:pPr lvl="0">
              <a:buFont typeface="+mj-lt"/>
              <a:buAutoNum type="arabicPeriod" startAt="11"/>
            </a:pPr>
            <a:r>
              <a:rPr lang="en-US" sz="2400" b="1" dirty="0">
                <a:solidFill>
                  <a:srgbClr val="002060"/>
                </a:solidFill>
                <a:cs typeface="Cordia New" pitchFamily="34" charset="-34"/>
              </a:rPr>
              <a:t>Joshua 10:12</a:t>
            </a:r>
            <a:r>
              <a:rPr lang="en-US" sz="2400" dirty="0">
                <a:solidFill>
                  <a:srgbClr val="002060"/>
                </a:solidFill>
                <a:cs typeface="Cordia New" pitchFamily="34" charset="-34"/>
              </a:rPr>
              <a:t>  </a:t>
            </a:r>
            <a:r>
              <a:rPr lang="en-US" sz="2400" dirty="0">
                <a:cs typeface="Cordia New" pitchFamily="34" charset="-34"/>
              </a:rPr>
              <a:t>Then </a:t>
            </a:r>
            <a:r>
              <a:rPr lang="en-US" sz="2400" dirty="0" err="1">
                <a:cs typeface="Cordia New" pitchFamily="34" charset="-34"/>
              </a:rPr>
              <a:t>spake</a:t>
            </a:r>
            <a:r>
              <a:rPr lang="en-US" sz="2400" dirty="0">
                <a:cs typeface="Cordia New" pitchFamily="34" charset="-34"/>
              </a:rPr>
              <a:t> Joshua to Yahuah in the day when He delivered up the Amorites before the children of Israel, and he said </a:t>
            </a:r>
            <a:br>
              <a:rPr lang="en-US" sz="2400" dirty="0">
                <a:cs typeface="Cordia New" pitchFamily="34" charset="-34"/>
              </a:rPr>
            </a:br>
            <a:r>
              <a:rPr lang="en-US" sz="2400" dirty="0">
                <a:cs typeface="Cordia New" pitchFamily="34" charset="-34"/>
              </a:rPr>
              <a:t>in the sight of Israel, Sun, stand thou still upon Gibeon; </a:t>
            </a:r>
            <a:r>
              <a:rPr lang="en-US" sz="2400" b="1" dirty="0">
                <a:solidFill>
                  <a:srgbClr val="FF0000"/>
                </a:solidFill>
                <a:cs typeface="Cordia New" pitchFamily="34" charset="-34"/>
              </a:rPr>
              <a:t>and thou, MOON, </a:t>
            </a:r>
            <a:r>
              <a:rPr lang="en-US" sz="2400" dirty="0">
                <a:cs typeface="Cordia New" pitchFamily="34" charset="-34"/>
              </a:rPr>
              <a:t>[stand thou still] </a:t>
            </a:r>
            <a:r>
              <a:rPr lang="en-US" sz="2400" b="1" dirty="0">
                <a:solidFill>
                  <a:srgbClr val="FF0000"/>
                </a:solidFill>
                <a:cs typeface="Cordia New" pitchFamily="34" charset="-34"/>
              </a:rPr>
              <a:t>in the valley of </a:t>
            </a:r>
            <a:r>
              <a:rPr lang="en-US" sz="2400" b="1" dirty="0" err="1">
                <a:solidFill>
                  <a:srgbClr val="FF0000"/>
                </a:solidFill>
                <a:cs typeface="Cordia New" pitchFamily="34" charset="-34"/>
              </a:rPr>
              <a:t>Ajalon</a:t>
            </a:r>
            <a:r>
              <a:rPr lang="en-US" sz="2400" b="1" dirty="0">
                <a:solidFill>
                  <a:srgbClr val="FF0000"/>
                </a:solidFill>
                <a:cs typeface="Cordia New" pitchFamily="34" charset="-34"/>
              </a:rPr>
              <a:t>. </a:t>
            </a:r>
          </a:p>
          <a:p>
            <a:pPr lvl="0">
              <a:buFont typeface="+mj-lt"/>
              <a:buAutoNum type="arabicPeriod" startAt="11"/>
            </a:pPr>
            <a:r>
              <a:rPr lang="en-US" sz="2400" b="1" dirty="0">
                <a:solidFill>
                  <a:srgbClr val="002060"/>
                </a:solidFill>
                <a:cs typeface="Cordia New" pitchFamily="34" charset="-34"/>
              </a:rPr>
              <a:t>Joshua 10:13  </a:t>
            </a:r>
            <a:r>
              <a:rPr lang="en-US" sz="2400" dirty="0">
                <a:cs typeface="Cordia New" pitchFamily="34" charset="-34"/>
              </a:rPr>
              <a:t>And the sun stood still, </a:t>
            </a:r>
            <a:r>
              <a:rPr lang="en-US" sz="2400" b="1" dirty="0">
                <a:solidFill>
                  <a:srgbClr val="FF0000"/>
                </a:solidFill>
                <a:cs typeface="Cordia New" pitchFamily="34" charset="-34"/>
              </a:rPr>
              <a:t>and the MOON stayed, </a:t>
            </a:r>
            <a:r>
              <a:rPr lang="en-US" sz="2400" dirty="0">
                <a:cs typeface="Cordia New" pitchFamily="34" charset="-34"/>
              </a:rPr>
              <a:t>until the people had avenged themselves upon their enemies… So the sun stood still in the midst of heaven, and hasted not to go down about a whole day. </a:t>
            </a:r>
          </a:p>
          <a:p>
            <a:pPr lvl="0">
              <a:buFont typeface="+mj-lt"/>
              <a:buAutoNum type="arabicPeriod" startAt="11"/>
            </a:pPr>
            <a:r>
              <a:rPr lang="en-US" sz="2400" b="1" dirty="0">
                <a:solidFill>
                  <a:srgbClr val="002060"/>
                </a:solidFill>
                <a:cs typeface="Cordia New" pitchFamily="34" charset="-34"/>
              </a:rPr>
              <a:t>Job 25:5  </a:t>
            </a:r>
            <a:r>
              <a:rPr lang="en-US" sz="2400" dirty="0">
                <a:cs typeface="Cordia New" pitchFamily="34" charset="-34"/>
              </a:rPr>
              <a:t>Behold even to </a:t>
            </a:r>
            <a:r>
              <a:rPr lang="en-US" sz="2400" b="1" dirty="0">
                <a:solidFill>
                  <a:srgbClr val="FF0000"/>
                </a:solidFill>
                <a:cs typeface="Cordia New" pitchFamily="34" charset="-34"/>
              </a:rPr>
              <a:t>the MOON, and it </a:t>
            </a:r>
            <a:r>
              <a:rPr lang="en-US" sz="2400" b="1" dirty="0" err="1">
                <a:solidFill>
                  <a:srgbClr val="FF0000"/>
                </a:solidFill>
                <a:cs typeface="Cordia New" pitchFamily="34" charset="-34"/>
              </a:rPr>
              <a:t>shineth</a:t>
            </a:r>
            <a:r>
              <a:rPr lang="en-US" sz="2400" b="1" dirty="0">
                <a:solidFill>
                  <a:srgbClr val="FF0000"/>
                </a:solidFill>
                <a:cs typeface="Cordia New" pitchFamily="34" charset="-34"/>
              </a:rPr>
              <a:t> not; </a:t>
            </a:r>
            <a:r>
              <a:rPr lang="en-US" sz="2400" dirty="0">
                <a:cs typeface="Cordia New" pitchFamily="34" charset="-34"/>
              </a:rPr>
              <a:t>yea, the stars are not pure in his sight. </a:t>
            </a:r>
          </a:p>
          <a:p>
            <a:pPr lvl="0">
              <a:buFont typeface="+mj-lt"/>
              <a:buAutoNum type="arabicPeriod" startAt="11"/>
            </a:pPr>
            <a:r>
              <a:rPr lang="en-US" sz="2400" b="1" dirty="0">
                <a:solidFill>
                  <a:srgbClr val="002060"/>
                </a:solidFill>
                <a:cs typeface="Cordia New" pitchFamily="34" charset="-34"/>
              </a:rPr>
              <a:t>Isaiah 13:10  </a:t>
            </a:r>
            <a:r>
              <a:rPr lang="en-US" sz="2400" dirty="0">
                <a:cs typeface="Cordia New" pitchFamily="34" charset="-34"/>
              </a:rPr>
              <a:t>For the stars of heaven and the constellations thereof shall not give their light: the sun shall be darkened in his going forth, and </a:t>
            </a:r>
            <a:r>
              <a:rPr lang="en-US" sz="2400" b="1" dirty="0">
                <a:solidFill>
                  <a:srgbClr val="FF0000"/>
                </a:solidFill>
                <a:cs typeface="Cordia New" pitchFamily="34" charset="-34"/>
              </a:rPr>
              <a:t>the MOON shall not cause her light to shine.</a:t>
            </a:r>
          </a:p>
          <a:p>
            <a:pPr marL="0" indent="0">
              <a:buNone/>
            </a:pPr>
            <a:endParaRPr lang="en-US" dirty="0"/>
          </a:p>
        </p:txBody>
      </p:sp>
      <p:sp>
        <p:nvSpPr>
          <p:cNvPr id="4" name="Slide Number Placeholder 3"/>
          <p:cNvSpPr>
            <a:spLocks noGrp="1"/>
          </p:cNvSpPr>
          <p:nvPr>
            <p:ph type="sldNum" sz="quarter" idx="16"/>
          </p:nvPr>
        </p:nvSpPr>
        <p:spPr/>
        <p:txBody>
          <a:bodyPr>
            <a:normAutofit fontScale="85000" lnSpcReduction="20000"/>
          </a:bodyPr>
          <a:lstStyle/>
          <a:p>
            <a:fld id="{AA4C6552-42F6-43F2-A3FB-E92E8C09004E}" type="slidenum">
              <a:rPr lang="en-US" smtClean="0"/>
              <a:pPr/>
              <a:t>68</a:t>
            </a:fld>
            <a:endParaRPr lang="en-US"/>
          </a:p>
        </p:txBody>
      </p:sp>
    </p:spTree>
    <p:extLst>
      <p:ext uri="{BB962C8B-B14F-4D97-AF65-F5344CB8AC3E}">
        <p14:creationId xmlns:p14="http://schemas.microsoft.com/office/powerpoint/2010/main" val="1338645737"/>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17000">
              <a:schemeClr val="accent4">
                <a:lumMod val="20000"/>
                <a:lumOff val="80000"/>
              </a:schemeClr>
            </a:gs>
            <a:gs pos="50000">
              <a:srgbClr val="FFC9DB"/>
            </a:gs>
            <a:gs pos="96000">
              <a:srgbClr val="ECDFF5"/>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threePt" dir="t"/>
            </a:scene3d>
            <a:sp3d extrusionH="57150">
              <a:bevelT w="38100" h="38100"/>
            </a:sp3d>
          </a:bodyPr>
          <a:lstStyle/>
          <a:p>
            <a:pPr algn="ctr"/>
            <a:r>
              <a:rPr lang="en-US" sz="4800" b="1" dirty="0">
                <a:solidFill>
                  <a:schemeClr val="accent5"/>
                </a:solidFill>
                <a:effectLst>
                  <a:glow rad="101600">
                    <a:srgbClr val="FFC000">
                      <a:alpha val="60000"/>
                    </a:srgbClr>
                  </a:glow>
                </a:effectLst>
                <a:latin typeface="Arial Rounded MT Bold" pitchFamily="34" charset="0"/>
              </a:rPr>
              <a:t>H3394</a:t>
            </a:r>
            <a:r>
              <a:rPr lang="en-US" sz="4800" dirty="0">
                <a:effectLst>
                  <a:glow rad="101600">
                    <a:srgbClr val="FFC000">
                      <a:alpha val="60000"/>
                    </a:srgbClr>
                  </a:glow>
                </a:effectLst>
                <a:latin typeface="Arial Rounded MT Bold" pitchFamily="34" charset="0"/>
              </a:rPr>
              <a:t>   </a:t>
            </a:r>
            <a:r>
              <a:rPr lang="en-US" sz="4800" b="1" dirty="0">
                <a:solidFill>
                  <a:srgbClr val="FF0000"/>
                </a:solidFill>
                <a:latin typeface="Arial Rounded MT Bold" pitchFamily="34" charset="0"/>
                <a:cs typeface="Aharoni" pitchFamily="2" charset="-79"/>
              </a:rPr>
              <a:t>Sign</a:t>
            </a:r>
            <a:r>
              <a:rPr lang="en-US" sz="4800" b="1" dirty="0">
                <a:latin typeface="Arial Rounded MT Bold" pitchFamily="34" charset="0"/>
              </a:rPr>
              <a:t> </a:t>
            </a:r>
            <a:r>
              <a:rPr lang="en-US" sz="4800" b="1" dirty="0">
                <a:solidFill>
                  <a:schemeClr val="bg1">
                    <a:lumMod val="65000"/>
                  </a:schemeClr>
                </a:solidFill>
                <a:latin typeface="Arial Rounded MT Bold" pitchFamily="34" charset="0"/>
                <a:cs typeface="Aharoni" pitchFamily="2" charset="-79"/>
              </a:rPr>
              <a:t>Category </a:t>
            </a:r>
            <a:r>
              <a:rPr lang="en-US" sz="3600" b="1" dirty="0">
                <a:solidFill>
                  <a:schemeClr val="bg1">
                    <a:lumMod val="65000"/>
                  </a:schemeClr>
                </a:solidFill>
                <a:latin typeface="Arial Rounded MT Bold" pitchFamily="34" charset="0"/>
                <a:cs typeface="Aharoni" pitchFamily="2" charset="-79"/>
              </a:rPr>
              <a:t>(</a:t>
            </a:r>
            <a:r>
              <a:rPr lang="en-US" sz="3600" b="1" dirty="0" err="1">
                <a:solidFill>
                  <a:schemeClr val="bg1">
                    <a:lumMod val="65000"/>
                  </a:schemeClr>
                </a:solidFill>
                <a:latin typeface="Arial Rounded MT Bold" pitchFamily="34" charset="0"/>
                <a:cs typeface="Aharoni" pitchFamily="2" charset="-79"/>
              </a:rPr>
              <a:t>con’t</a:t>
            </a:r>
            <a:r>
              <a:rPr lang="en-US" sz="3600" b="1" dirty="0">
                <a:solidFill>
                  <a:schemeClr val="bg1">
                    <a:lumMod val="65000"/>
                  </a:schemeClr>
                </a:solidFill>
                <a:latin typeface="Arial Rounded MT Bold" pitchFamily="34" charset="0"/>
                <a:cs typeface="Aharoni" pitchFamily="2" charset="-79"/>
              </a:rPr>
              <a:t>)</a:t>
            </a:r>
            <a:endParaRPr lang="en-US" sz="3600" b="1" dirty="0">
              <a:latin typeface="Arial Rounded MT Bold" pitchFamily="34" charset="0"/>
            </a:endParaRPr>
          </a:p>
        </p:txBody>
      </p:sp>
      <p:sp>
        <p:nvSpPr>
          <p:cNvPr id="3" name="Content Placeholder 2"/>
          <p:cNvSpPr>
            <a:spLocks noGrp="1"/>
          </p:cNvSpPr>
          <p:nvPr>
            <p:ph sz="quarter" idx="1"/>
          </p:nvPr>
        </p:nvSpPr>
        <p:spPr>
          <a:xfrm>
            <a:off x="609600" y="1589567"/>
            <a:ext cx="6604000" cy="5039833"/>
          </a:xfrm>
        </p:spPr>
        <p:txBody>
          <a:bodyPr>
            <a:noAutofit/>
            <a:scene3d>
              <a:camera prst="orthographicFront"/>
              <a:lightRig rig="threePt" dir="t"/>
            </a:scene3d>
            <a:sp3d extrusionH="57150">
              <a:bevelT w="38100" h="38100"/>
            </a:sp3d>
          </a:bodyPr>
          <a:lstStyle/>
          <a:p>
            <a:pPr lvl="0">
              <a:spcAft>
                <a:spcPts val="1200"/>
              </a:spcAft>
              <a:buFont typeface="+mj-lt"/>
              <a:buAutoNum type="arabicPeriod" startAt="15"/>
            </a:pPr>
            <a:r>
              <a:rPr lang="en-US" sz="2800" b="1" dirty="0">
                <a:solidFill>
                  <a:srgbClr val="002060"/>
                </a:solidFill>
                <a:cs typeface="Cordia New" pitchFamily="34" charset="-34"/>
              </a:rPr>
              <a:t>Jer 31:35  </a:t>
            </a:r>
            <a:r>
              <a:rPr lang="en-US" sz="2800" dirty="0">
                <a:cs typeface="Cordia New" pitchFamily="34" charset="-34"/>
              </a:rPr>
              <a:t>Thus saith Yahuah, which </a:t>
            </a:r>
            <a:r>
              <a:rPr lang="en-US" sz="2800" dirty="0" err="1">
                <a:cs typeface="Cordia New" pitchFamily="34" charset="-34"/>
              </a:rPr>
              <a:t>giveth</a:t>
            </a:r>
            <a:r>
              <a:rPr lang="en-US" sz="2800" dirty="0">
                <a:cs typeface="Cordia New" pitchFamily="34" charset="-34"/>
              </a:rPr>
              <a:t> the sun for a light by day, and the </a:t>
            </a:r>
            <a:r>
              <a:rPr lang="en-US" sz="2800" b="1" u="sng" dirty="0">
                <a:solidFill>
                  <a:srgbClr val="FF0000"/>
                </a:solidFill>
                <a:effectLst>
                  <a:glow rad="101600">
                    <a:schemeClr val="accent5">
                      <a:lumMod val="60000"/>
                      <a:lumOff val="40000"/>
                      <a:alpha val="60000"/>
                    </a:schemeClr>
                  </a:glow>
                </a:effectLst>
                <a:cs typeface="Cordia New" pitchFamily="34" charset="-34"/>
              </a:rPr>
              <a:t>ordinances</a:t>
            </a:r>
            <a:r>
              <a:rPr lang="en-US" sz="2800" dirty="0">
                <a:cs typeface="Cordia New" pitchFamily="34" charset="-34"/>
              </a:rPr>
              <a:t> </a:t>
            </a:r>
            <a:r>
              <a:rPr lang="en-US" sz="2000" dirty="0">
                <a:cs typeface="Cordia New" pitchFamily="34" charset="-34"/>
              </a:rPr>
              <a:t>[H2708] </a:t>
            </a:r>
            <a:r>
              <a:rPr lang="en-US" sz="2800" b="1" dirty="0">
                <a:solidFill>
                  <a:srgbClr val="FF0000"/>
                </a:solidFill>
                <a:effectLst>
                  <a:glow rad="101600">
                    <a:schemeClr val="accent5">
                      <a:lumMod val="60000"/>
                      <a:lumOff val="40000"/>
                      <a:alpha val="60000"/>
                    </a:schemeClr>
                  </a:glow>
                </a:effectLst>
                <a:cs typeface="Cordia New" pitchFamily="34" charset="-34"/>
              </a:rPr>
              <a:t>of the </a:t>
            </a:r>
            <a:r>
              <a:rPr lang="en-US" sz="2800" b="1" dirty="0">
                <a:solidFill>
                  <a:srgbClr val="FF0000"/>
                </a:solidFill>
                <a:effectLst>
                  <a:glow rad="101600">
                    <a:schemeClr val="accent5">
                      <a:lumMod val="60000"/>
                      <a:lumOff val="40000"/>
                      <a:alpha val="60000"/>
                    </a:schemeClr>
                  </a:glow>
                  <a:outerShdw blurRad="69850" dist="43180" dir="5400000" sx="0" sy="0">
                    <a:srgbClr val="000000">
                      <a:alpha val="65000"/>
                    </a:srgbClr>
                  </a:outerShdw>
                </a:effectLst>
                <a:cs typeface="Cordia New" pitchFamily="34" charset="-34"/>
              </a:rPr>
              <a:t>MOON</a:t>
            </a:r>
            <a:r>
              <a:rPr lang="en-US" sz="2800" b="1" dirty="0">
                <a:solidFill>
                  <a:srgbClr val="FF0000"/>
                </a:solidFill>
                <a:effectLst>
                  <a:glow rad="101600">
                    <a:schemeClr val="accent5">
                      <a:lumMod val="60000"/>
                      <a:lumOff val="40000"/>
                      <a:alpha val="60000"/>
                    </a:schemeClr>
                  </a:glow>
                </a:effectLst>
                <a:cs typeface="Cordia New" pitchFamily="34" charset="-34"/>
              </a:rPr>
              <a:t> </a:t>
            </a:r>
            <a:r>
              <a:rPr lang="en-US" sz="2800" dirty="0">
                <a:cs typeface="Cordia New" pitchFamily="34" charset="-34"/>
              </a:rPr>
              <a:t>and of the stars for a light by night, </a:t>
            </a:r>
            <a:r>
              <a:rPr lang="en-US" sz="2800" dirty="0">
                <a:effectLst>
                  <a:glow rad="101600">
                    <a:schemeClr val="accent5">
                      <a:lumMod val="60000"/>
                      <a:lumOff val="40000"/>
                      <a:alpha val="60000"/>
                    </a:schemeClr>
                  </a:glow>
                </a:effectLst>
                <a:cs typeface="Cordia New" pitchFamily="34" charset="-34"/>
              </a:rPr>
              <a:t>which </a:t>
            </a:r>
            <a:r>
              <a:rPr lang="en-US" sz="2800" dirty="0" err="1">
                <a:solidFill>
                  <a:srgbClr val="FF0000"/>
                </a:solidFill>
                <a:effectLst>
                  <a:glow rad="101600">
                    <a:schemeClr val="accent5">
                      <a:lumMod val="60000"/>
                      <a:lumOff val="40000"/>
                      <a:alpha val="60000"/>
                    </a:schemeClr>
                  </a:glow>
                </a:effectLst>
                <a:cs typeface="Cordia New" pitchFamily="34" charset="-34"/>
              </a:rPr>
              <a:t>divideth</a:t>
            </a:r>
            <a:r>
              <a:rPr lang="en-US" sz="2800" dirty="0">
                <a:solidFill>
                  <a:srgbClr val="FF0000"/>
                </a:solidFill>
                <a:effectLst>
                  <a:glow rad="101600">
                    <a:schemeClr val="accent5">
                      <a:lumMod val="60000"/>
                      <a:lumOff val="40000"/>
                      <a:alpha val="60000"/>
                    </a:schemeClr>
                  </a:glow>
                </a:effectLst>
                <a:cs typeface="Cordia New" pitchFamily="34" charset="-34"/>
              </a:rPr>
              <a:t> the sea when the waves thereof roar; </a:t>
            </a:r>
            <a:r>
              <a:rPr lang="en-US" sz="2800" dirty="0">
                <a:cs typeface="Cordia New" pitchFamily="34" charset="-34"/>
              </a:rPr>
              <a:t>Yahuah of hosts is his name.</a:t>
            </a:r>
          </a:p>
          <a:p>
            <a:pPr marL="0" indent="0">
              <a:buNone/>
            </a:pPr>
            <a:r>
              <a:rPr lang="en-US" sz="2400" b="1" dirty="0">
                <a:solidFill>
                  <a:srgbClr val="002060"/>
                </a:solidFill>
                <a:cs typeface="Cordia New" pitchFamily="34" charset="-34"/>
              </a:rPr>
              <a:t>Jer 31:36  </a:t>
            </a:r>
            <a:r>
              <a:rPr lang="en-US" sz="2400" dirty="0">
                <a:solidFill>
                  <a:srgbClr val="FF0000"/>
                </a:solidFill>
                <a:effectLst>
                  <a:glow rad="101600">
                    <a:schemeClr val="accent5">
                      <a:lumMod val="60000"/>
                      <a:lumOff val="40000"/>
                      <a:alpha val="60000"/>
                    </a:schemeClr>
                  </a:glow>
                </a:effectLst>
                <a:cs typeface="Cordia New" pitchFamily="34" charset="-34"/>
              </a:rPr>
              <a:t>If those </a:t>
            </a:r>
            <a:r>
              <a:rPr lang="en-US" sz="2400" b="1" u="sng" dirty="0">
                <a:solidFill>
                  <a:srgbClr val="FF0000"/>
                </a:solidFill>
                <a:effectLst>
                  <a:glow rad="101600">
                    <a:schemeClr val="accent5">
                      <a:lumMod val="60000"/>
                      <a:lumOff val="40000"/>
                      <a:alpha val="60000"/>
                    </a:schemeClr>
                  </a:glow>
                </a:effectLst>
                <a:cs typeface="Cordia New" pitchFamily="34" charset="-34"/>
              </a:rPr>
              <a:t>ordinances</a:t>
            </a:r>
            <a:r>
              <a:rPr lang="en-US" sz="2400" dirty="0">
                <a:solidFill>
                  <a:srgbClr val="FF0000"/>
                </a:solidFill>
                <a:effectLst>
                  <a:glow rad="101600">
                    <a:schemeClr val="accent5">
                      <a:lumMod val="60000"/>
                      <a:lumOff val="40000"/>
                      <a:alpha val="60000"/>
                    </a:schemeClr>
                  </a:glow>
                </a:effectLst>
                <a:cs typeface="Cordia New" pitchFamily="34" charset="-34"/>
              </a:rPr>
              <a:t> </a:t>
            </a:r>
            <a:r>
              <a:rPr lang="en-US" sz="1800" dirty="0">
                <a:cs typeface="Cordia New" pitchFamily="34" charset="-34"/>
              </a:rPr>
              <a:t>[</a:t>
            </a:r>
            <a:r>
              <a:rPr lang="en-US" sz="1800" b="1" dirty="0">
                <a:cs typeface="Cordia New" pitchFamily="34" charset="-34"/>
              </a:rPr>
              <a:t>H2706</a:t>
            </a:r>
            <a:r>
              <a:rPr lang="en-US" sz="1800" dirty="0">
                <a:cs typeface="Cordia New" pitchFamily="34" charset="-34"/>
              </a:rPr>
              <a:t>] </a:t>
            </a:r>
            <a:r>
              <a:rPr lang="en-US" sz="2400" dirty="0">
                <a:solidFill>
                  <a:srgbClr val="FF0000"/>
                </a:solidFill>
                <a:effectLst>
                  <a:glow rad="101600">
                    <a:schemeClr val="accent5">
                      <a:lumMod val="60000"/>
                      <a:lumOff val="40000"/>
                      <a:alpha val="60000"/>
                    </a:schemeClr>
                  </a:glow>
                </a:effectLst>
                <a:cs typeface="Cordia New" pitchFamily="34" charset="-34"/>
              </a:rPr>
              <a:t>depart</a:t>
            </a:r>
            <a:r>
              <a:rPr lang="en-US" sz="2400" dirty="0">
                <a:cs typeface="Cordia New" pitchFamily="34" charset="-34"/>
              </a:rPr>
              <a:t> from before me, saith Yahuah, </a:t>
            </a:r>
            <a:br>
              <a:rPr lang="en-US" sz="2400" dirty="0">
                <a:cs typeface="Cordia New" pitchFamily="34" charset="-34"/>
              </a:rPr>
            </a:br>
            <a:r>
              <a:rPr lang="en-US" sz="2400" u="sng" dirty="0">
                <a:cs typeface="Cordia New" pitchFamily="34" charset="-34"/>
              </a:rPr>
              <a:t>then the seed of Israel also shall cease </a:t>
            </a:r>
            <a:br>
              <a:rPr lang="en-US" sz="2400" u="sng" dirty="0">
                <a:cs typeface="Cordia New" pitchFamily="34" charset="-34"/>
              </a:rPr>
            </a:br>
            <a:r>
              <a:rPr lang="en-US" sz="2400" u="sng" dirty="0">
                <a:cs typeface="Cordia New" pitchFamily="34" charset="-34"/>
              </a:rPr>
              <a:t>from being a nation before me for ever</a:t>
            </a:r>
            <a:r>
              <a:rPr lang="en-US" sz="2400" dirty="0">
                <a:cs typeface="Cordia New" pitchFamily="34" charset="-34"/>
              </a:rPr>
              <a:t>.</a:t>
            </a:r>
            <a:endParaRPr lang="en-US" sz="2400" dirty="0"/>
          </a:p>
        </p:txBody>
      </p:sp>
      <p:pic>
        <p:nvPicPr>
          <p:cNvPr id="6" name="Content Placeholder 5"/>
          <p:cNvPicPr>
            <a:picLocks noGrp="1" noChangeAspect="1"/>
          </p:cNvPicPr>
          <p:nvPr>
            <p:ph sz="quarter" idx="2"/>
          </p:nvPr>
        </p:nvPicPr>
        <p:blipFill>
          <a:blip r:embed="rId3" cstate="email">
            <a:extLst>
              <a:ext uri="{28A0092B-C50C-407E-A947-70E740481C1C}">
                <a14:useLocalDpi xmlns:a14="http://schemas.microsoft.com/office/drawing/2010/main"/>
              </a:ext>
            </a:extLst>
          </a:blip>
          <a:stretch>
            <a:fillRect/>
          </a:stretch>
        </p:blipFill>
        <p:spPr>
          <a:xfrm>
            <a:off x="7412907" y="1656638"/>
            <a:ext cx="4372693" cy="2458162"/>
          </a:xfrm>
          <a:ln w="57150">
            <a:solidFill>
              <a:srgbClr val="FF0000"/>
            </a:solidFill>
          </a:ln>
          <a:scene3d>
            <a:camera prst="orthographicFront"/>
            <a:lightRig rig="threePt" dir="t"/>
          </a:scene3d>
          <a:sp3d>
            <a:bevelT prst="angle"/>
          </a:sp3d>
        </p:spPr>
      </p:pic>
      <p:sp>
        <p:nvSpPr>
          <p:cNvPr id="4" name="Slide Number Placeholder 3"/>
          <p:cNvSpPr>
            <a:spLocks noGrp="1"/>
          </p:cNvSpPr>
          <p:nvPr>
            <p:ph type="sldNum" sz="quarter" idx="16"/>
          </p:nvPr>
        </p:nvSpPr>
        <p:spPr/>
        <p:txBody>
          <a:bodyPr>
            <a:normAutofit fontScale="85000" lnSpcReduction="20000"/>
          </a:bodyPr>
          <a:lstStyle/>
          <a:p>
            <a:fld id="{AA4C6552-42F6-43F2-A3FB-E92E8C09004E}" type="slidenum">
              <a:rPr lang="en-US" smtClean="0"/>
              <a:pPr/>
              <a:t>69</a:t>
            </a:fld>
            <a:endParaRPr lang="en-US"/>
          </a:p>
        </p:txBody>
      </p:sp>
      <p:sp>
        <p:nvSpPr>
          <p:cNvPr id="7" name="Rectangle 6"/>
          <p:cNvSpPr/>
          <p:nvPr/>
        </p:nvSpPr>
        <p:spPr>
          <a:xfrm>
            <a:off x="7391401" y="4191000"/>
            <a:ext cx="4396282" cy="2554545"/>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a:ln w="11430"/>
                <a:solidFill>
                  <a:srgbClr val="FF0000"/>
                </a:solidFill>
                <a:effectLst>
                  <a:outerShdw blurRad="50800" dist="39000" dir="5460000" algn="tl">
                    <a:srgbClr val="000000">
                      <a:alpha val="38000"/>
                    </a:srgbClr>
                  </a:outerShdw>
                </a:effectLst>
              </a:rPr>
              <a:t>Watch for </a:t>
            </a:r>
            <a:br>
              <a:rPr lang="en-US" sz="4000" b="1" cap="none" spc="0" dirty="0">
                <a:ln w="11430"/>
                <a:solidFill>
                  <a:srgbClr val="FF0000"/>
                </a:solidFill>
                <a:effectLst>
                  <a:outerShdw blurRad="50800" dist="39000" dir="5460000" algn="tl">
                    <a:srgbClr val="000000">
                      <a:alpha val="38000"/>
                    </a:srgbClr>
                  </a:outerShdw>
                </a:effectLst>
              </a:rPr>
            </a:br>
            <a:r>
              <a:rPr lang="en-US" sz="4000" b="1" cap="none" spc="0" dirty="0">
                <a:ln w="11430"/>
                <a:solidFill>
                  <a:srgbClr val="FF0000"/>
                </a:solidFill>
                <a:effectLst>
                  <a:outerShdw blurRad="50800" dist="39000" dir="5460000" algn="tl">
                    <a:srgbClr val="000000">
                      <a:alpha val="38000"/>
                    </a:srgbClr>
                  </a:outerShdw>
                </a:effectLst>
              </a:rPr>
              <a:t>information on</a:t>
            </a:r>
            <a:br>
              <a:rPr lang="en-US" sz="4000" b="1" cap="none" spc="0" dirty="0">
                <a:ln w="11430"/>
                <a:solidFill>
                  <a:srgbClr val="FF0000"/>
                </a:solidFill>
                <a:effectLst>
                  <a:outerShdw blurRad="50800" dist="39000" dir="5460000" algn="tl">
                    <a:srgbClr val="000000">
                      <a:alpha val="38000"/>
                    </a:srgbClr>
                  </a:outerShdw>
                </a:effectLst>
              </a:rPr>
            </a:br>
            <a:r>
              <a:rPr lang="en-US" sz="4000" b="1" cap="none" spc="0" dirty="0">
                <a:ln w="11430"/>
                <a:solidFill>
                  <a:srgbClr val="FF0000"/>
                </a:solidFill>
                <a:effectLst>
                  <a:outerShdw blurRad="50800" dist="39000" dir="5460000" algn="tl">
                    <a:srgbClr val="000000">
                      <a:alpha val="38000"/>
                    </a:srgbClr>
                  </a:outerShdw>
                </a:effectLst>
              </a:rPr>
              <a:t>the ordinances</a:t>
            </a:r>
            <a:r>
              <a:rPr lang="en-US" sz="4000" b="1" dirty="0">
                <a:ln w="11430"/>
                <a:solidFill>
                  <a:srgbClr val="FF0000"/>
                </a:solidFill>
                <a:effectLst>
                  <a:outerShdw blurRad="50800" dist="39000" dir="5460000" algn="tl">
                    <a:srgbClr val="000000">
                      <a:alpha val="38000"/>
                    </a:srgbClr>
                  </a:outerShdw>
                </a:effectLst>
              </a:rPr>
              <a:t> of the moon.</a:t>
            </a:r>
            <a:endParaRPr lang="en-US" sz="4000" b="1" cap="none" spc="0" dirty="0">
              <a:ln w="11430"/>
              <a:solidFill>
                <a:srgbClr val="FF00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39655567"/>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par>
                                <p:cTn id="14" presetID="6" presetClass="entr" presetSubtype="16" fill="hold" grpId="0" nodeType="with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480800" y="6446520"/>
            <a:ext cx="711200" cy="381000"/>
          </a:xfrm>
        </p:spPr>
        <p:txBody>
          <a:bodyPr/>
          <a:lstStyle/>
          <a:p>
            <a:fld id="{AA4C6552-42F6-43F2-A3FB-E92E8C09004E}" type="slidenum">
              <a:rPr lang="en-US" smtClean="0">
                <a:solidFill>
                  <a:schemeClr val="bg1"/>
                </a:solidFill>
              </a:rPr>
              <a:pPr/>
              <a:t>7</a:t>
            </a:fld>
            <a:endParaRPr lang="en-US" dirty="0">
              <a:solidFill>
                <a:schemeClr val="bg1"/>
              </a:solidFill>
            </a:endParaRPr>
          </a:p>
        </p:txBody>
      </p:sp>
      <p:sp>
        <p:nvSpPr>
          <p:cNvPr id="4" name="Title 1"/>
          <p:cNvSpPr txBox="1">
            <a:spLocks/>
          </p:cNvSpPr>
          <p:nvPr/>
        </p:nvSpPr>
        <p:spPr>
          <a:xfrm>
            <a:off x="152400" y="4724400"/>
            <a:ext cx="11963400" cy="1981200"/>
          </a:xfrm>
          <a:prstGeom prst="rect">
            <a:avLst/>
          </a:prstGeom>
        </p:spPr>
        <p:txBody>
          <a:bodyPr vert="horz"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b="1" dirty="0">
                <a:ln w="11430"/>
                <a:solidFill>
                  <a:srgbClr val="FF9900"/>
                </a:solidFill>
                <a:effectLst>
                  <a:outerShdw blurRad="50800" dist="39000" dir="5460000" algn="tl">
                    <a:srgbClr val="000000">
                      <a:alpha val="38000"/>
                    </a:srgbClr>
                  </a:outerShdw>
                </a:effectLst>
                <a:latin typeface="Cooper Black" pitchFamily="18" charset="0"/>
              </a:rPr>
              <a:t>The Moon is NOT in Charge </a:t>
            </a:r>
            <a:br>
              <a:rPr lang="en-US" b="1" dirty="0">
                <a:ln w="11430"/>
                <a:solidFill>
                  <a:srgbClr val="FF9900"/>
                </a:solidFill>
                <a:effectLst>
                  <a:outerShdw blurRad="50800" dist="39000" dir="5460000" algn="tl">
                    <a:srgbClr val="000000">
                      <a:alpha val="38000"/>
                    </a:srgbClr>
                  </a:outerShdw>
                </a:effectLst>
                <a:latin typeface="Cooper Black" pitchFamily="18" charset="0"/>
              </a:rPr>
            </a:br>
            <a:r>
              <a:rPr lang="en-US" b="1" dirty="0">
                <a:ln w="11430"/>
                <a:solidFill>
                  <a:srgbClr val="FF9900"/>
                </a:solidFill>
                <a:effectLst>
                  <a:outerShdw blurRad="50800" dist="39000" dir="5460000" algn="tl">
                    <a:srgbClr val="000000">
                      <a:alpha val="38000"/>
                    </a:srgbClr>
                  </a:outerShdw>
                </a:effectLst>
                <a:latin typeface="Cooper Black" pitchFamily="18" charset="0"/>
              </a:rPr>
              <a:t>of set-apart Months!</a:t>
            </a:r>
          </a:p>
          <a:p>
            <a:pPr algn="ctr"/>
            <a:r>
              <a:rPr lang="en-US" sz="4800" b="1" dirty="0">
                <a:ln w="11430"/>
                <a:solidFill>
                  <a:srgbClr val="ACDED8"/>
                </a:solidFill>
                <a:effectLst>
                  <a:outerShdw blurRad="50800" dist="39000" dir="5460000" algn="tl">
                    <a:srgbClr val="000000">
                      <a:alpha val="38000"/>
                    </a:srgbClr>
                  </a:outerShdw>
                </a:effectLst>
              </a:rPr>
              <a:t>The moon is under other divine mandates!</a:t>
            </a:r>
          </a:p>
        </p:txBody>
      </p:sp>
      <p:sp>
        <p:nvSpPr>
          <p:cNvPr id="5" name="Rectangle 4"/>
          <p:cNvSpPr/>
          <p:nvPr/>
        </p:nvSpPr>
        <p:spPr>
          <a:xfrm>
            <a:off x="2933702" y="381000"/>
            <a:ext cx="6324600" cy="1862048"/>
          </a:xfrm>
          <a:prstGeom prst="rect">
            <a:avLst/>
          </a:prstGeom>
        </p:spPr>
        <p:txBody>
          <a:bodyPr wrap="square">
            <a:spAutoFit/>
            <a:scene3d>
              <a:camera prst="orthographicFront"/>
              <a:lightRig rig="threePt" dir="t"/>
            </a:scene3d>
            <a:sp3d extrusionH="57150">
              <a:bevelT w="38100" h="38100"/>
            </a:sp3d>
          </a:bodyPr>
          <a:lstStyle/>
          <a:p>
            <a:pPr lvl="0" algn="ctr"/>
            <a:r>
              <a:rPr lang="en-US" sz="11500" b="1" dirty="0">
                <a:ln w="11430"/>
                <a:solidFill>
                  <a:schemeClr val="accent5">
                    <a:lumMod val="60000"/>
                    <a:lumOff val="40000"/>
                  </a:schemeClr>
                </a:solidFill>
                <a:effectLst>
                  <a:outerShdw blurRad="50800" dist="39000" dir="5460000" algn="tl">
                    <a:srgbClr val="000000">
                      <a:alpha val="38000"/>
                    </a:srgbClr>
                  </a:outerShdw>
                </a:effectLst>
                <a:latin typeface="Brush Script MT" pitchFamily="66" charset="0"/>
              </a:rPr>
              <a:t>There is …</a:t>
            </a:r>
            <a:endParaRPr lang="en-US" sz="11500" b="1" dirty="0">
              <a:ln w="11430"/>
              <a:gradFill>
                <a:gsLst>
                  <a:gs pos="0">
                    <a:srgbClr val="9FB8CD">
                      <a:tint val="70000"/>
                      <a:satMod val="245000"/>
                    </a:srgbClr>
                  </a:gs>
                  <a:gs pos="75000">
                    <a:srgbClr val="9FB8CD">
                      <a:tint val="90000"/>
                      <a:shade val="60000"/>
                      <a:satMod val="240000"/>
                    </a:srgbClr>
                  </a:gs>
                  <a:gs pos="100000">
                    <a:srgbClr val="9FB8CD">
                      <a:tint val="100000"/>
                      <a:shade val="50000"/>
                      <a:satMod val="240000"/>
                    </a:srgbClr>
                  </a:gs>
                </a:gsLst>
                <a:lin ang="5400000"/>
              </a:gradFill>
              <a:effectLst>
                <a:outerShdw blurRad="50800" dist="39000" dir="5460000" algn="tl">
                  <a:srgbClr val="000000">
                    <a:alpha val="38000"/>
                  </a:srgbClr>
                </a:outerShdw>
              </a:effectLst>
              <a:latin typeface="Edwardian Script ITC" pitchFamily="66" charset="0"/>
            </a:endParaRPr>
          </a:p>
        </p:txBody>
      </p:sp>
    </p:spTree>
    <p:extLst>
      <p:ext uri="{BB962C8B-B14F-4D97-AF65-F5344CB8AC3E}">
        <p14:creationId xmlns:p14="http://schemas.microsoft.com/office/powerpoint/2010/main" val="3642000963"/>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15000">
              <a:schemeClr val="accent4">
                <a:lumMod val="20000"/>
                <a:lumOff val="80000"/>
              </a:schemeClr>
            </a:gs>
            <a:gs pos="59000">
              <a:srgbClr val="FFC9DB"/>
            </a:gs>
            <a:gs pos="100000">
              <a:schemeClr val="accent5">
                <a:lumMod val="20000"/>
                <a:lumOff val="8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threePt" dir="t"/>
            </a:scene3d>
            <a:sp3d extrusionH="57150">
              <a:bevelT w="38100" h="38100"/>
            </a:sp3d>
          </a:bodyPr>
          <a:lstStyle/>
          <a:p>
            <a:pPr algn="ctr"/>
            <a:r>
              <a:rPr lang="en-US" sz="4800" b="1" dirty="0">
                <a:solidFill>
                  <a:schemeClr val="accent5"/>
                </a:solidFill>
                <a:effectLst>
                  <a:glow rad="101600">
                    <a:srgbClr val="FFC000">
                      <a:alpha val="60000"/>
                    </a:srgbClr>
                  </a:glow>
                </a:effectLst>
                <a:latin typeface="Arial Rounded MT Bold" pitchFamily="34" charset="0"/>
              </a:rPr>
              <a:t>H3394</a:t>
            </a:r>
            <a:r>
              <a:rPr lang="en-US" sz="4800" dirty="0">
                <a:effectLst>
                  <a:glow rad="101600">
                    <a:srgbClr val="FFC000">
                      <a:alpha val="60000"/>
                    </a:srgbClr>
                  </a:glow>
                </a:effectLst>
                <a:latin typeface="Arial Rounded MT Bold" pitchFamily="34" charset="0"/>
              </a:rPr>
              <a:t>   </a:t>
            </a:r>
            <a:r>
              <a:rPr lang="en-US" sz="4800" b="1" dirty="0">
                <a:solidFill>
                  <a:srgbClr val="FF0000"/>
                </a:solidFill>
                <a:latin typeface="Arial Rounded MT Bold" pitchFamily="34" charset="0"/>
                <a:cs typeface="Aharoni" pitchFamily="2" charset="-79"/>
              </a:rPr>
              <a:t>Sign</a:t>
            </a:r>
            <a:r>
              <a:rPr lang="en-US" sz="4800" b="1" dirty="0">
                <a:latin typeface="Arial Rounded MT Bold" pitchFamily="34" charset="0"/>
              </a:rPr>
              <a:t> </a:t>
            </a:r>
            <a:r>
              <a:rPr lang="en-US" sz="4800" b="1" dirty="0">
                <a:solidFill>
                  <a:schemeClr val="bg1">
                    <a:lumMod val="65000"/>
                  </a:schemeClr>
                </a:solidFill>
                <a:latin typeface="Arial Rounded MT Bold" pitchFamily="34" charset="0"/>
                <a:cs typeface="Aharoni" pitchFamily="2" charset="-79"/>
              </a:rPr>
              <a:t>Category </a:t>
            </a:r>
            <a:r>
              <a:rPr lang="en-US" sz="3600" b="1" dirty="0">
                <a:solidFill>
                  <a:schemeClr val="bg1">
                    <a:lumMod val="65000"/>
                  </a:schemeClr>
                </a:solidFill>
                <a:latin typeface="Arial Rounded MT Bold" pitchFamily="34" charset="0"/>
                <a:cs typeface="Aharoni" pitchFamily="2" charset="-79"/>
              </a:rPr>
              <a:t>(</a:t>
            </a:r>
            <a:r>
              <a:rPr lang="en-US" sz="3600" b="1" dirty="0" err="1">
                <a:solidFill>
                  <a:schemeClr val="bg1">
                    <a:lumMod val="65000"/>
                  </a:schemeClr>
                </a:solidFill>
                <a:latin typeface="Arial Rounded MT Bold" pitchFamily="34" charset="0"/>
                <a:cs typeface="Aharoni" pitchFamily="2" charset="-79"/>
              </a:rPr>
              <a:t>con’t</a:t>
            </a:r>
            <a:r>
              <a:rPr lang="en-US" sz="3600" b="1" dirty="0">
                <a:solidFill>
                  <a:schemeClr val="bg1">
                    <a:lumMod val="65000"/>
                  </a:schemeClr>
                </a:solidFill>
                <a:latin typeface="Arial Rounded MT Bold" pitchFamily="34" charset="0"/>
                <a:cs typeface="Aharoni" pitchFamily="2" charset="-79"/>
              </a:rPr>
              <a:t>)</a:t>
            </a:r>
            <a:endParaRPr lang="en-US" sz="3600" b="1" dirty="0">
              <a:latin typeface="Arial Rounded MT Bold" pitchFamily="34" charset="0"/>
            </a:endParaRPr>
          </a:p>
        </p:txBody>
      </p:sp>
      <p:sp>
        <p:nvSpPr>
          <p:cNvPr id="3" name="Content Placeholder 2"/>
          <p:cNvSpPr>
            <a:spLocks noGrp="1"/>
          </p:cNvSpPr>
          <p:nvPr>
            <p:ph sz="quarter" idx="1"/>
          </p:nvPr>
        </p:nvSpPr>
        <p:spPr>
          <a:xfrm>
            <a:off x="457200" y="1589567"/>
            <a:ext cx="11226800" cy="5268433"/>
          </a:xfrm>
        </p:spPr>
        <p:txBody>
          <a:bodyPr>
            <a:normAutofit/>
            <a:scene3d>
              <a:camera prst="orthographicFront"/>
              <a:lightRig rig="threePt" dir="t"/>
            </a:scene3d>
            <a:sp3d extrusionH="57150">
              <a:bevelT w="38100" h="38100"/>
            </a:sp3d>
          </a:bodyPr>
          <a:lstStyle/>
          <a:p>
            <a:pPr lvl="0">
              <a:buFont typeface="+mj-lt"/>
              <a:buAutoNum type="arabicPeriod" startAt="16"/>
            </a:pPr>
            <a:r>
              <a:rPr lang="en-US" sz="2400" b="1" dirty="0" err="1">
                <a:solidFill>
                  <a:srgbClr val="002060"/>
                </a:solidFill>
                <a:cs typeface="Cordia New" pitchFamily="34" charset="-34"/>
              </a:rPr>
              <a:t>Eze</a:t>
            </a:r>
            <a:r>
              <a:rPr lang="en-US" sz="2400" b="1" dirty="0">
                <a:solidFill>
                  <a:srgbClr val="002060"/>
                </a:solidFill>
                <a:cs typeface="Cordia New" pitchFamily="34" charset="-34"/>
              </a:rPr>
              <a:t> 32:7</a:t>
            </a:r>
            <a:r>
              <a:rPr lang="en-US" sz="2400" dirty="0">
                <a:solidFill>
                  <a:srgbClr val="002060"/>
                </a:solidFill>
                <a:cs typeface="Cordia New" pitchFamily="34" charset="-34"/>
              </a:rPr>
              <a:t>  </a:t>
            </a:r>
            <a:r>
              <a:rPr lang="en-US" sz="2400" dirty="0">
                <a:cs typeface="Cordia New" pitchFamily="34" charset="-34"/>
              </a:rPr>
              <a:t>And when I shall put thee out, I will cover the heaven, and make the stars thereof dark; I will cover the sun with a cloud, and </a:t>
            </a:r>
            <a:br>
              <a:rPr lang="en-US" sz="2400" dirty="0">
                <a:cs typeface="Cordia New" pitchFamily="34" charset="-34"/>
              </a:rPr>
            </a:br>
            <a:r>
              <a:rPr lang="en-US" sz="2400" b="1" dirty="0">
                <a:solidFill>
                  <a:srgbClr val="FF0000"/>
                </a:solidFill>
                <a:effectLst>
                  <a:outerShdw blurRad="38100" dist="38100" dir="2700000" algn="tl">
                    <a:srgbClr val="000000">
                      <a:alpha val="43137"/>
                    </a:srgbClr>
                  </a:outerShdw>
                </a:effectLst>
                <a:cs typeface="Cordia New" pitchFamily="34" charset="-34"/>
              </a:rPr>
              <a:t>the MOON shall not give her light.</a:t>
            </a:r>
          </a:p>
          <a:p>
            <a:pPr lvl="0">
              <a:buFont typeface="+mj-lt"/>
              <a:buAutoNum type="arabicPeriod" startAt="16"/>
            </a:pPr>
            <a:r>
              <a:rPr lang="en-US" sz="2400" b="1" dirty="0">
                <a:solidFill>
                  <a:srgbClr val="002060"/>
                </a:solidFill>
                <a:cs typeface="Cordia New" pitchFamily="34" charset="-34"/>
              </a:rPr>
              <a:t>Joel 2:10</a:t>
            </a:r>
            <a:r>
              <a:rPr lang="en-US" sz="2400" dirty="0">
                <a:solidFill>
                  <a:srgbClr val="002060"/>
                </a:solidFill>
                <a:cs typeface="Cordia New" pitchFamily="34" charset="-34"/>
              </a:rPr>
              <a:t>  </a:t>
            </a:r>
            <a:r>
              <a:rPr lang="en-US" sz="2400" dirty="0">
                <a:cs typeface="Cordia New" pitchFamily="34" charset="-34"/>
              </a:rPr>
              <a:t>The earth shall quake before them; the heavens shall tremble: the sun and </a:t>
            </a:r>
            <a:r>
              <a:rPr lang="en-US" sz="2400" b="1" dirty="0">
                <a:solidFill>
                  <a:srgbClr val="FF0000"/>
                </a:solidFill>
                <a:effectLst>
                  <a:outerShdw blurRad="38100" dist="38100" dir="2700000" algn="tl">
                    <a:srgbClr val="000000">
                      <a:alpha val="43137"/>
                    </a:srgbClr>
                  </a:outerShdw>
                </a:effectLst>
                <a:cs typeface="Cordia New" pitchFamily="34" charset="-34"/>
              </a:rPr>
              <a:t>the MOON shall be dark, </a:t>
            </a:r>
            <a:r>
              <a:rPr lang="en-US" sz="2400" dirty="0">
                <a:cs typeface="Cordia New" pitchFamily="34" charset="-34"/>
              </a:rPr>
              <a:t>and the stars shall withdraw their shining: </a:t>
            </a:r>
          </a:p>
          <a:p>
            <a:pPr lvl="0">
              <a:buFont typeface="+mj-lt"/>
              <a:buAutoNum type="arabicPeriod" startAt="16"/>
            </a:pPr>
            <a:r>
              <a:rPr lang="en-US" sz="2400" b="1" dirty="0">
                <a:solidFill>
                  <a:srgbClr val="002060"/>
                </a:solidFill>
                <a:cs typeface="Cordia New" pitchFamily="34" charset="-34"/>
              </a:rPr>
              <a:t>Joel 2:31</a:t>
            </a:r>
            <a:r>
              <a:rPr lang="en-US" sz="2400" dirty="0">
                <a:solidFill>
                  <a:srgbClr val="002060"/>
                </a:solidFill>
                <a:cs typeface="Cordia New" pitchFamily="34" charset="-34"/>
              </a:rPr>
              <a:t>  </a:t>
            </a:r>
            <a:r>
              <a:rPr lang="en-US" sz="2400" dirty="0">
                <a:cs typeface="Cordia New" pitchFamily="34" charset="-34"/>
              </a:rPr>
              <a:t>The sun shall be turned into darkness, and </a:t>
            </a:r>
            <a:r>
              <a:rPr lang="en-US" sz="2400" b="1" dirty="0">
                <a:solidFill>
                  <a:srgbClr val="FF0000"/>
                </a:solidFill>
                <a:effectLst>
                  <a:outerShdw blurRad="38100" dist="38100" dir="2700000" algn="tl">
                    <a:srgbClr val="000000">
                      <a:alpha val="43137"/>
                    </a:srgbClr>
                  </a:outerShdw>
                </a:effectLst>
                <a:cs typeface="Cordia New" pitchFamily="34" charset="-34"/>
              </a:rPr>
              <a:t>the MOON into blood, </a:t>
            </a:r>
            <a:r>
              <a:rPr lang="en-US" sz="2400" dirty="0">
                <a:cs typeface="Cordia New" pitchFamily="34" charset="-34"/>
              </a:rPr>
              <a:t>before the great and the terrible day of Yahuah comes. </a:t>
            </a:r>
          </a:p>
          <a:p>
            <a:pPr lvl="0">
              <a:buFont typeface="+mj-lt"/>
              <a:buAutoNum type="arabicPeriod" startAt="16"/>
            </a:pPr>
            <a:r>
              <a:rPr lang="en-US" sz="2400" b="1" dirty="0">
                <a:solidFill>
                  <a:srgbClr val="002060"/>
                </a:solidFill>
                <a:cs typeface="Cordia New" pitchFamily="34" charset="-34"/>
              </a:rPr>
              <a:t>Joel 3:15</a:t>
            </a:r>
            <a:r>
              <a:rPr lang="en-US" sz="2400" dirty="0">
                <a:solidFill>
                  <a:srgbClr val="002060"/>
                </a:solidFill>
                <a:cs typeface="Cordia New" pitchFamily="34" charset="-34"/>
              </a:rPr>
              <a:t>  </a:t>
            </a:r>
            <a:r>
              <a:rPr lang="en-US" sz="2400" dirty="0">
                <a:cs typeface="Cordia New" pitchFamily="34" charset="-34"/>
              </a:rPr>
              <a:t>The sun and </a:t>
            </a:r>
            <a:r>
              <a:rPr lang="en-US" sz="2400" b="1" dirty="0">
                <a:solidFill>
                  <a:srgbClr val="FF0000"/>
                </a:solidFill>
                <a:effectLst>
                  <a:outerShdw blurRad="38100" dist="38100" dir="2700000" algn="tl">
                    <a:srgbClr val="000000">
                      <a:alpha val="43137"/>
                    </a:srgbClr>
                  </a:outerShdw>
                </a:effectLst>
                <a:cs typeface="Cordia New" pitchFamily="34" charset="-34"/>
              </a:rPr>
              <a:t>the MOON shall be darkened, </a:t>
            </a:r>
            <a:r>
              <a:rPr lang="en-US" sz="2400" dirty="0">
                <a:cs typeface="Cordia New" pitchFamily="34" charset="-34"/>
              </a:rPr>
              <a:t>and the stars shall withdraw their shining.</a:t>
            </a:r>
            <a:r>
              <a:rPr lang="en-US" sz="2400" b="1" dirty="0">
                <a:cs typeface="Cordia New" pitchFamily="34" charset="-34"/>
              </a:rPr>
              <a:t> </a:t>
            </a:r>
            <a:endParaRPr lang="en-US" sz="2400" dirty="0">
              <a:cs typeface="Cordia New" pitchFamily="34" charset="-34"/>
            </a:endParaRPr>
          </a:p>
          <a:p>
            <a:pPr lvl="0">
              <a:buFont typeface="+mj-lt"/>
              <a:buAutoNum type="arabicPeriod" startAt="16"/>
            </a:pPr>
            <a:r>
              <a:rPr lang="en-US" sz="2400" b="1" dirty="0" err="1">
                <a:solidFill>
                  <a:srgbClr val="002060"/>
                </a:solidFill>
                <a:cs typeface="Cordia New" pitchFamily="34" charset="-34"/>
              </a:rPr>
              <a:t>Hab</a:t>
            </a:r>
            <a:r>
              <a:rPr lang="en-US" sz="2400" b="1" dirty="0">
                <a:solidFill>
                  <a:srgbClr val="002060"/>
                </a:solidFill>
                <a:cs typeface="Cordia New" pitchFamily="34" charset="-34"/>
              </a:rPr>
              <a:t> 3:11</a:t>
            </a:r>
            <a:r>
              <a:rPr lang="en-US" sz="2400" dirty="0">
                <a:solidFill>
                  <a:srgbClr val="002060"/>
                </a:solidFill>
                <a:cs typeface="Cordia New" pitchFamily="34" charset="-34"/>
              </a:rPr>
              <a:t>  </a:t>
            </a:r>
            <a:r>
              <a:rPr lang="en-US" sz="2400" dirty="0">
                <a:cs typeface="Cordia New" pitchFamily="34" charset="-34"/>
              </a:rPr>
              <a:t>The sun and </a:t>
            </a:r>
            <a:r>
              <a:rPr lang="en-US" sz="2400" b="1" dirty="0">
                <a:solidFill>
                  <a:srgbClr val="FF0000"/>
                </a:solidFill>
                <a:effectLst>
                  <a:outerShdw blurRad="38100" dist="38100" dir="2700000" algn="tl">
                    <a:srgbClr val="000000">
                      <a:alpha val="43137"/>
                    </a:srgbClr>
                  </a:outerShdw>
                </a:effectLst>
                <a:cs typeface="Cordia New" pitchFamily="34" charset="-34"/>
              </a:rPr>
              <a:t>MOON stood still </a:t>
            </a:r>
            <a:r>
              <a:rPr lang="en-US" sz="2400" dirty="0">
                <a:cs typeface="Cordia New" pitchFamily="34" charset="-34"/>
              </a:rPr>
              <a:t>in their habitation: at the light of thine arrows they went, and at the shining of thy glittering spear.</a:t>
            </a:r>
            <a:endParaRPr lang="en-US" sz="2400" dirty="0"/>
          </a:p>
        </p:txBody>
      </p:sp>
      <p:sp>
        <p:nvSpPr>
          <p:cNvPr id="4" name="Slide Number Placeholder 3"/>
          <p:cNvSpPr>
            <a:spLocks noGrp="1"/>
          </p:cNvSpPr>
          <p:nvPr>
            <p:ph type="sldNum" sz="quarter" idx="16"/>
          </p:nvPr>
        </p:nvSpPr>
        <p:spPr/>
        <p:txBody>
          <a:bodyPr>
            <a:normAutofit fontScale="85000" lnSpcReduction="20000"/>
          </a:bodyPr>
          <a:lstStyle/>
          <a:p>
            <a:fld id="{AA4C6552-42F6-43F2-A3FB-E92E8C09004E}" type="slidenum">
              <a:rPr lang="en-US" smtClean="0"/>
              <a:pPr/>
              <a:t>70</a:t>
            </a:fld>
            <a:endParaRPr lang="en-US"/>
          </a:p>
        </p:txBody>
      </p:sp>
      <p:pic>
        <p:nvPicPr>
          <p:cNvPr id="5" name="Picture 7" descr="C:\Users\Rae\Desktop\flowers snow yellow purpl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00200" y="7315200"/>
            <a:ext cx="1900392" cy="127682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6" name="Picture 5" descr="C:\Users\Rae\Desktop\flowers snow purpl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31430" y="7422736"/>
            <a:ext cx="1690874" cy="153288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7" name="Picture 2" descr="C:\Users\Rae\Desktop\flowers snow pink.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972800" y="5749858"/>
            <a:ext cx="1219200" cy="1318184"/>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8" name="Picture 3" descr="C:\Users\Rae\Desktop\flowers snow yellow.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63725" y="7527073"/>
            <a:ext cx="1522126" cy="1141595"/>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9" name="Picture 4" descr="C:\Users\Rae\Desktop\flowers snow mtns.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81000" y="7330440"/>
            <a:ext cx="1729410" cy="1382824"/>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09511"/>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353800" y="6431280"/>
            <a:ext cx="711200" cy="381000"/>
          </a:xfrm>
        </p:spPr>
        <p:txBody>
          <a:bodyPr>
            <a:normAutofit/>
          </a:bodyPr>
          <a:lstStyle/>
          <a:p>
            <a:fld id="{AA4C6552-42F6-43F2-A3FB-E92E8C09004E}" type="slidenum">
              <a:rPr lang="en-US" smtClean="0"/>
              <a:pPr/>
              <a:t>71</a:t>
            </a:fld>
            <a:endParaRPr lang="en-US"/>
          </a:p>
        </p:txBody>
      </p:sp>
      <p:sp>
        <p:nvSpPr>
          <p:cNvPr id="6" name="Rectangle 5"/>
          <p:cNvSpPr/>
          <p:nvPr/>
        </p:nvSpPr>
        <p:spPr>
          <a:xfrm>
            <a:off x="2286074" y="533400"/>
            <a:ext cx="7548733" cy="4832092"/>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4400" b="1" spc="50" dirty="0">
                <a:ln w="12700" cmpd="sng">
                  <a:solidFill>
                    <a:schemeClr val="accent6">
                      <a:satMod val="120000"/>
                      <a:shade val="80000"/>
                    </a:schemeClr>
                  </a:solidFill>
                  <a:prstDash val="solid"/>
                </a:ln>
                <a:solidFill>
                  <a:srgbClr val="FFC9DB"/>
                </a:solidFill>
                <a:effectLst>
                  <a:glow rad="228600">
                    <a:schemeClr val="accent2">
                      <a:satMod val="175000"/>
                      <a:alpha val="40000"/>
                    </a:schemeClr>
                  </a:glow>
                </a:effectLst>
                <a:latin typeface="Cooper Black" pitchFamily="18" charset="0"/>
              </a:rPr>
              <a:t>Did any of the 10 </a:t>
            </a:r>
            <a:br>
              <a:rPr lang="en-US" sz="4400" b="1" spc="50" dirty="0">
                <a:ln w="12700" cmpd="sng">
                  <a:solidFill>
                    <a:schemeClr val="accent6">
                      <a:satMod val="120000"/>
                      <a:shade val="80000"/>
                    </a:schemeClr>
                  </a:solidFill>
                  <a:prstDash val="solid"/>
                </a:ln>
                <a:solidFill>
                  <a:srgbClr val="FFC9DB"/>
                </a:solidFill>
                <a:effectLst>
                  <a:glow rad="228600">
                    <a:schemeClr val="accent2">
                      <a:satMod val="175000"/>
                      <a:alpha val="40000"/>
                    </a:schemeClr>
                  </a:glow>
                </a:effectLst>
                <a:latin typeface="Cooper Black" pitchFamily="18" charset="0"/>
              </a:rPr>
            </a:br>
            <a:br>
              <a:rPr lang="en-US" sz="4400" b="1" spc="50" dirty="0">
                <a:ln w="12700" cmpd="sng">
                  <a:solidFill>
                    <a:schemeClr val="accent6">
                      <a:satMod val="120000"/>
                      <a:shade val="80000"/>
                    </a:schemeClr>
                  </a:solidFill>
                  <a:prstDash val="solid"/>
                </a:ln>
                <a:solidFill>
                  <a:srgbClr val="FFC9DB"/>
                </a:solidFill>
                <a:effectLst>
                  <a:glow rad="228600">
                    <a:schemeClr val="accent2">
                      <a:satMod val="175000"/>
                      <a:alpha val="40000"/>
                    </a:schemeClr>
                  </a:glow>
                </a:effectLst>
                <a:latin typeface="Cooper Black" pitchFamily="18" charset="0"/>
              </a:rPr>
            </a:br>
            <a:r>
              <a:rPr lang="en-US" sz="4400" b="1" spc="50" dirty="0">
                <a:ln w="12700" cmpd="sng">
                  <a:solidFill>
                    <a:schemeClr val="accent6">
                      <a:satMod val="120000"/>
                      <a:shade val="80000"/>
                    </a:schemeClr>
                  </a:solidFill>
                  <a:prstDash val="solid"/>
                </a:ln>
                <a:solidFill>
                  <a:srgbClr val="FFC9DB"/>
                </a:solidFill>
                <a:effectLst>
                  <a:glow rad="228600">
                    <a:schemeClr val="accent2">
                      <a:satMod val="175000"/>
                      <a:alpha val="40000"/>
                    </a:schemeClr>
                  </a:glow>
                </a:effectLst>
                <a:latin typeface="Cooper Black" pitchFamily="18" charset="0"/>
              </a:rPr>
              <a:t>Sign Category Scriptures</a:t>
            </a:r>
            <a:br>
              <a:rPr lang="en-US" sz="4400" b="1" spc="50" dirty="0">
                <a:ln w="12700" cmpd="sng">
                  <a:solidFill>
                    <a:schemeClr val="accent6">
                      <a:satMod val="120000"/>
                      <a:shade val="80000"/>
                    </a:schemeClr>
                  </a:solidFill>
                  <a:prstDash val="solid"/>
                </a:ln>
                <a:solidFill>
                  <a:srgbClr val="FFC9DB"/>
                </a:solidFill>
                <a:effectLst>
                  <a:glow rad="228600">
                    <a:schemeClr val="accent2">
                      <a:satMod val="175000"/>
                      <a:alpha val="40000"/>
                    </a:schemeClr>
                  </a:glow>
                </a:effectLst>
                <a:latin typeface="Cooper Black" pitchFamily="18" charset="0"/>
              </a:rPr>
            </a:br>
            <a:br>
              <a:rPr lang="en-US" sz="4400" b="1" spc="50" dirty="0">
                <a:ln w="12700" cmpd="sng">
                  <a:solidFill>
                    <a:schemeClr val="accent6">
                      <a:satMod val="120000"/>
                      <a:shade val="80000"/>
                    </a:schemeClr>
                  </a:solidFill>
                  <a:prstDash val="solid"/>
                </a:ln>
                <a:solidFill>
                  <a:srgbClr val="FFC9DB"/>
                </a:solidFill>
                <a:effectLst>
                  <a:glow rad="228600">
                    <a:schemeClr val="accent2">
                      <a:satMod val="175000"/>
                      <a:alpha val="40000"/>
                    </a:schemeClr>
                  </a:glow>
                </a:effectLst>
                <a:latin typeface="Cooper Black" pitchFamily="18" charset="0"/>
              </a:rPr>
            </a:br>
            <a:r>
              <a:rPr lang="en-US" sz="4400" b="1" spc="50" dirty="0">
                <a:ln w="12700" cmpd="sng">
                  <a:solidFill>
                    <a:schemeClr val="accent6">
                      <a:satMod val="120000"/>
                      <a:shade val="80000"/>
                    </a:schemeClr>
                  </a:solidFill>
                  <a:prstDash val="solid"/>
                </a:ln>
                <a:solidFill>
                  <a:srgbClr val="FFC9DB"/>
                </a:solidFill>
                <a:effectLst>
                  <a:glow rad="228600">
                    <a:schemeClr val="accent2">
                      <a:satMod val="175000"/>
                      <a:alpha val="40000"/>
                    </a:schemeClr>
                  </a:glow>
                </a:effectLst>
                <a:latin typeface="Cooper Black" pitchFamily="18" charset="0"/>
              </a:rPr>
              <a:t>command the moon to </a:t>
            </a:r>
            <a:br>
              <a:rPr lang="en-US" sz="4400" b="1" spc="50" dirty="0">
                <a:ln w="12700" cmpd="sng">
                  <a:solidFill>
                    <a:schemeClr val="accent6">
                      <a:satMod val="120000"/>
                      <a:shade val="80000"/>
                    </a:schemeClr>
                  </a:solidFill>
                  <a:prstDash val="solid"/>
                </a:ln>
                <a:solidFill>
                  <a:srgbClr val="FFC9DB"/>
                </a:solidFill>
                <a:effectLst>
                  <a:glow rad="228600">
                    <a:schemeClr val="accent2">
                      <a:satMod val="175000"/>
                      <a:alpha val="40000"/>
                    </a:schemeClr>
                  </a:glow>
                </a:effectLst>
                <a:latin typeface="Cooper Black" pitchFamily="18" charset="0"/>
              </a:rPr>
            </a:br>
            <a:br>
              <a:rPr lang="en-US" sz="4400" b="1" spc="50" dirty="0">
                <a:ln w="12700" cmpd="sng">
                  <a:solidFill>
                    <a:schemeClr val="accent6">
                      <a:satMod val="120000"/>
                      <a:shade val="80000"/>
                    </a:schemeClr>
                  </a:solidFill>
                  <a:prstDash val="solid"/>
                </a:ln>
                <a:solidFill>
                  <a:srgbClr val="FFC9DB"/>
                </a:solidFill>
                <a:effectLst>
                  <a:glow rad="228600">
                    <a:schemeClr val="accent2">
                      <a:satMod val="175000"/>
                      <a:alpha val="40000"/>
                    </a:schemeClr>
                  </a:glow>
                </a:effectLst>
                <a:latin typeface="Cooper Black" pitchFamily="18" charset="0"/>
              </a:rPr>
            </a:br>
            <a:r>
              <a:rPr lang="en-US" sz="4400" b="1" spc="50" dirty="0">
                <a:ln w="12700" cmpd="sng">
                  <a:solidFill>
                    <a:schemeClr val="accent6">
                      <a:satMod val="120000"/>
                      <a:shade val="80000"/>
                    </a:schemeClr>
                  </a:solidFill>
                  <a:prstDash val="solid"/>
                </a:ln>
                <a:solidFill>
                  <a:srgbClr val="FFC9DB"/>
                </a:solidFill>
                <a:effectLst>
                  <a:glow rad="228600">
                    <a:schemeClr val="accent2">
                      <a:satMod val="175000"/>
                      <a:alpha val="40000"/>
                    </a:schemeClr>
                  </a:glow>
                </a:effectLst>
                <a:latin typeface="Cooper Black" pitchFamily="18" charset="0"/>
              </a:rPr>
              <a:t>begin the festal month? </a:t>
            </a:r>
          </a:p>
        </p:txBody>
      </p:sp>
      <p:pic>
        <p:nvPicPr>
          <p:cNvPr id="7" name="Picture 3" descr="C:\Users\Rae\Desktop\white man yes no 2.jpg"/>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345440" y="243840"/>
            <a:ext cx="2514600" cy="1622322"/>
          </a:xfrm>
          <a:prstGeom prst="rect">
            <a:avLst/>
          </a:prstGeom>
          <a:noFill/>
          <a:effectLst>
            <a:softEdge rad="215900"/>
          </a:effectLst>
          <a:extLst>
            <a:ext uri="{909E8E84-426E-40DD-AFC4-6F175D3DCCD1}">
              <a14:hiddenFill xmlns:a14="http://schemas.microsoft.com/office/drawing/2010/main">
                <a:solidFill>
                  <a:srgbClr val="FFFFFF"/>
                </a:solidFill>
              </a14:hiddenFill>
            </a:ext>
          </a:extLst>
        </p:spPr>
      </p:pic>
      <p:pic>
        <p:nvPicPr>
          <p:cNvPr id="8" name="Picture 4" descr="C:\Users\Rae\Desktop\Art on Desktop\All white man clip art\3d white people\png\ques mark man 2 pn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053637" y="208280"/>
            <a:ext cx="2138363" cy="251301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953000" y="5486400"/>
            <a:ext cx="2438400" cy="1015663"/>
          </a:xfrm>
          <a:prstGeom prst="rect">
            <a:avLst/>
          </a:prstGeom>
          <a:solidFill>
            <a:schemeClr val="accent5">
              <a:lumMod val="60000"/>
              <a:lumOff val="40000"/>
              <a:alpha val="77000"/>
            </a:schemeClr>
          </a:solidFill>
          <a:scene3d>
            <a:camera prst="orthographicFront"/>
            <a:lightRig rig="flat" dir="tl"/>
          </a:scene3d>
          <a:sp3d>
            <a:bevelT w="152400" h="50800" prst="softRound"/>
          </a:sp3d>
        </p:spPr>
        <p:txBody>
          <a:bodyPr wrap="square" lIns="91440" tIns="45720" rIns="91440" bIns="45720">
            <a:spAutoFit/>
            <a:sp3d contourW="19050" prstMaterial="clear">
              <a:bevelT w="50800" h="50800"/>
              <a:contourClr>
                <a:schemeClr val="accent5">
                  <a:tint val="70000"/>
                  <a:satMod val="180000"/>
                  <a:alpha val="70000"/>
                </a:schemeClr>
              </a:contourClr>
            </a:sp3d>
          </a:bodyPr>
          <a:lstStyle/>
          <a:p>
            <a:pPr algn="ctr"/>
            <a:r>
              <a:rPr lang="en-US" sz="6000" b="1" cap="none" spc="0" dirty="0">
                <a:ln w="76200"/>
                <a:solidFill>
                  <a:srgbClr val="8E002F"/>
                </a:solidFill>
                <a:effectLst/>
                <a:latin typeface="Ravie" pitchFamily="82" charset="0"/>
              </a:rPr>
              <a:t>NO!</a:t>
            </a:r>
          </a:p>
        </p:txBody>
      </p:sp>
    </p:spTree>
    <p:extLst>
      <p:ext uri="{BB962C8B-B14F-4D97-AF65-F5344CB8AC3E}">
        <p14:creationId xmlns:p14="http://schemas.microsoft.com/office/powerpoint/2010/main" val="1336039364"/>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80">
                                          <p:stCondLst>
                                            <p:cond delay="0"/>
                                          </p:stCondLst>
                                        </p:cTn>
                                        <p:tgtEl>
                                          <p:spTgt spid="9"/>
                                        </p:tgtEl>
                                      </p:cBhvr>
                                    </p:animEffect>
                                    <p:anim calcmode="lin" valueType="num">
                                      <p:cBhvr>
                                        <p:cTn id="3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7" dur="26">
                                          <p:stCondLst>
                                            <p:cond delay="650"/>
                                          </p:stCondLst>
                                        </p:cTn>
                                        <p:tgtEl>
                                          <p:spTgt spid="9"/>
                                        </p:tgtEl>
                                      </p:cBhvr>
                                      <p:to x="100000" y="60000"/>
                                    </p:animScale>
                                    <p:animScale>
                                      <p:cBhvr>
                                        <p:cTn id="38" dur="166" decel="50000">
                                          <p:stCondLst>
                                            <p:cond delay="676"/>
                                          </p:stCondLst>
                                        </p:cTn>
                                        <p:tgtEl>
                                          <p:spTgt spid="9"/>
                                        </p:tgtEl>
                                      </p:cBhvr>
                                      <p:to x="100000" y="100000"/>
                                    </p:animScale>
                                    <p:animScale>
                                      <p:cBhvr>
                                        <p:cTn id="39" dur="26">
                                          <p:stCondLst>
                                            <p:cond delay="1312"/>
                                          </p:stCondLst>
                                        </p:cTn>
                                        <p:tgtEl>
                                          <p:spTgt spid="9"/>
                                        </p:tgtEl>
                                      </p:cBhvr>
                                      <p:to x="100000" y="80000"/>
                                    </p:animScale>
                                    <p:animScale>
                                      <p:cBhvr>
                                        <p:cTn id="40" dur="166" decel="50000">
                                          <p:stCondLst>
                                            <p:cond delay="1338"/>
                                          </p:stCondLst>
                                        </p:cTn>
                                        <p:tgtEl>
                                          <p:spTgt spid="9"/>
                                        </p:tgtEl>
                                      </p:cBhvr>
                                      <p:to x="100000" y="100000"/>
                                    </p:animScale>
                                    <p:animScale>
                                      <p:cBhvr>
                                        <p:cTn id="41" dur="26">
                                          <p:stCondLst>
                                            <p:cond delay="1642"/>
                                          </p:stCondLst>
                                        </p:cTn>
                                        <p:tgtEl>
                                          <p:spTgt spid="9"/>
                                        </p:tgtEl>
                                      </p:cBhvr>
                                      <p:to x="100000" y="90000"/>
                                    </p:animScale>
                                    <p:animScale>
                                      <p:cBhvr>
                                        <p:cTn id="42" dur="166" decel="50000">
                                          <p:stCondLst>
                                            <p:cond delay="1668"/>
                                          </p:stCondLst>
                                        </p:cTn>
                                        <p:tgtEl>
                                          <p:spTgt spid="9"/>
                                        </p:tgtEl>
                                      </p:cBhvr>
                                      <p:to x="100000" y="100000"/>
                                    </p:animScale>
                                    <p:animScale>
                                      <p:cBhvr>
                                        <p:cTn id="43" dur="26">
                                          <p:stCondLst>
                                            <p:cond delay="1808"/>
                                          </p:stCondLst>
                                        </p:cTn>
                                        <p:tgtEl>
                                          <p:spTgt spid="9"/>
                                        </p:tgtEl>
                                      </p:cBhvr>
                                      <p:to x="100000" y="95000"/>
                                    </p:animScale>
                                    <p:animScale>
                                      <p:cBhvr>
                                        <p:cTn id="44" dur="166" decel="50000">
                                          <p:stCondLst>
                                            <p:cond delay="1834"/>
                                          </p:stCondLst>
                                        </p:cTn>
                                        <p:tgtEl>
                                          <p:spTgt spid="9"/>
                                        </p:tgtEl>
                                      </p:cBhvr>
                                      <p:to x="100000" y="100000"/>
                                    </p:animScale>
                                  </p:childTnLst>
                                </p:cTn>
                              </p:par>
                            </p:childTnLst>
                          </p:cTn>
                        </p:par>
                        <p:par>
                          <p:cTn id="45" fill="hold">
                            <p:stCondLst>
                              <p:cond delay="2000"/>
                            </p:stCondLst>
                            <p:childTnLst>
                              <p:par>
                                <p:cTn id="46" presetID="6" presetClass="emph" presetSubtype="0" fill="hold" grpId="1" nodeType="afterEffect">
                                  <p:stCondLst>
                                    <p:cond delay="0"/>
                                  </p:stCondLst>
                                  <p:childTnLst>
                                    <p:animScale>
                                      <p:cBhvr>
                                        <p:cTn id="47"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9" grpId="1" animBg="1"/>
    </p:bldLst>
  </p:timing>
</p:sld>
</file>

<file path=ppt/slides/slide72.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bg1">
                <a:lumMod val="95000"/>
              </a:schemeClr>
            </a:gs>
            <a:gs pos="50000">
              <a:srgbClr val="C9E7A7"/>
            </a:gs>
            <a:gs pos="100000">
              <a:srgbClr val="E2C29C"/>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threePt" dir="t"/>
            </a:scene3d>
            <a:sp3d extrusionH="57150">
              <a:bevelT w="38100" h="38100"/>
            </a:sp3d>
          </a:bodyPr>
          <a:lstStyle/>
          <a:p>
            <a:pPr algn="ctr"/>
            <a:r>
              <a:rPr lang="en-US" sz="4800" b="1">
                <a:solidFill>
                  <a:schemeClr val="accent5"/>
                </a:solidFill>
                <a:effectLst>
                  <a:glow rad="101600">
                    <a:srgbClr val="FFC000">
                      <a:alpha val="60000"/>
                    </a:srgbClr>
                  </a:glow>
                </a:effectLst>
                <a:latin typeface="Arial Rounded MT Bold" pitchFamily="34" charset="0"/>
              </a:rPr>
              <a:t>H3394</a:t>
            </a:r>
            <a:r>
              <a:rPr lang="en-US" sz="4800">
                <a:effectLst>
                  <a:glow rad="101600">
                    <a:srgbClr val="FFC000">
                      <a:alpha val="60000"/>
                    </a:srgbClr>
                  </a:glow>
                </a:effectLst>
                <a:latin typeface="Arial Rounded MT Bold" pitchFamily="34" charset="0"/>
              </a:rPr>
              <a:t>   </a:t>
            </a:r>
            <a:r>
              <a:rPr lang="en-US" sz="4800" b="1">
                <a:solidFill>
                  <a:srgbClr val="006600"/>
                </a:solidFill>
                <a:latin typeface="Arial Rounded MT Bold" pitchFamily="34" charset="0"/>
                <a:cs typeface="Aharoni" pitchFamily="2" charset="-79"/>
              </a:rPr>
              <a:t>Creation</a:t>
            </a:r>
            <a:r>
              <a:rPr lang="en-US" sz="4800" b="1">
                <a:latin typeface="Arial Rounded MT Bold" pitchFamily="34" charset="0"/>
              </a:rPr>
              <a:t> </a:t>
            </a:r>
            <a:r>
              <a:rPr lang="en-US" sz="4800" b="1">
                <a:solidFill>
                  <a:schemeClr val="bg1">
                    <a:lumMod val="65000"/>
                  </a:schemeClr>
                </a:solidFill>
                <a:latin typeface="Arial Rounded MT Bold" pitchFamily="34" charset="0"/>
                <a:cs typeface="Aharoni" pitchFamily="2" charset="-79"/>
              </a:rPr>
              <a:t>Category</a:t>
            </a:r>
            <a:endParaRPr lang="en-US" sz="4800" b="1" dirty="0">
              <a:latin typeface="Arial Rounded MT Bold" pitchFamily="34" charset="0"/>
            </a:endParaRPr>
          </a:p>
        </p:txBody>
      </p:sp>
      <p:sp>
        <p:nvSpPr>
          <p:cNvPr id="3" name="Content Placeholder 2"/>
          <p:cNvSpPr>
            <a:spLocks noGrp="1"/>
          </p:cNvSpPr>
          <p:nvPr>
            <p:ph sz="quarter" idx="1"/>
          </p:nvPr>
        </p:nvSpPr>
        <p:spPr>
          <a:xfrm>
            <a:off x="812800" y="1589567"/>
            <a:ext cx="10922000" cy="4572000"/>
          </a:xfrm>
        </p:spPr>
        <p:txBody>
          <a:bodyPr>
            <a:noAutofit/>
            <a:scene3d>
              <a:camera prst="orthographicFront"/>
              <a:lightRig rig="threePt" dir="t"/>
            </a:scene3d>
            <a:sp3d extrusionH="57150">
              <a:bevelT w="38100" h="38100"/>
            </a:sp3d>
          </a:bodyPr>
          <a:lstStyle/>
          <a:p>
            <a:pPr lvl="0">
              <a:lnSpc>
                <a:spcPct val="150000"/>
              </a:lnSpc>
              <a:buFont typeface="+mj-lt"/>
              <a:buAutoNum type="arabicPeriod" startAt="21"/>
            </a:pPr>
            <a:r>
              <a:rPr lang="en-US" sz="2400" b="1" dirty="0">
                <a:solidFill>
                  <a:srgbClr val="002060"/>
                </a:solidFill>
                <a:cs typeface="Cordia New" pitchFamily="34" charset="-34"/>
              </a:rPr>
              <a:t>Psalms 8:3</a:t>
            </a:r>
            <a:r>
              <a:rPr lang="en-US" sz="2400" dirty="0">
                <a:solidFill>
                  <a:srgbClr val="002060"/>
                </a:solidFill>
                <a:cs typeface="Cordia New" pitchFamily="34" charset="-34"/>
              </a:rPr>
              <a:t>  </a:t>
            </a:r>
            <a:r>
              <a:rPr lang="en-US" sz="2400" dirty="0">
                <a:cs typeface="Cordia New" pitchFamily="34" charset="-34"/>
              </a:rPr>
              <a:t>When I consider thy heavens, </a:t>
            </a:r>
            <a:r>
              <a:rPr lang="en-US" sz="2400" b="1" dirty="0">
                <a:solidFill>
                  <a:srgbClr val="006600"/>
                </a:solidFill>
                <a:cs typeface="Cordia New" pitchFamily="34" charset="-34"/>
              </a:rPr>
              <a:t>the work of thy fingers, the MOON </a:t>
            </a:r>
            <a:r>
              <a:rPr lang="en-US" sz="2400" dirty="0">
                <a:cs typeface="Cordia New" pitchFamily="34" charset="-34"/>
              </a:rPr>
              <a:t>and the stars, which thou hast ordained; </a:t>
            </a:r>
          </a:p>
          <a:p>
            <a:pPr lvl="0">
              <a:lnSpc>
                <a:spcPct val="150000"/>
              </a:lnSpc>
              <a:buAutoNum type="arabicPeriod" startAt="21"/>
            </a:pPr>
            <a:r>
              <a:rPr lang="en-US" sz="2400" b="1" dirty="0">
                <a:solidFill>
                  <a:srgbClr val="002060"/>
                </a:solidFill>
                <a:cs typeface="Cordia New" pitchFamily="34" charset="-34"/>
              </a:rPr>
              <a:t>Psalms 89:37</a:t>
            </a:r>
            <a:r>
              <a:rPr lang="en-US" sz="2400" dirty="0">
                <a:solidFill>
                  <a:srgbClr val="002060"/>
                </a:solidFill>
                <a:cs typeface="Cordia New" pitchFamily="34" charset="-34"/>
              </a:rPr>
              <a:t>  </a:t>
            </a:r>
            <a:r>
              <a:rPr lang="en-US" sz="2400" dirty="0">
                <a:cs typeface="Cordia New" pitchFamily="34" charset="-34"/>
              </a:rPr>
              <a:t>It </a:t>
            </a:r>
            <a:r>
              <a:rPr lang="en-US" sz="2000" dirty="0">
                <a:cs typeface="Cordia New" pitchFamily="34" charset="-34"/>
              </a:rPr>
              <a:t>[David’s throne </a:t>
            </a:r>
            <a:r>
              <a:rPr lang="en-US" sz="2000" dirty="0" err="1">
                <a:cs typeface="Cordia New" pitchFamily="34" charset="-34"/>
              </a:rPr>
              <a:t>vs</a:t>
            </a:r>
            <a:r>
              <a:rPr lang="en-US" sz="2000" dirty="0">
                <a:cs typeface="Cordia New" pitchFamily="34" charset="-34"/>
              </a:rPr>
              <a:t> 36]</a:t>
            </a:r>
            <a:r>
              <a:rPr lang="en-US" sz="2400" dirty="0">
                <a:cs typeface="Cordia New" pitchFamily="34" charset="-34"/>
              </a:rPr>
              <a:t> shall be established for ever as </a:t>
            </a:r>
            <a:r>
              <a:rPr lang="en-US" sz="2400" b="1" dirty="0">
                <a:solidFill>
                  <a:srgbClr val="006600"/>
                </a:solidFill>
                <a:cs typeface="Cordia New" pitchFamily="34" charset="-34"/>
              </a:rPr>
              <a:t>the </a:t>
            </a:r>
            <a:r>
              <a:rPr lang="en-US" sz="2000" dirty="0">
                <a:cs typeface="Cordia New" pitchFamily="34" charset="-34"/>
              </a:rPr>
              <a:t>[</a:t>
            </a:r>
            <a:r>
              <a:rPr lang="en-US" sz="2000" dirty="0" err="1">
                <a:cs typeface="Cordia New" pitchFamily="34" charset="-34"/>
              </a:rPr>
              <a:t>vs</a:t>
            </a:r>
            <a:r>
              <a:rPr lang="en-US" sz="2000" dirty="0">
                <a:cs typeface="Cordia New" pitchFamily="34" charset="-34"/>
              </a:rPr>
              <a:t> 36: sun and] </a:t>
            </a:r>
            <a:r>
              <a:rPr lang="en-US" sz="2400" b="1" dirty="0">
                <a:solidFill>
                  <a:srgbClr val="006600"/>
                </a:solidFill>
                <a:cs typeface="Cordia New" pitchFamily="34" charset="-34"/>
              </a:rPr>
              <a:t>MOON, and as a faithful witness in heaven. </a:t>
            </a:r>
            <a:br>
              <a:rPr lang="en-US" sz="2400" dirty="0">
                <a:cs typeface="Cordia New" pitchFamily="34" charset="-34"/>
              </a:rPr>
            </a:br>
            <a:r>
              <a:rPr lang="en-US" sz="2400" dirty="0">
                <a:cs typeface="Cordia New" pitchFamily="34" charset="-34"/>
              </a:rPr>
              <a:t>(Context:  The moon as the faithful witness links back to the Creator.) </a:t>
            </a:r>
          </a:p>
          <a:p>
            <a:pPr lvl="0">
              <a:lnSpc>
                <a:spcPct val="150000"/>
              </a:lnSpc>
              <a:buAutoNum type="arabicPeriod" startAt="21"/>
            </a:pPr>
            <a:r>
              <a:rPr lang="en-US" sz="2400" b="1" dirty="0">
                <a:solidFill>
                  <a:srgbClr val="002060"/>
                </a:solidFill>
                <a:cs typeface="Cordia New" pitchFamily="34" charset="-34"/>
              </a:rPr>
              <a:t>Psalms 104:19 </a:t>
            </a:r>
            <a:r>
              <a:rPr lang="en-US" sz="2400" dirty="0">
                <a:solidFill>
                  <a:srgbClr val="002060"/>
                </a:solidFill>
                <a:cs typeface="Cordia New" pitchFamily="34" charset="-34"/>
              </a:rPr>
              <a:t> </a:t>
            </a:r>
            <a:r>
              <a:rPr lang="en-US" sz="2400" b="1" dirty="0">
                <a:solidFill>
                  <a:srgbClr val="006600"/>
                </a:solidFill>
                <a:cs typeface="Cordia New" pitchFamily="34" charset="-34"/>
              </a:rPr>
              <a:t>He appointed the MOON for seasons:  </a:t>
            </a:r>
            <a:br>
              <a:rPr lang="en-US" sz="2400" b="1" dirty="0">
                <a:solidFill>
                  <a:srgbClr val="006600"/>
                </a:solidFill>
                <a:cs typeface="Cordia New" pitchFamily="34" charset="-34"/>
              </a:rPr>
            </a:br>
            <a:r>
              <a:rPr lang="en-US" sz="2400" dirty="0">
                <a:cs typeface="Cordia New" pitchFamily="34" charset="-34"/>
              </a:rPr>
              <a:t>the sun </a:t>
            </a:r>
            <a:r>
              <a:rPr lang="en-US" sz="2400" dirty="0" err="1">
                <a:cs typeface="Cordia New" pitchFamily="34" charset="-34"/>
              </a:rPr>
              <a:t>knoweth</a:t>
            </a:r>
            <a:r>
              <a:rPr lang="en-US" sz="2400" dirty="0">
                <a:cs typeface="Cordia New" pitchFamily="34" charset="-34"/>
              </a:rPr>
              <a:t> his going down.</a:t>
            </a:r>
            <a:br>
              <a:rPr lang="en-US" sz="2400" dirty="0">
                <a:latin typeface="Cordia New" pitchFamily="34" charset="-34"/>
                <a:cs typeface="Cordia New" pitchFamily="34" charset="-34"/>
              </a:rPr>
            </a:br>
            <a:endParaRPr lang="en-US" sz="2400" dirty="0">
              <a:latin typeface="Cordia New" pitchFamily="34" charset="-34"/>
              <a:cs typeface="Cordia New" pitchFamily="34" charset="-34"/>
            </a:endParaRPr>
          </a:p>
        </p:txBody>
      </p:sp>
      <p:sp>
        <p:nvSpPr>
          <p:cNvPr id="5" name="Content Placeholder 4"/>
          <p:cNvSpPr>
            <a:spLocks noGrp="1"/>
          </p:cNvSpPr>
          <p:nvPr>
            <p:ph sz="quarter" idx="2"/>
          </p:nvPr>
        </p:nvSpPr>
        <p:spPr>
          <a:xfrm>
            <a:off x="1371600" y="5715000"/>
            <a:ext cx="10287000" cy="685800"/>
          </a:xfrm>
        </p:spPr>
        <p:txBody>
          <a:bodyPr>
            <a:normAutofit/>
            <a:scene3d>
              <a:camera prst="orthographicFront"/>
              <a:lightRig rig="threePt" dir="t"/>
            </a:scene3d>
            <a:sp3d extrusionH="57150">
              <a:bevelT w="38100" h="38100"/>
            </a:sp3d>
          </a:bodyPr>
          <a:lstStyle/>
          <a:p>
            <a:pPr lvl="0">
              <a:buFont typeface="Wingdings" pitchFamily="2" charset="2"/>
              <a:buChar char="§"/>
            </a:pPr>
            <a:r>
              <a:rPr lang="en-US" sz="2200" dirty="0">
                <a:solidFill>
                  <a:srgbClr val="006600"/>
                </a:solidFill>
                <a:cs typeface="BrowalliaUPC" pitchFamily="34" charset="-34"/>
              </a:rPr>
              <a:t>(This verse will be dealt with in great detail later in the next teaching.)</a:t>
            </a:r>
            <a:endParaRPr lang="en-US" sz="2200" dirty="0"/>
          </a:p>
        </p:txBody>
      </p:sp>
      <p:sp>
        <p:nvSpPr>
          <p:cNvPr id="4" name="Slide Number Placeholder 3"/>
          <p:cNvSpPr>
            <a:spLocks noGrp="1"/>
          </p:cNvSpPr>
          <p:nvPr>
            <p:ph type="sldNum" sz="quarter" idx="16"/>
          </p:nvPr>
        </p:nvSpPr>
        <p:spPr/>
        <p:txBody>
          <a:bodyPr>
            <a:normAutofit fontScale="85000" lnSpcReduction="20000"/>
          </a:bodyPr>
          <a:lstStyle/>
          <a:p>
            <a:fld id="{AA4C6552-42F6-43F2-A3FB-E92E8C09004E}" type="slidenum">
              <a:rPr lang="en-US" smtClean="0"/>
              <a:pPr/>
              <a:t>72</a:t>
            </a:fld>
            <a:endParaRPr lang="en-US"/>
          </a:p>
        </p:txBody>
      </p:sp>
    </p:spTree>
    <p:extLst>
      <p:ext uri="{BB962C8B-B14F-4D97-AF65-F5344CB8AC3E}">
        <p14:creationId xmlns:p14="http://schemas.microsoft.com/office/powerpoint/2010/main" val="1262265930"/>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250"/>
                                        <p:tgtEl>
                                          <p:spTgt spid="3">
                                            <p:txEl>
                                              <p:pRg st="1" end="1"/>
                                            </p:txEl>
                                          </p:spTgt>
                                        </p:tgtEl>
                                      </p:cBhvr>
                                    </p:animEffect>
                                    <p:anim calcmode="lin" valueType="num">
                                      <p:cBhvr>
                                        <p:cTn id="8" dur="1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250"/>
                                        <p:tgtEl>
                                          <p:spTgt spid="3">
                                            <p:txEl>
                                              <p:pRg st="2" end="2"/>
                                            </p:txEl>
                                          </p:spTgt>
                                        </p:tgtEl>
                                      </p:cBhvr>
                                    </p:animEffect>
                                    <p:anim calcmode="lin" valueType="num">
                                      <p:cBhvr>
                                        <p:cTn id="15" dur="1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2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2C29C"/>
            </a:gs>
            <a:gs pos="42000">
              <a:srgbClr val="C9E7A7"/>
            </a:gs>
            <a:gs pos="83000">
              <a:schemeClr val="accent4">
                <a:lumMod val="20000"/>
                <a:lumOff val="80000"/>
              </a:schemeClr>
            </a:gs>
          </a:gsLst>
          <a:lin ang="27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threePt" dir="t"/>
            </a:scene3d>
            <a:sp3d extrusionH="57150">
              <a:bevelT w="38100" h="38100"/>
            </a:sp3d>
          </a:bodyPr>
          <a:lstStyle/>
          <a:p>
            <a:pPr algn="ctr"/>
            <a:r>
              <a:rPr lang="en-US" sz="4800" b="1" dirty="0">
                <a:solidFill>
                  <a:schemeClr val="accent5"/>
                </a:solidFill>
                <a:effectLst>
                  <a:glow rad="101600">
                    <a:srgbClr val="FFC000">
                      <a:alpha val="60000"/>
                    </a:srgbClr>
                  </a:glow>
                </a:effectLst>
                <a:latin typeface="Arial Rounded MT Bold" pitchFamily="34" charset="0"/>
              </a:rPr>
              <a:t>H3394</a:t>
            </a:r>
            <a:r>
              <a:rPr lang="en-US" sz="4800" dirty="0">
                <a:effectLst>
                  <a:glow rad="101600">
                    <a:srgbClr val="FFC000">
                      <a:alpha val="60000"/>
                    </a:srgbClr>
                  </a:glow>
                </a:effectLst>
                <a:latin typeface="Arial Rounded MT Bold" pitchFamily="34" charset="0"/>
              </a:rPr>
              <a:t>  </a:t>
            </a:r>
            <a:r>
              <a:rPr lang="en-US" sz="4800" b="1" dirty="0">
                <a:solidFill>
                  <a:srgbClr val="006600"/>
                </a:solidFill>
                <a:latin typeface="Arial Rounded MT Bold" pitchFamily="34" charset="0"/>
                <a:cs typeface="Aharoni" pitchFamily="2" charset="-79"/>
              </a:rPr>
              <a:t>Creation</a:t>
            </a:r>
            <a:r>
              <a:rPr lang="en-US" sz="4800" b="1" dirty="0">
                <a:latin typeface="Arial Rounded MT Bold" pitchFamily="34" charset="0"/>
              </a:rPr>
              <a:t> </a:t>
            </a:r>
            <a:r>
              <a:rPr lang="en-US" sz="4800" b="1" dirty="0">
                <a:solidFill>
                  <a:schemeClr val="bg1">
                    <a:lumMod val="65000"/>
                  </a:schemeClr>
                </a:solidFill>
                <a:latin typeface="Arial Rounded MT Bold" pitchFamily="34" charset="0"/>
                <a:cs typeface="Aharoni" pitchFamily="2" charset="-79"/>
              </a:rPr>
              <a:t>Category </a:t>
            </a:r>
            <a:r>
              <a:rPr lang="en-US" sz="3600" b="1" dirty="0">
                <a:solidFill>
                  <a:schemeClr val="bg1">
                    <a:lumMod val="65000"/>
                  </a:schemeClr>
                </a:solidFill>
                <a:latin typeface="Arial Rounded MT Bold" pitchFamily="34" charset="0"/>
                <a:cs typeface="Aharoni" pitchFamily="2" charset="-79"/>
              </a:rPr>
              <a:t>(</a:t>
            </a:r>
            <a:r>
              <a:rPr lang="en-US" sz="3600" b="1" dirty="0" err="1">
                <a:solidFill>
                  <a:schemeClr val="bg1">
                    <a:lumMod val="65000"/>
                  </a:schemeClr>
                </a:solidFill>
                <a:latin typeface="Arial Rounded MT Bold" pitchFamily="34" charset="0"/>
                <a:cs typeface="Aharoni" pitchFamily="2" charset="-79"/>
              </a:rPr>
              <a:t>con’t</a:t>
            </a:r>
            <a:r>
              <a:rPr lang="en-US" sz="3600" b="1" dirty="0">
                <a:solidFill>
                  <a:schemeClr val="bg1">
                    <a:lumMod val="65000"/>
                  </a:schemeClr>
                </a:solidFill>
                <a:latin typeface="Arial Rounded MT Bold" pitchFamily="34" charset="0"/>
                <a:cs typeface="Aharoni" pitchFamily="2" charset="-79"/>
              </a:rPr>
              <a:t>)</a:t>
            </a:r>
            <a:endParaRPr lang="en-US" sz="3600" b="1" dirty="0">
              <a:latin typeface="Arial Rounded MT Bold" pitchFamily="34" charset="0"/>
            </a:endParaRPr>
          </a:p>
        </p:txBody>
      </p:sp>
      <p:sp>
        <p:nvSpPr>
          <p:cNvPr id="3" name="Content Placeholder 2"/>
          <p:cNvSpPr>
            <a:spLocks noGrp="1"/>
          </p:cNvSpPr>
          <p:nvPr>
            <p:ph sz="quarter" idx="1"/>
          </p:nvPr>
        </p:nvSpPr>
        <p:spPr>
          <a:xfrm>
            <a:off x="457200" y="1589567"/>
            <a:ext cx="11582400" cy="5116033"/>
          </a:xfrm>
        </p:spPr>
        <p:txBody>
          <a:bodyPr>
            <a:normAutofit lnSpcReduction="10000"/>
            <a:scene3d>
              <a:camera prst="orthographicFront"/>
              <a:lightRig rig="threePt" dir="t"/>
            </a:scene3d>
            <a:sp3d extrusionH="57150">
              <a:bevelT w="38100" h="38100"/>
            </a:sp3d>
          </a:bodyPr>
          <a:lstStyle/>
          <a:p>
            <a:pPr lvl="0">
              <a:lnSpc>
                <a:spcPct val="150000"/>
              </a:lnSpc>
              <a:buFont typeface="+mj-lt"/>
              <a:buAutoNum type="arabicPeriod" startAt="24"/>
            </a:pPr>
            <a:r>
              <a:rPr lang="en-US" sz="2800" b="1" dirty="0">
                <a:solidFill>
                  <a:srgbClr val="002060"/>
                </a:solidFill>
                <a:cs typeface="Cordia New" pitchFamily="34" charset="-34"/>
              </a:rPr>
              <a:t>Psalms 136:9</a:t>
            </a:r>
            <a:r>
              <a:rPr lang="en-US" sz="2800" dirty="0">
                <a:solidFill>
                  <a:srgbClr val="002060"/>
                </a:solidFill>
                <a:cs typeface="Cordia New" pitchFamily="34" charset="-34"/>
              </a:rPr>
              <a:t>  </a:t>
            </a:r>
            <a:r>
              <a:rPr lang="en-US" sz="2800" b="1" dirty="0">
                <a:solidFill>
                  <a:srgbClr val="006600"/>
                </a:solidFill>
                <a:effectLst>
                  <a:outerShdw blurRad="38100" dist="38100" dir="2700000" algn="tl">
                    <a:srgbClr val="000000">
                      <a:alpha val="43137"/>
                    </a:srgbClr>
                  </a:outerShdw>
                </a:effectLst>
                <a:cs typeface="Cordia New" pitchFamily="34" charset="-34"/>
              </a:rPr>
              <a:t>The MOON </a:t>
            </a:r>
            <a:r>
              <a:rPr lang="en-US" sz="2800" dirty="0">
                <a:cs typeface="Cordia New" pitchFamily="34" charset="-34"/>
              </a:rPr>
              <a:t>and stars to rule </a:t>
            </a:r>
            <a:r>
              <a:rPr lang="en-US" sz="2800" b="1" dirty="0">
                <a:solidFill>
                  <a:srgbClr val="006600"/>
                </a:solidFill>
                <a:effectLst>
                  <a:outerShdw blurRad="38100" dist="38100" dir="2700000" algn="tl">
                    <a:srgbClr val="000000">
                      <a:alpha val="43137"/>
                    </a:srgbClr>
                  </a:outerShdw>
                </a:effectLst>
                <a:cs typeface="Cordia New" pitchFamily="34" charset="-34"/>
              </a:rPr>
              <a:t>by night. </a:t>
            </a:r>
            <a:r>
              <a:rPr lang="en-US" sz="2800" dirty="0">
                <a:cs typeface="Cordia New" pitchFamily="34" charset="-34"/>
              </a:rPr>
              <a:t> </a:t>
            </a:r>
          </a:p>
          <a:p>
            <a:pPr lvl="0">
              <a:lnSpc>
                <a:spcPct val="150000"/>
              </a:lnSpc>
              <a:buFont typeface="+mj-lt"/>
              <a:buAutoNum type="arabicPeriod" startAt="24"/>
            </a:pPr>
            <a:r>
              <a:rPr lang="en-US" sz="2800" b="1" dirty="0">
                <a:solidFill>
                  <a:srgbClr val="002060"/>
                </a:solidFill>
                <a:cs typeface="Cordia New" pitchFamily="34" charset="-34"/>
              </a:rPr>
              <a:t>Psalms 148:3</a:t>
            </a:r>
            <a:r>
              <a:rPr lang="en-US" sz="2800" dirty="0">
                <a:solidFill>
                  <a:srgbClr val="002060"/>
                </a:solidFill>
                <a:cs typeface="Cordia New" pitchFamily="34" charset="-34"/>
              </a:rPr>
              <a:t>  </a:t>
            </a:r>
            <a:r>
              <a:rPr lang="en-US" sz="2800" dirty="0">
                <a:cs typeface="Cordia New" pitchFamily="34" charset="-34"/>
              </a:rPr>
              <a:t>Praise ye him, sun and </a:t>
            </a:r>
            <a:r>
              <a:rPr lang="en-US" sz="2800" dirty="0">
                <a:solidFill>
                  <a:srgbClr val="006600"/>
                </a:solidFill>
                <a:effectLst>
                  <a:outerShdw blurRad="38100" dist="38100" dir="2700000" algn="tl">
                    <a:srgbClr val="000000">
                      <a:alpha val="43137"/>
                    </a:srgbClr>
                  </a:outerShdw>
                </a:effectLst>
                <a:cs typeface="Cordia New" pitchFamily="34" charset="-34"/>
              </a:rPr>
              <a:t>MOON: </a:t>
            </a:r>
            <a:br>
              <a:rPr lang="en-US" sz="2800" dirty="0">
                <a:solidFill>
                  <a:srgbClr val="006600"/>
                </a:solidFill>
                <a:effectLst>
                  <a:outerShdw blurRad="38100" dist="38100" dir="2700000" algn="tl">
                    <a:srgbClr val="000000">
                      <a:alpha val="43137"/>
                    </a:srgbClr>
                  </a:outerShdw>
                </a:effectLst>
                <a:cs typeface="Cordia New" pitchFamily="34" charset="-34"/>
              </a:rPr>
            </a:br>
            <a:r>
              <a:rPr lang="en-US" sz="2800" dirty="0">
                <a:solidFill>
                  <a:srgbClr val="006600"/>
                </a:solidFill>
                <a:effectLst>
                  <a:outerShdw blurRad="38100" dist="38100" dir="2700000" algn="tl">
                    <a:srgbClr val="000000">
                      <a:alpha val="43137"/>
                    </a:srgbClr>
                  </a:outerShdw>
                </a:effectLst>
                <a:cs typeface="Cordia New" pitchFamily="34" charset="-34"/>
              </a:rPr>
              <a:t>praise him, </a:t>
            </a:r>
            <a:r>
              <a:rPr lang="en-US" sz="2800" dirty="0">
                <a:cs typeface="Cordia New" pitchFamily="34" charset="-34"/>
              </a:rPr>
              <a:t>all ye stars of light. </a:t>
            </a:r>
          </a:p>
          <a:p>
            <a:pPr lvl="0">
              <a:lnSpc>
                <a:spcPct val="150000"/>
              </a:lnSpc>
              <a:buFont typeface="+mj-lt"/>
              <a:buAutoNum type="arabicPeriod" startAt="24"/>
            </a:pPr>
            <a:r>
              <a:rPr lang="en-US" sz="2800" b="1" dirty="0">
                <a:solidFill>
                  <a:srgbClr val="002060"/>
                </a:solidFill>
                <a:cs typeface="Cordia New" pitchFamily="34" charset="-34"/>
              </a:rPr>
              <a:t>Eccl 12:2*</a:t>
            </a:r>
            <a:r>
              <a:rPr lang="en-US" sz="2800" dirty="0">
                <a:solidFill>
                  <a:srgbClr val="002060"/>
                </a:solidFill>
                <a:cs typeface="Cordia New" pitchFamily="34" charset="-34"/>
              </a:rPr>
              <a:t>  </a:t>
            </a:r>
            <a:r>
              <a:rPr lang="en-US" sz="2800" dirty="0">
                <a:cs typeface="Cordia New" pitchFamily="34" charset="-34"/>
              </a:rPr>
              <a:t>While the sun, or the light, </a:t>
            </a:r>
            <a:br>
              <a:rPr lang="en-US" sz="2800" dirty="0">
                <a:cs typeface="Cordia New" pitchFamily="34" charset="-34"/>
              </a:rPr>
            </a:br>
            <a:r>
              <a:rPr lang="en-US" sz="2800" dirty="0">
                <a:cs typeface="Cordia New" pitchFamily="34" charset="-34"/>
              </a:rPr>
              <a:t>or the </a:t>
            </a:r>
            <a:r>
              <a:rPr lang="en-US" sz="2800" dirty="0">
                <a:solidFill>
                  <a:srgbClr val="006600"/>
                </a:solidFill>
                <a:effectLst>
                  <a:outerShdw blurRad="38100" dist="38100" dir="2700000" algn="tl">
                    <a:srgbClr val="000000">
                      <a:alpha val="43137"/>
                    </a:srgbClr>
                  </a:outerShdw>
                </a:effectLst>
                <a:cs typeface="Cordia New" pitchFamily="34" charset="-34"/>
              </a:rPr>
              <a:t>MOON,</a:t>
            </a:r>
            <a:r>
              <a:rPr lang="en-US" sz="2800" dirty="0">
                <a:cs typeface="Cordia New" pitchFamily="34" charset="-34"/>
              </a:rPr>
              <a:t> or the stars, </a:t>
            </a:r>
            <a:br>
              <a:rPr lang="en-US" sz="2800" dirty="0">
                <a:cs typeface="Cordia New" pitchFamily="34" charset="-34"/>
              </a:rPr>
            </a:br>
            <a:r>
              <a:rPr lang="en-US" sz="2800" b="1" dirty="0">
                <a:solidFill>
                  <a:srgbClr val="006600"/>
                </a:solidFill>
                <a:effectLst>
                  <a:outerShdw blurRad="38100" dist="38100" dir="2700000" algn="tl">
                    <a:srgbClr val="000000">
                      <a:alpha val="43137"/>
                    </a:srgbClr>
                  </a:outerShdw>
                </a:effectLst>
                <a:cs typeface="Cordia New" pitchFamily="34" charset="-34"/>
              </a:rPr>
              <a:t>be not darkened … </a:t>
            </a:r>
            <a:br>
              <a:rPr lang="en-US" sz="3600" dirty="0">
                <a:latin typeface="Cordia New" pitchFamily="34" charset="-34"/>
                <a:cs typeface="Cordia New" pitchFamily="34" charset="-34"/>
              </a:rPr>
            </a:br>
            <a:endParaRPr lang="en-US" sz="900" dirty="0">
              <a:latin typeface="Cordia New" pitchFamily="34" charset="-34"/>
              <a:cs typeface="Cordia New" pitchFamily="34" charset="-34"/>
            </a:endParaRPr>
          </a:p>
          <a:p>
            <a:pPr marL="0" indent="0">
              <a:buNone/>
            </a:pPr>
            <a:r>
              <a:rPr lang="en-US" sz="3200" b="1" dirty="0">
                <a:solidFill>
                  <a:srgbClr val="002060"/>
                </a:solidFill>
                <a:latin typeface="Century Gothic" pitchFamily="34" charset="0"/>
              </a:rPr>
              <a:t>*The context of verses 1-8 is to remember </a:t>
            </a:r>
            <a:br>
              <a:rPr lang="en-US" sz="3200" b="1" dirty="0">
                <a:solidFill>
                  <a:srgbClr val="002060"/>
                </a:solidFill>
                <a:latin typeface="Century Gothic" pitchFamily="34" charset="0"/>
              </a:rPr>
            </a:br>
            <a:r>
              <a:rPr lang="en-US" sz="3200" b="1" dirty="0">
                <a:solidFill>
                  <a:srgbClr val="002060"/>
                </a:solidFill>
                <a:latin typeface="Century Gothic" pitchFamily="34" charset="0"/>
              </a:rPr>
              <a:t>  </a:t>
            </a:r>
            <a:r>
              <a:rPr lang="en-US" sz="3200" b="1" u="sng" dirty="0">
                <a:solidFill>
                  <a:srgbClr val="002060"/>
                </a:solidFill>
                <a:latin typeface="Century Gothic" pitchFamily="34" charset="0"/>
              </a:rPr>
              <a:t>THE</a:t>
            </a:r>
            <a:r>
              <a:rPr lang="en-US" sz="3200" b="1" dirty="0">
                <a:solidFill>
                  <a:srgbClr val="002060"/>
                </a:solidFill>
                <a:latin typeface="Century Gothic" pitchFamily="34" charset="0"/>
              </a:rPr>
              <a:t> Creator during the days of our youth.  </a:t>
            </a:r>
          </a:p>
          <a:p>
            <a:pPr marL="0" indent="0">
              <a:buNone/>
            </a:pPr>
            <a:endParaRPr lang="en-US" dirty="0">
              <a:latin typeface="Century Gothic" pitchFamily="34" charset="0"/>
            </a:endParaRPr>
          </a:p>
        </p:txBody>
      </p:sp>
      <p:sp>
        <p:nvSpPr>
          <p:cNvPr id="4" name="Slide Number Placeholder 3"/>
          <p:cNvSpPr>
            <a:spLocks noGrp="1"/>
          </p:cNvSpPr>
          <p:nvPr>
            <p:ph type="sldNum" sz="quarter" idx="16"/>
          </p:nvPr>
        </p:nvSpPr>
        <p:spPr/>
        <p:txBody>
          <a:bodyPr>
            <a:normAutofit fontScale="85000" lnSpcReduction="20000"/>
          </a:bodyPr>
          <a:lstStyle/>
          <a:p>
            <a:fld id="{AA4C6552-42F6-43F2-A3FB-E92E8C09004E}" type="slidenum">
              <a:rPr lang="en-US" smtClean="0"/>
              <a:pPr/>
              <a:t>73</a:t>
            </a:fld>
            <a:endParaRPr lang="en-US"/>
          </a:p>
        </p:txBody>
      </p:sp>
      <p:pic>
        <p:nvPicPr>
          <p:cNvPr id="5122" name="Picture 2" descr="C:\Users\Rae\Desktop\Creatio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96198" y="3119437"/>
            <a:ext cx="4343402" cy="2443163"/>
          </a:xfrm>
          <a:prstGeom prst="ellipse">
            <a:avLst/>
          </a:prstGeom>
          <a:ln w="190500" cap="rnd">
            <a:solidFill>
              <a:srgbClr val="E2C29C"/>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6" name="Picture 7" descr="C:\Users\Rae\Desktop\flowers snow yellow purpl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87000" y="5733574"/>
            <a:ext cx="1900392" cy="127682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7" name="Picture 6" descr="C:\Users\Rae\Desktop\flowers snow purpl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31430" y="7422736"/>
            <a:ext cx="1690874" cy="153288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8" name="Picture 2" descr="C:\Users\Rae\Desktop\flowers snow pink.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33800" y="7315200"/>
            <a:ext cx="1447799" cy="1565343"/>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9" name="Picture 3" descr="C:\Users\Rae\Desktop\flowers snow yellow.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563725" y="7527073"/>
            <a:ext cx="1522126" cy="1141595"/>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0" name="Picture 4" descr="C:\Users\Rae\Desktop\flowers snow mt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81000" y="7330440"/>
            <a:ext cx="1729410" cy="1382824"/>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467850"/>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353800" y="6477000"/>
            <a:ext cx="711200" cy="244476"/>
          </a:xfrm>
        </p:spPr>
        <p:txBody>
          <a:bodyPr>
            <a:normAutofit fontScale="85000" lnSpcReduction="20000"/>
          </a:bodyPr>
          <a:lstStyle/>
          <a:p>
            <a:fld id="{AA4C6552-42F6-43F2-A3FB-E92E8C09004E}" type="slidenum">
              <a:rPr lang="en-US" smtClean="0"/>
              <a:pPr/>
              <a:t>74</a:t>
            </a:fld>
            <a:endParaRPr lang="en-US" dirty="0"/>
          </a:p>
        </p:txBody>
      </p:sp>
      <p:sp>
        <p:nvSpPr>
          <p:cNvPr id="5" name="Rectangle 4"/>
          <p:cNvSpPr/>
          <p:nvPr/>
        </p:nvSpPr>
        <p:spPr>
          <a:xfrm>
            <a:off x="2209800" y="685800"/>
            <a:ext cx="7189789" cy="5509200"/>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4400" b="1" spc="50" dirty="0">
                <a:ln w="12700" cmpd="sng">
                  <a:solidFill>
                    <a:schemeClr val="accent6">
                      <a:satMod val="120000"/>
                      <a:shade val="80000"/>
                    </a:schemeClr>
                  </a:solidFill>
                  <a:prstDash val="solid"/>
                </a:ln>
                <a:solidFill>
                  <a:srgbClr val="FFC9DB"/>
                </a:solidFill>
                <a:effectLst>
                  <a:glow rad="228600">
                    <a:schemeClr val="accent2">
                      <a:satMod val="175000"/>
                      <a:alpha val="40000"/>
                    </a:schemeClr>
                  </a:glow>
                </a:effectLst>
                <a:latin typeface="Cooper Black" pitchFamily="18" charset="0"/>
              </a:rPr>
              <a:t>Did any of the 6 </a:t>
            </a:r>
            <a:br>
              <a:rPr lang="en-US" sz="4400" b="1" spc="50" dirty="0">
                <a:ln w="12700" cmpd="sng">
                  <a:solidFill>
                    <a:schemeClr val="accent6">
                      <a:satMod val="120000"/>
                      <a:shade val="80000"/>
                    </a:schemeClr>
                  </a:solidFill>
                  <a:prstDash val="solid"/>
                </a:ln>
                <a:solidFill>
                  <a:srgbClr val="FFC9DB"/>
                </a:solidFill>
                <a:effectLst>
                  <a:glow rad="228600">
                    <a:schemeClr val="accent2">
                      <a:satMod val="175000"/>
                      <a:alpha val="40000"/>
                    </a:schemeClr>
                  </a:glow>
                </a:effectLst>
                <a:latin typeface="Cooper Black" pitchFamily="18" charset="0"/>
              </a:rPr>
            </a:br>
            <a:br>
              <a:rPr lang="en-US" sz="4400" b="1" spc="50" dirty="0">
                <a:ln w="12700" cmpd="sng">
                  <a:solidFill>
                    <a:schemeClr val="accent6">
                      <a:satMod val="120000"/>
                      <a:shade val="80000"/>
                    </a:schemeClr>
                  </a:solidFill>
                  <a:prstDash val="solid"/>
                </a:ln>
                <a:solidFill>
                  <a:srgbClr val="FFC9DB"/>
                </a:solidFill>
                <a:effectLst>
                  <a:glow rad="228600">
                    <a:schemeClr val="accent2">
                      <a:satMod val="175000"/>
                      <a:alpha val="40000"/>
                    </a:schemeClr>
                  </a:glow>
                </a:effectLst>
                <a:latin typeface="Cooper Black" pitchFamily="18" charset="0"/>
              </a:rPr>
            </a:br>
            <a:r>
              <a:rPr lang="en-US" sz="4400" b="1" spc="50" dirty="0">
                <a:ln w="12700" cmpd="sng">
                  <a:solidFill>
                    <a:schemeClr val="accent6">
                      <a:satMod val="120000"/>
                      <a:shade val="80000"/>
                    </a:schemeClr>
                  </a:solidFill>
                  <a:prstDash val="solid"/>
                </a:ln>
                <a:solidFill>
                  <a:srgbClr val="FFC9DB"/>
                </a:solidFill>
                <a:effectLst>
                  <a:glow rad="228600">
                    <a:schemeClr val="accent2">
                      <a:satMod val="175000"/>
                      <a:alpha val="40000"/>
                    </a:schemeClr>
                  </a:glow>
                </a:effectLst>
                <a:latin typeface="Cooper Black" pitchFamily="18" charset="0"/>
              </a:rPr>
              <a:t>Creation Category </a:t>
            </a:r>
          </a:p>
          <a:p>
            <a:pPr algn="ctr"/>
            <a:r>
              <a:rPr lang="en-US" sz="4400" b="1" spc="50" dirty="0">
                <a:ln w="12700" cmpd="sng">
                  <a:solidFill>
                    <a:schemeClr val="accent6">
                      <a:satMod val="120000"/>
                      <a:shade val="80000"/>
                    </a:schemeClr>
                  </a:solidFill>
                  <a:prstDash val="solid"/>
                </a:ln>
                <a:solidFill>
                  <a:srgbClr val="FFC9DB"/>
                </a:solidFill>
                <a:effectLst>
                  <a:glow rad="228600">
                    <a:schemeClr val="accent2">
                      <a:satMod val="175000"/>
                      <a:alpha val="40000"/>
                    </a:schemeClr>
                  </a:glow>
                </a:effectLst>
                <a:latin typeface="Cooper Black" pitchFamily="18" charset="0"/>
              </a:rPr>
              <a:t>Scriptures</a:t>
            </a:r>
            <a:br>
              <a:rPr lang="en-US" sz="4400" b="1" spc="50" dirty="0">
                <a:ln w="12700" cmpd="sng">
                  <a:solidFill>
                    <a:schemeClr val="accent6">
                      <a:satMod val="120000"/>
                      <a:shade val="80000"/>
                    </a:schemeClr>
                  </a:solidFill>
                  <a:prstDash val="solid"/>
                </a:ln>
                <a:solidFill>
                  <a:srgbClr val="FFC9DB"/>
                </a:solidFill>
                <a:effectLst>
                  <a:glow rad="228600">
                    <a:schemeClr val="accent2">
                      <a:satMod val="175000"/>
                      <a:alpha val="40000"/>
                    </a:schemeClr>
                  </a:glow>
                </a:effectLst>
                <a:latin typeface="Cooper Black" pitchFamily="18" charset="0"/>
              </a:rPr>
            </a:br>
            <a:br>
              <a:rPr lang="en-US" sz="4400" b="1" spc="50" dirty="0">
                <a:ln w="12700" cmpd="sng">
                  <a:solidFill>
                    <a:schemeClr val="accent6">
                      <a:satMod val="120000"/>
                      <a:shade val="80000"/>
                    </a:schemeClr>
                  </a:solidFill>
                  <a:prstDash val="solid"/>
                </a:ln>
                <a:solidFill>
                  <a:srgbClr val="FFC9DB"/>
                </a:solidFill>
                <a:effectLst>
                  <a:glow rad="228600">
                    <a:schemeClr val="accent2">
                      <a:satMod val="175000"/>
                      <a:alpha val="40000"/>
                    </a:schemeClr>
                  </a:glow>
                </a:effectLst>
                <a:latin typeface="Cooper Black" pitchFamily="18" charset="0"/>
              </a:rPr>
            </a:br>
            <a:r>
              <a:rPr lang="en-US" sz="4400" b="1" spc="50" dirty="0">
                <a:ln w="12700" cmpd="sng">
                  <a:solidFill>
                    <a:schemeClr val="accent6">
                      <a:satMod val="120000"/>
                      <a:shade val="80000"/>
                    </a:schemeClr>
                  </a:solidFill>
                  <a:prstDash val="solid"/>
                </a:ln>
                <a:solidFill>
                  <a:srgbClr val="FFC9DB"/>
                </a:solidFill>
                <a:effectLst>
                  <a:glow rad="228600">
                    <a:schemeClr val="accent2">
                      <a:satMod val="175000"/>
                      <a:alpha val="40000"/>
                    </a:schemeClr>
                  </a:glow>
                </a:effectLst>
                <a:latin typeface="Cooper Black" pitchFamily="18" charset="0"/>
              </a:rPr>
              <a:t>command the moon to </a:t>
            </a:r>
            <a:br>
              <a:rPr lang="en-US" sz="4400" b="1" spc="50" dirty="0">
                <a:ln w="12700" cmpd="sng">
                  <a:solidFill>
                    <a:schemeClr val="accent6">
                      <a:satMod val="120000"/>
                      <a:shade val="80000"/>
                    </a:schemeClr>
                  </a:solidFill>
                  <a:prstDash val="solid"/>
                </a:ln>
                <a:solidFill>
                  <a:srgbClr val="FFC9DB"/>
                </a:solidFill>
                <a:effectLst>
                  <a:glow rad="228600">
                    <a:schemeClr val="accent2">
                      <a:satMod val="175000"/>
                      <a:alpha val="40000"/>
                    </a:schemeClr>
                  </a:glow>
                </a:effectLst>
                <a:latin typeface="Cooper Black" pitchFamily="18" charset="0"/>
              </a:rPr>
            </a:br>
            <a:br>
              <a:rPr lang="en-US" sz="4400" b="1" spc="50" dirty="0">
                <a:ln w="12700" cmpd="sng">
                  <a:solidFill>
                    <a:schemeClr val="accent6">
                      <a:satMod val="120000"/>
                      <a:shade val="80000"/>
                    </a:schemeClr>
                  </a:solidFill>
                  <a:prstDash val="solid"/>
                </a:ln>
                <a:solidFill>
                  <a:srgbClr val="FFC9DB"/>
                </a:solidFill>
                <a:effectLst>
                  <a:glow rad="228600">
                    <a:schemeClr val="accent2">
                      <a:satMod val="175000"/>
                      <a:alpha val="40000"/>
                    </a:schemeClr>
                  </a:glow>
                </a:effectLst>
                <a:latin typeface="Cooper Black" pitchFamily="18" charset="0"/>
              </a:rPr>
            </a:br>
            <a:r>
              <a:rPr lang="en-US" sz="4400" b="1" spc="50" dirty="0">
                <a:ln w="12700" cmpd="sng">
                  <a:solidFill>
                    <a:schemeClr val="accent6">
                      <a:satMod val="120000"/>
                      <a:shade val="80000"/>
                    </a:schemeClr>
                  </a:solidFill>
                  <a:prstDash val="solid"/>
                </a:ln>
                <a:solidFill>
                  <a:srgbClr val="FFC9DB"/>
                </a:solidFill>
                <a:effectLst>
                  <a:glow rad="228600">
                    <a:schemeClr val="accent2">
                      <a:satMod val="175000"/>
                      <a:alpha val="40000"/>
                    </a:schemeClr>
                  </a:glow>
                </a:effectLst>
                <a:latin typeface="Cooper Black" pitchFamily="18" charset="0"/>
              </a:rPr>
              <a:t>begin the festal month? </a:t>
            </a:r>
          </a:p>
        </p:txBody>
      </p:sp>
      <p:pic>
        <p:nvPicPr>
          <p:cNvPr id="6" name="Picture 3" descr="C:\Users\Rae\Desktop\white man yes no 2.jpg"/>
          <p:cNvPicPr>
            <a:picLocks noChangeAspect="1" noChangeArrowheads="1"/>
          </p:cNvPicPr>
          <p:nvPr/>
        </p:nvPicPr>
        <p:blipFill>
          <a:blip r:embed="rId3" cstate="emai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a:fillRect/>
          </a:stretch>
        </p:blipFill>
        <p:spPr bwMode="auto">
          <a:xfrm>
            <a:off x="345440" y="243840"/>
            <a:ext cx="2514600" cy="1622322"/>
          </a:xfrm>
          <a:prstGeom prst="rect">
            <a:avLst/>
          </a:prstGeom>
          <a:noFill/>
          <a:effectLst>
            <a:softEdge rad="215900"/>
          </a:effectLst>
          <a:extLst>
            <a:ext uri="{909E8E84-426E-40DD-AFC4-6F175D3DCCD1}">
              <a14:hiddenFill xmlns:a14="http://schemas.microsoft.com/office/drawing/2010/main">
                <a:solidFill>
                  <a:srgbClr val="FFFFFF"/>
                </a:solidFill>
              </a14:hiddenFill>
            </a:ext>
          </a:extLst>
        </p:spPr>
      </p:pic>
      <p:pic>
        <p:nvPicPr>
          <p:cNvPr id="7" name="Picture 4" descr="C:\Users\Rae\Desktop\Art on Desktop\All white man clip art\3d white people\png\ques mark man 2 png.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414829" y="457200"/>
            <a:ext cx="2138363" cy="25130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9414829" y="5334000"/>
            <a:ext cx="2438400" cy="1015663"/>
          </a:xfrm>
          <a:prstGeom prst="rect">
            <a:avLst/>
          </a:prstGeom>
          <a:noFill/>
        </p:spPr>
        <p:txBody>
          <a:bodyPr wrap="square" lIns="91440" tIns="45720" rIns="91440" bIns="45720">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n-US" sz="6000" b="1" cap="none" spc="0" dirty="0">
                <a:ln w="76200"/>
                <a:solidFill>
                  <a:srgbClr val="8E002F"/>
                </a:solidFill>
                <a:effectLst/>
                <a:latin typeface="Ravie" pitchFamily="82" charset="0"/>
              </a:rPr>
              <a:t>NO!</a:t>
            </a:r>
          </a:p>
        </p:txBody>
      </p:sp>
    </p:spTree>
    <p:extLst>
      <p:ext uri="{BB962C8B-B14F-4D97-AF65-F5344CB8AC3E}">
        <p14:creationId xmlns:p14="http://schemas.microsoft.com/office/powerpoint/2010/main" val="3090323811"/>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80">
                                          <p:stCondLst>
                                            <p:cond delay="0"/>
                                          </p:stCondLst>
                                        </p:cTn>
                                        <p:tgtEl>
                                          <p:spTgt spid="8"/>
                                        </p:tgtEl>
                                      </p:cBhvr>
                                    </p:animEffect>
                                    <p:anim calcmode="lin" valueType="num">
                                      <p:cBhvr>
                                        <p:cTn id="3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7" dur="26">
                                          <p:stCondLst>
                                            <p:cond delay="650"/>
                                          </p:stCondLst>
                                        </p:cTn>
                                        <p:tgtEl>
                                          <p:spTgt spid="8"/>
                                        </p:tgtEl>
                                      </p:cBhvr>
                                      <p:to x="100000" y="60000"/>
                                    </p:animScale>
                                    <p:animScale>
                                      <p:cBhvr>
                                        <p:cTn id="38" dur="166" decel="50000">
                                          <p:stCondLst>
                                            <p:cond delay="676"/>
                                          </p:stCondLst>
                                        </p:cTn>
                                        <p:tgtEl>
                                          <p:spTgt spid="8"/>
                                        </p:tgtEl>
                                      </p:cBhvr>
                                      <p:to x="100000" y="100000"/>
                                    </p:animScale>
                                    <p:animScale>
                                      <p:cBhvr>
                                        <p:cTn id="39" dur="26">
                                          <p:stCondLst>
                                            <p:cond delay="1312"/>
                                          </p:stCondLst>
                                        </p:cTn>
                                        <p:tgtEl>
                                          <p:spTgt spid="8"/>
                                        </p:tgtEl>
                                      </p:cBhvr>
                                      <p:to x="100000" y="80000"/>
                                    </p:animScale>
                                    <p:animScale>
                                      <p:cBhvr>
                                        <p:cTn id="40" dur="166" decel="50000">
                                          <p:stCondLst>
                                            <p:cond delay="1338"/>
                                          </p:stCondLst>
                                        </p:cTn>
                                        <p:tgtEl>
                                          <p:spTgt spid="8"/>
                                        </p:tgtEl>
                                      </p:cBhvr>
                                      <p:to x="100000" y="100000"/>
                                    </p:animScale>
                                    <p:animScale>
                                      <p:cBhvr>
                                        <p:cTn id="41" dur="26">
                                          <p:stCondLst>
                                            <p:cond delay="1642"/>
                                          </p:stCondLst>
                                        </p:cTn>
                                        <p:tgtEl>
                                          <p:spTgt spid="8"/>
                                        </p:tgtEl>
                                      </p:cBhvr>
                                      <p:to x="100000" y="90000"/>
                                    </p:animScale>
                                    <p:animScale>
                                      <p:cBhvr>
                                        <p:cTn id="42" dur="166" decel="50000">
                                          <p:stCondLst>
                                            <p:cond delay="1668"/>
                                          </p:stCondLst>
                                        </p:cTn>
                                        <p:tgtEl>
                                          <p:spTgt spid="8"/>
                                        </p:tgtEl>
                                      </p:cBhvr>
                                      <p:to x="100000" y="100000"/>
                                    </p:animScale>
                                    <p:animScale>
                                      <p:cBhvr>
                                        <p:cTn id="43" dur="26">
                                          <p:stCondLst>
                                            <p:cond delay="1808"/>
                                          </p:stCondLst>
                                        </p:cTn>
                                        <p:tgtEl>
                                          <p:spTgt spid="8"/>
                                        </p:tgtEl>
                                      </p:cBhvr>
                                      <p:to x="100000" y="95000"/>
                                    </p:animScale>
                                    <p:animScale>
                                      <p:cBhvr>
                                        <p:cTn id="44" dur="166" decel="50000">
                                          <p:stCondLst>
                                            <p:cond delay="1834"/>
                                          </p:stCondLst>
                                        </p:cTn>
                                        <p:tgtEl>
                                          <p:spTgt spid="8"/>
                                        </p:tgtEl>
                                      </p:cBhvr>
                                      <p:to x="100000" y="100000"/>
                                    </p:animScale>
                                  </p:childTnLst>
                                </p:cTn>
                              </p:par>
                            </p:childTnLst>
                          </p:cTn>
                        </p:par>
                        <p:par>
                          <p:cTn id="45" fill="hold">
                            <p:stCondLst>
                              <p:cond delay="2000"/>
                            </p:stCondLst>
                            <p:childTnLst>
                              <p:par>
                                <p:cTn id="46" presetID="6" presetClass="emph" presetSubtype="0" fill="hold" grpId="1" nodeType="afterEffect">
                                  <p:stCondLst>
                                    <p:cond delay="0"/>
                                  </p:stCondLst>
                                  <p:childTnLst>
                                    <p:animScale>
                                      <p:cBhvr>
                                        <p:cTn id="47" dur="2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8" grpId="1"/>
    </p:bldLst>
  </p:timing>
</p:sld>
</file>

<file path=ppt/slides/slide7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9000">
              <a:srgbClr val="D6B9E9"/>
            </a:gs>
            <a:gs pos="39000">
              <a:schemeClr val="accent4">
                <a:lumMod val="60000"/>
                <a:lumOff val="40000"/>
              </a:schemeClr>
            </a:gs>
            <a:gs pos="93000">
              <a:srgbClr val="C9E7A7"/>
            </a:gs>
            <a:gs pos="61000">
              <a:srgbClr val="FFC9DB"/>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11226800" cy="990600"/>
          </a:xfrm>
        </p:spPr>
        <p:txBody>
          <a:bodyPr>
            <a:normAutofit fontScale="90000"/>
            <a:scene3d>
              <a:camera prst="orthographicFront"/>
              <a:lightRig rig="threePt" dir="t"/>
            </a:scene3d>
            <a:sp3d extrusionH="57150">
              <a:bevelT h="25400" prst="softRound"/>
            </a:sp3d>
          </a:bodyPr>
          <a:lstStyle/>
          <a:p>
            <a:pPr algn="ctr"/>
            <a:r>
              <a:rPr lang="en-US" sz="4800" b="1" dirty="0">
                <a:ln w="1905"/>
                <a:solidFill>
                  <a:schemeClr val="accent2">
                    <a:lumMod val="75000"/>
                  </a:schemeClr>
                </a:solidFill>
                <a:effectLst>
                  <a:innerShdw blurRad="69850" dist="43180" dir="5400000">
                    <a:srgbClr val="000000">
                      <a:alpha val="65000"/>
                    </a:srgbClr>
                  </a:innerShdw>
                </a:effectLst>
                <a:latin typeface="Arial Rounded MT Bold" pitchFamily="34" charset="0"/>
              </a:rPr>
              <a:t>Summary of 26 Verses for</a:t>
            </a:r>
            <a:r>
              <a:rPr lang="en-US" sz="4800" b="1" dirty="0">
                <a:solidFill>
                  <a:schemeClr val="accent5"/>
                </a:solidFill>
                <a:effectLst>
                  <a:glow rad="101600">
                    <a:srgbClr val="FFC000">
                      <a:alpha val="60000"/>
                    </a:srgbClr>
                  </a:glow>
                </a:effectLst>
                <a:latin typeface="Arial Rounded MT Bold" pitchFamily="34" charset="0"/>
              </a:rPr>
              <a:t> H3394  (Noun)</a:t>
            </a:r>
            <a:r>
              <a:rPr lang="en-US" sz="4800" dirty="0">
                <a:latin typeface="Arial Rounded MT Bold" pitchFamily="34" charset="0"/>
              </a:rPr>
              <a:t>  </a:t>
            </a:r>
            <a:endParaRPr lang="en-US" sz="4800" dirty="0">
              <a:solidFill>
                <a:schemeClr val="accent2">
                  <a:lumMod val="75000"/>
                </a:schemeClr>
              </a:solidFill>
              <a:latin typeface="Arial Rounded MT Bold" pitchFamily="34" charset="0"/>
            </a:endParaRPr>
          </a:p>
        </p:txBody>
      </p:sp>
      <p:sp>
        <p:nvSpPr>
          <p:cNvPr id="3" name="Content Placeholder 2"/>
          <p:cNvSpPr>
            <a:spLocks noGrp="1"/>
          </p:cNvSpPr>
          <p:nvPr>
            <p:ph sz="quarter" idx="1"/>
          </p:nvPr>
        </p:nvSpPr>
        <p:spPr>
          <a:xfrm>
            <a:off x="685800" y="1569246"/>
            <a:ext cx="6400800" cy="5268434"/>
          </a:xfrm>
        </p:spPr>
        <p:txBody>
          <a:bodyPr>
            <a:normAutofit fontScale="77500" lnSpcReduction="20000"/>
            <a:scene3d>
              <a:camera prst="orthographicFront"/>
              <a:lightRig rig="threePt" dir="t"/>
            </a:scene3d>
            <a:sp3d extrusionH="57150">
              <a:bevelT w="38100" h="38100"/>
            </a:sp3d>
          </a:bodyPr>
          <a:lstStyle/>
          <a:p>
            <a:pPr marL="0" indent="0" algn="ctr">
              <a:buNone/>
            </a:pPr>
            <a:r>
              <a:rPr lang="en-US" sz="2600" dirty="0">
                <a:latin typeface="Cordia New" pitchFamily="34" charset="-34"/>
                <a:cs typeface="Cordia New" pitchFamily="34" charset="-34"/>
              </a:rPr>
              <a:t> </a:t>
            </a:r>
            <a:r>
              <a:rPr lang="en-US" sz="1700" dirty="0"/>
              <a:t> </a:t>
            </a:r>
          </a:p>
          <a:p>
            <a:r>
              <a:rPr lang="en-US" sz="4600" b="1" u="sng" cap="all" dirty="0">
                <a:solidFill>
                  <a:srgbClr val="7030A0"/>
                </a:solidFill>
                <a:latin typeface="Arial Rounded MT Bold" pitchFamily="34" charset="0"/>
                <a:cs typeface="Aharoni" pitchFamily="2" charset="-79"/>
              </a:rPr>
              <a:t>Prophecy</a:t>
            </a:r>
            <a:r>
              <a:rPr lang="en-US" sz="4600" b="1" cap="all" dirty="0">
                <a:latin typeface="Cordia New" pitchFamily="34" charset="-34"/>
                <a:cs typeface="Cordia New" pitchFamily="34" charset="-34"/>
              </a:rPr>
              <a:t>  </a:t>
            </a:r>
            <a:r>
              <a:rPr lang="en-US" sz="4000" b="1" cap="all" dirty="0">
                <a:latin typeface="Cordia New" pitchFamily="34" charset="-34"/>
                <a:cs typeface="Cordia New" pitchFamily="34" charset="-34"/>
              </a:rPr>
              <a:t>5 </a:t>
            </a:r>
            <a:r>
              <a:rPr lang="en-US" sz="4000" b="1" dirty="0">
                <a:latin typeface="Cordia New" pitchFamily="34" charset="-34"/>
                <a:cs typeface="Cordia New" pitchFamily="34" charset="-34"/>
              </a:rPr>
              <a:t>verses</a:t>
            </a:r>
            <a:r>
              <a:rPr lang="en-US" sz="4600" dirty="0">
                <a:latin typeface="Cordia New" pitchFamily="34" charset="-34"/>
                <a:cs typeface="Cordia New" pitchFamily="34" charset="-34"/>
              </a:rPr>
              <a:t>  </a:t>
            </a:r>
            <a:br>
              <a:rPr lang="en-US" sz="4600" dirty="0">
                <a:latin typeface="Cordia New" pitchFamily="34" charset="-34"/>
                <a:cs typeface="Cordia New" pitchFamily="34" charset="-34"/>
              </a:rPr>
            </a:br>
            <a:r>
              <a:rPr lang="en-US" sz="3100" b="1" dirty="0">
                <a:solidFill>
                  <a:srgbClr val="7030A0"/>
                </a:solidFill>
                <a:cs typeface="Cordia New" pitchFamily="34" charset="-34"/>
              </a:rPr>
              <a:t>Has the 1</a:t>
            </a:r>
            <a:r>
              <a:rPr lang="en-US" sz="3100" b="1" baseline="30000" dirty="0">
                <a:solidFill>
                  <a:srgbClr val="7030A0"/>
                </a:solidFill>
                <a:cs typeface="Cordia New" pitchFamily="34" charset="-34"/>
              </a:rPr>
              <a:t>st</a:t>
            </a:r>
            <a:r>
              <a:rPr lang="en-US" sz="3100" b="1" dirty="0">
                <a:solidFill>
                  <a:srgbClr val="7030A0"/>
                </a:solidFill>
                <a:cs typeface="Cordia New" pitchFamily="34" charset="-34"/>
              </a:rPr>
              <a:t> mention in the Torah.</a:t>
            </a:r>
            <a:r>
              <a:rPr lang="en-US" b="1" dirty="0">
                <a:solidFill>
                  <a:srgbClr val="7030A0"/>
                </a:solidFill>
                <a:cs typeface="Cordia New" pitchFamily="34" charset="-34"/>
              </a:rPr>
              <a:t> </a:t>
            </a:r>
            <a:br>
              <a:rPr lang="en-US" dirty="0">
                <a:solidFill>
                  <a:srgbClr val="7030A0"/>
                </a:solidFill>
                <a:cs typeface="Cordia New" pitchFamily="34" charset="-34"/>
              </a:rPr>
            </a:br>
            <a:endParaRPr lang="en-US" sz="2300" i="1" dirty="0">
              <a:latin typeface="Cordia New" pitchFamily="34" charset="-34"/>
              <a:cs typeface="Cordia New" pitchFamily="34" charset="-34"/>
            </a:endParaRPr>
          </a:p>
          <a:p>
            <a:pPr lvl="0"/>
            <a:r>
              <a:rPr lang="en-US" sz="4600" b="1" u="sng" cap="all" dirty="0">
                <a:solidFill>
                  <a:srgbClr val="FF9900"/>
                </a:solidFill>
                <a:latin typeface="Arial Rounded MT Bold" pitchFamily="34" charset="0"/>
                <a:cs typeface="Aharoni" pitchFamily="2" charset="-79"/>
              </a:rPr>
              <a:t>Warning</a:t>
            </a:r>
            <a:r>
              <a:rPr lang="en-US" sz="4600" b="1" cap="all" dirty="0">
                <a:latin typeface="Cordia New" pitchFamily="34" charset="-34"/>
                <a:cs typeface="Cordia New" pitchFamily="34" charset="-34"/>
              </a:rPr>
              <a:t>  </a:t>
            </a:r>
            <a:r>
              <a:rPr lang="en-US" sz="4000" b="1" cap="all" dirty="0">
                <a:latin typeface="Cordia New" pitchFamily="34" charset="-34"/>
                <a:cs typeface="Cordia New" pitchFamily="34" charset="-34"/>
              </a:rPr>
              <a:t>5 </a:t>
            </a:r>
            <a:r>
              <a:rPr lang="en-US" sz="4000" b="1" dirty="0">
                <a:latin typeface="Cordia New" pitchFamily="34" charset="-34"/>
                <a:cs typeface="Cordia New" pitchFamily="34" charset="-34"/>
              </a:rPr>
              <a:t>verses</a:t>
            </a:r>
            <a:r>
              <a:rPr lang="en-US" sz="4000" dirty="0">
                <a:latin typeface="Cordia New" pitchFamily="34" charset="-34"/>
                <a:cs typeface="Cordia New" pitchFamily="34" charset="-34"/>
              </a:rPr>
              <a:t>  </a:t>
            </a:r>
            <a:br>
              <a:rPr lang="en-US" sz="4000" dirty="0">
                <a:latin typeface="Cordia New" pitchFamily="34" charset="-34"/>
                <a:cs typeface="Cordia New" pitchFamily="34" charset="-34"/>
              </a:rPr>
            </a:br>
            <a:r>
              <a:rPr lang="en-US" sz="3100" b="1" dirty="0">
                <a:solidFill>
                  <a:srgbClr val="F3872D"/>
                </a:solidFill>
                <a:cs typeface="Cordia New" pitchFamily="34" charset="-34"/>
              </a:rPr>
              <a:t>The 2</a:t>
            </a:r>
            <a:r>
              <a:rPr lang="en-US" sz="3100" b="1" baseline="30000" dirty="0">
                <a:solidFill>
                  <a:srgbClr val="F3872D"/>
                </a:solidFill>
                <a:cs typeface="Cordia New" pitchFamily="34" charset="-34"/>
              </a:rPr>
              <a:t>nd</a:t>
            </a:r>
            <a:r>
              <a:rPr lang="en-US" sz="3100" b="1" dirty="0">
                <a:solidFill>
                  <a:srgbClr val="F3872D"/>
                </a:solidFill>
                <a:cs typeface="Cordia New" pitchFamily="34" charset="-34"/>
              </a:rPr>
              <a:t> mention in the Torah.</a:t>
            </a:r>
            <a:r>
              <a:rPr lang="en-US" sz="5100" b="1" dirty="0">
                <a:solidFill>
                  <a:srgbClr val="F3872D"/>
                </a:solidFill>
                <a:latin typeface="Cordia New" pitchFamily="34" charset="-34"/>
                <a:cs typeface="Cordia New" pitchFamily="34" charset="-34"/>
              </a:rPr>
              <a:t> </a:t>
            </a:r>
            <a:br>
              <a:rPr lang="en-US" sz="5100" b="1" dirty="0">
                <a:solidFill>
                  <a:srgbClr val="F3872D"/>
                </a:solidFill>
                <a:latin typeface="Cordia New" pitchFamily="34" charset="-34"/>
                <a:cs typeface="Cordia New" pitchFamily="34" charset="-34"/>
              </a:rPr>
            </a:br>
            <a:endParaRPr lang="en-US" sz="2300" i="1" dirty="0">
              <a:latin typeface="Cordia New" pitchFamily="34" charset="-34"/>
              <a:cs typeface="Cordia New" pitchFamily="34" charset="-34"/>
            </a:endParaRPr>
          </a:p>
          <a:p>
            <a:pPr lvl="0"/>
            <a:r>
              <a:rPr lang="en-US" sz="4600" b="1" u="sng" cap="all" dirty="0">
                <a:solidFill>
                  <a:srgbClr val="FF0000"/>
                </a:solidFill>
                <a:latin typeface="Arial Rounded MT Bold" pitchFamily="34" charset="0"/>
                <a:cs typeface="Aharoni" pitchFamily="2" charset="-79"/>
              </a:rPr>
              <a:t>Sign</a:t>
            </a:r>
            <a:r>
              <a:rPr lang="en-US" sz="4600" b="1" cap="all" dirty="0">
                <a:latin typeface="Cordia New" pitchFamily="34" charset="-34"/>
                <a:cs typeface="Cordia New" pitchFamily="34" charset="-34"/>
              </a:rPr>
              <a:t>  </a:t>
            </a:r>
            <a:r>
              <a:rPr lang="en-US" sz="4000" b="1" cap="all" dirty="0">
                <a:latin typeface="Cordia New" pitchFamily="34" charset="-34"/>
                <a:cs typeface="Cordia New" pitchFamily="34" charset="-34"/>
              </a:rPr>
              <a:t>10 </a:t>
            </a:r>
            <a:r>
              <a:rPr lang="en-US" sz="4000" b="1" dirty="0">
                <a:latin typeface="Cordia New" pitchFamily="34" charset="-34"/>
                <a:cs typeface="Cordia New" pitchFamily="34" charset="-34"/>
              </a:rPr>
              <a:t>verses</a:t>
            </a:r>
            <a:r>
              <a:rPr lang="en-US" sz="4600" dirty="0">
                <a:latin typeface="Cordia New" pitchFamily="34" charset="-34"/>
                <a:cs typeface="Cordia New" pitchFamily="34" charset="-34"/>
              </a:rPr>
              <a:t> </a:t>
            </a:r>
            <a:br>
              <a:rPr lang="en-US" sz="4600" dirty="0">
                <a:latin typeface="Cordia New" pitchFamily="34" charset="-34"/>
                <a:cs typeface="Cordia New" pitchFamily="34" charset="-34"/>
              </a:rPr>
            </a:br>
            <a:r>
              <a:rPr lang="en-US" sz="3100" b="1" dirty="0">
                <a:solidFill>
                  <a:srgbClr val="FF0000"/>
                </a:solidFill>
                <a:cs typeface="Cordia New" pitchFamily="34" charset="-34"/>
              </a:rPr>
              <a:t>The 3</a:t>
            </a:r>
            <a:r>
              <a:rPr lang="en-US" sz="3100" b="1" baseline="30000" dirty="0">
                <a:solidFill>
                  <a:srgbClr val="FF0000"/>
                </a:solidFill>
                <a:cs typeface="Cordia New" pitchFamily="34" charset="-34"/>
              </a:rPr>
              <a:t>rd</a:t>
            </a:r>
            <a:r>
              <a:rPr lang="en-US" sz="3100" b="1" dirty="0">
                <a:solidFill>
                  <a:srgbClr val="FF0000"/>
                </a:solidFill>
                <a:cs typeface="Cordia New" pitchFamily="34" charset="-34"/>
              </a:rPr>
              <a:t> categorical mention found   </a:t>
            </a:r>
            <a:br>
              <a:rPr lang="en-US" sz="3100" b="1" dirty="0">
                <a:solidFill>
                  <a:srgbClr val="FF0000"/>
                </a:solidFill>
                <a:cs typeface="Cordia New" pitchFamily="34" charset="-34"/>
              </a:rPr>
            </a:br>
            <a:r>
              <a:rPr lang="en-US" sz="3100" b="1" dirty="0">
                <a:solidFill>
                  <a:srgbClr val="FF0000"/>
                </a:solidFill>
                <a:cs typeface="Cordia New" pitchFamily="34" charset="-34"/>
              </a:rPr>
              <a:t>in the non-Torah Scriptures. </a:t>
            </a:r>
            <a:br>
              <a:rPr lang="en-US" sz="4600" dirty="0">
                <a:latin typeface="Cordia New" pitchFamily="34" charset="-34"/>
                <a:cs typeface="Cordia New" pitchFamily="34" charset="-34"/>
              </a:rPr>
            </a:br>
            <a:r>
              <a:rPr lang="en-US" sz="2300" i="1" dirty="0">
                <a:latin typeface="Cordia New" pitchFamily="34" charset="-34"/>
                <a:cs typeface="Cordia New" pitchFamily="34" charset="-34"/>
              </a:rPr>
              <a:t> </a:t>
            </a:r>
          </a:p>
          <a:p>
            <a:pPr lvl="0"/>
            <a:r>
              <a:rPr lang="en-US" sz="4600" b="1" u="sng" cap="all" dirty="0">
                <a:solidFill>
                  <a:srgbClr val="006600"/>
                </a:solidFill>
                <a:latin typeface="Arial Rounded MT Bold" pitchFamily="34" charset="0"/>
                <a:cs typeface="Aharoni" pitchFamily="2" charset="-79"/>
              </a:rPr>
              <a:t>Creation</a:t>
            </a:r>
            <a:r>
              <a:rPr lang="en-US" sz="4600" b="1" cap="all" dirty="0">
                <a:latin typeface="Cordia New" pitchFamily="34" charset="-34"/>
                <a:cs typeface="Cordia New" pitchFamily="34" charset="-34"/>
              </a:rPr>
              <a:t>  </a:t>
            </a:r>
            <a:r>
              <a:rPr lang="en-US" sz="4000" b="1" cap="all" dirty="0">
                <a:latin typeface="Cordia New" pitchFamily="34" charset="-34"/>
                <a:cs typeface="Cordia New" pitchFamily="34" charset="-34"/>
              </a:rPr>
              <a:t>6 </a:t>
            </a:r>
            <a:r>
              <a:rPr lang="en-US" sz="4000" b="1" dirty="0">
                <a:latin typeface="Cordia New" pitchFamily="34" charset="-34"/>
                <a:cs typeface="Cordia New" pitchFamily="34" charset="-34"/>
              </a:rPr>
              <a:t>verses</a:t>
            </a:r>
            <a:r>
              <a:rPr lang="en-US" sz="4000" dirty="0">
                <a:latin typeface="Cordia New" pitchFamily="34" charset="-34"/>
                <a:cs typeface="Cordia New" pitchFamily="34" charset="-34"/>
              </a:rPr>
              <a:t>  </a:t>
            </a:r>
            <a:br>
              <a:rPr lang="en-US" sz="4000" dirty="0">
                <a:latin typeface="Cordia New" pitchFamily="34" charset="-34"/>
                <a:cs typeface="Cordia New" pitchFamily="34" charset="-34"/>
              </a:rPr>
            </a:br>
            <a:r>
              <a:rPr lang="en-US" sz="3100" b="1" dirty="0">
                <a:solidFill>
                  <a:srgbClr val="006600"/>
                </a:solidFill>
                <a:cs typeface="Cordia New" pitchFamily="34" charset="-34"/>
              </a:rPr>
              <a:t>The 4</a:t>
            </a:r>
            <a:r>
              <a:rPr lang="en-US" sz="3100" b="1" baseline="30000" dirty="0">
                <a:solidFill>
                  <a:srgbClr val="006600"/>
                </a:solidFill>
                <a:cs typeface="Cordia New" pitchFamily="34" charset="-34"/>
              </a:rPr>
              <a:t>th</a:t>
            </a:r>
            <a:r>
              <a:rPr lang="en-US" sz="3100" b="1" dirty="0">
                <a:solidFill>
                  <a:srgbClr val="006600"/>
                </a:solidFill>
                <a:cs typeface="Cordia New" pitchFamily="34" charset="-34"/>
              </a:rPr>
              <a:t> and last categorical mention  </a:t>
            </a:r>
            <a:br>
              <a:rPr lang="en-US" sz="3100" b="1" dirty="0">
                <a:solidFill>
                  <a:srgbClr val="006600"/>
                </a:solidFill>
                <a:cs typeface="Cordia New" pitchFamily="34" charset="-34"/>
              </a:rPr>
            </a:br>
            <a:r>
              <a:rPr lang="en-US" sz="3100" b="1" dirty="0">
                <a:solidFill>
                  <a:srgbClr val="006600"/>
                </a:solidFill>
                <a:cs typeface="Cordia New" pitchFamily="34" charset="-34"/>
              </a:rPr>
              <a:t>found in the non-Torah Scriptures.</a:t>
            </a:r>
            <a:endParaRPr lang="en-US" i="1" dirty="0"/>
          </a:p>
        </p:txBody>
      </p:sp>
      <p:sp>
        <p:nvSpPr>
          <p:cNvPr id="4" name="Slide Number Placeholder 3"/>
          <p:cNvSpPr>
            <a:spLocks noGrp="1"/>
          </p:cNvSpPr>
          <p:nvPr>
            <p:ph type="sldNum" sz="quarter" idx="16"/>
          </p:nvPr>
        </p:nvSpPr>
        <p:spPr/>
        <p:txBody>
          <a:bodyPr>
            <a:normAutofit fontScale="85000" lnSpcReduction="20000"/>
          </a:bodyPr>
          <a:lstStyle/>
          <a:p>
            <a:fld id="{AA4C6552-42F6-43F2-A3FB-E92E8C09004E}" type="slidenum">
              <a:rPr lang="en-US" smtClean="0"/>
              <a:pPr/>
              <a:t>75</a:t>
            </a:fld>
            <a:endParaRPr lang="en-US"/>
          </a:p>
        </p:txBody>
      </p:sp>
      <p:pic>
        <p:nvPicPr>
          <p:cNvPr id="2050" name="Picture 2" descr="C:\Users\Rae\Desktop\Moon study\crescent moon white cloud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91400" y="1752599"/>
            <a:ext cx="4114800" cy="4958179"/>
          </a:xfrm>
          <a:prstGeom prst="roundRect">
            <a:avLst>
              <a:gd name="adj" fmla="val 11111"/>
            </a:avLst>
          </a:prstGeom>
          <a:ln w="190500" cap="rnd">
            <a:solidFill>
              <a:srgbClr val="00206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5" name="Rectangle 4"/>
          <p:cNvSpPr/>
          <p:nvPr/>
        </p:nvSpPr>
        <p:spPr>
          <a:xfrm>
            <a:off x="7593863" y="1865055"/>
            <a:ext cx="2997937" cy="2554545"/>
          </a:xfrm>
          <a:prstGeom prst="rect">
            <a:avLst/>
          </a:prstGeom>
          <a:noFill/>
        </p:spPr>
        <p:txBody>
          <a:bodyPr wrap="none" lIns="91440" tIns="45720" rIns="91440" bIns="45720">
            <a:spAutoFit/>
          </a:bodyPr>
          <a:lstStyle/>
          <a:p>
            <a:r>
              <a:rPr lang="en-US" sz="3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H3394 is the</a:t>
            </a:r>
            <a:br>
              <a:rPr lang="en-US" sz="3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r>
              <a:rPr lang="en-US" sz="3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best choice</a:t>
            </a:r>
            <a:br>
              <a:rPr lang="en-US" sz="3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r>
              <a:rPr lang="en-US" sz="3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to establish the</a:t>
            </a:r>
            <a:br>
              <a:rPr lang="en-US" sz="3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r>
              <a:rPr lang="en-US" sz="3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moon for the </a:t>
            </a:r>
            <a:br>
              <a:rPr lang="en-US" sz="3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br>
            <a:r>
              <a:rPr lang="en-US" sz="3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festal month.</a:t>
            </a:r>
          </a:p>
        </p:txBody>
      </p:sp>
      <p:sp>
        <p:nvSpPr>
          <p:cNvPr id="8" name="Rectangle 7"/>
          <p:cNvSpPr/>
          <p:nvPr/>
        </p:nvSpPr>
        <p:spPr>
          <a:xfrm>
            <a:off x="7791551" y="4419600"/>
            <a:ext cx="3314497" cy="2062103"/>
          </a:xfrm>
          <a:prstGeom prst="rect">
            <a:avLst/>
          </a:prstGeom>
          <a:noFill/>
        </p:spPr>
        <p:txBody>
          <a:bodyPr wrap="none" lIns="91440" tIns="45720" rIns="91440" bIns="45720">
            <a:spAutoFit/>
            <a:scene3d>
              <a:camera prst="orthographicFront"/>
              <a:lightRig rig="threePt" dir="t"/>
            </a:scene3d>
            <a:sp3d extrusionH="57150">
              <a:bevelT w="38100" h="38100"/>
            </a:sp3d>
          </a:bodyPr>
          <a:lstStyle/>
          <a:p>
            <a:pPr algn="ctr"/>
            <a:r>
              <a:rPr lang="en-US" sz="3200" b="1" cap="none" spc="50" dirty="0">
                <a:ln w="13500">
                  <a:solidFill>
                    <a:schemeClr val="accent1">
                      <a:shade val="2500"/>
                      <a:alpha val="6500"/>
                    </a:schemeClr>
                  </a:solidFill>
                  <a:prstDash val="solid"/>
                </a:ln>
                <a:solidFill>
                  <a:schemeClr val="accent4">
                    <a:alpha val="95000"/>
                  </a:schemeClr>
                </a:solidFill>
                <a:effectLst>
                  <a:innerShdw blurRad="50900" dist="38500" dir="13500000">
                    <a:srgbClr val="000000">
                      <a:alpha val="60000"/>
                    </a:srgbClr>
                  </a:innerShdw>
                </a:effectLst>
                <a:latin typeface="Cooper Black" pitchFamily="18" charset="0"/>
              </a:rPr>
              <a:t>Moses did NOT</a:t>
            </a:r>
            <a:br>
              <a:rPr lang="en-US" sz="3200" b="1" cap="none" spc="50" dirty="0">
                <a:ln w="13500">
                  <a:solidFill>
                    <a:schemeClr val="accent1">
                      <a:shade val="2500"/>
                      <a:alpha val="6500"/>
                    </a:schemeClr>
                  </a:solidFill>
                  <a:prstDash val="solid"/>
                </a:ln>
                <a:solidFill>
                  <a:schemeClr val="accent4">
                    <a:alpha val="95000"/>
                  </a:schemeClr>
                </a:solidFill>
                <a:effectLst>
                  <a:innerShdw blurRad="50900" dist="38500" dir="13500000">
                    <a:srgbClr val="000000">
                      <a:alpha val="60000"/>
                    </a:srgbClr>
                  </a:innerShdw>
                </a:effectLst>
                <a:latin typeface="Cooper Black" pitchFamily="18" charset="0"/>
              </a:rPr>
            </a:br>
            <a:r>
              <a:rPr lang="en-US" sz="3200" b="1" cap="none" spc="50" dirty="0">
                <a:ln w="13500">
                  <a:solidFill>
                    <a:schemeClr val="accent1">
                      <a:shade val="2500"/>
                      <a:alpha val="6500"/>
                    </a:schemeClr>
                  </a:solidFill>
                  <a:prstDash val="solid"/>
                </a:ln>
                <a:solidFill>
                  <a:schemeClr val="accent4">
                    <a:alpha val="95000"/>
                  </a:schemeClr>
                </a:solidFill>
                <a:effectLst>
                  <a:innerShdw blurRad="50900" dist="38500" dir="13500000">
                    <a:srgbClr val="000000">
                      <a:alpha val="60000"/>
                    </a:srgbClr>
                  </a:innerShdw>
                </a:effectLst>
                <a:latin typeface="Cooper Black" pitchFamily="18" charset="0"/>
              </a:rPr>
              <a:t>use it once</a:t>
            </a:r>
            <a:br>
              <a:rPr lang="en-US" sz="3200" b="1" cap="none" spc="50" dirty="0">
                <a:ln w="13500">
                  <a:solidFill>
                    <a:schemeClr val="accent1">
                      <a:shade val="2500"/>
                      <a:alpha val="6500"/>
                    </a:schemeClr>
                  </a:solidFill>
                  <a:prstDash val="solid"/>
                </a:ln>
                <a:solidFill>
                  <a:schemeClr val="accent4">
                    <a:alpha val="95000"/>
                  </a:schemeClr>
                </a:solidFill>
                <a:effectLst>
                  <a:innerShdw blurRad="50900" dist="38500" dir="13500000">
                    <a:srgbClr val="000000">
                      <a:alpha val="60000"/>
                    </a:srgbClr>
                  </a:innerShdw>
                </a:effectLst>
                <a:latin typeface="Cooper Black" pitchFamily="18" charset="0"/>
              </a:rPr>
            </a:br>
            <a:r>
              <a:rPr lang="en-US" sz="3200" b="1" cap="none" spc="50" dirty="0">
                <a:ln w="13500">
                  <a:solidFill>
                    <a:schemeClr val="accent1">
                      <a:shade val="2500"/>
                      <a:alpha val="6500"/>
                    </a:schemeClr>
                  </a:solidFill>
                  <a:prstDash val="solid"/>
                </a:ln>
                <a:solidFill>
                  <a:schemeClr val="accent4">
                    <a:alpha val="95000"/>
                  </a:schemeClr>
                </a:solidFill>
                <a:effectLst>
                  <a:innerShdw blurRad="50900" dist="38500" dir="13500000">
                    <a:srgbClr val="000000">
                      <a:alpha val="60000"/>
                    </a:srgbClr>
                  </a:innerShdw>
                </a:effectLst>
                <a:latin typeface="Cooper Black" pitchFamily="18" charset="0"/>
              </a:rPr>
              <a:t>for a very </a:t>
            </a:r>
            <a:br>
              <a:rPr lang="en-US" sz="3200" b="1" cap="none" spc="50" dirty="0">
                <a:ln w="13500">
                  <a:solidFill>
                    <a:schemeClr val="accent1">
                      <a:shade val="2500"/>
                      <a:alpha val="6500"/>
                    </a:schemeClr>
                  </a:solidFill>
                  <a:prstDash val="solid"/>
                </a:ln>
                <a:solidFill>
                  <a:schemeClr val="accent4">
                    <a:alpha val="95000"/>
                  </a:schemeClr>
                </a:solidFill>
                <a:effectLst>
                  <a:innerShdw blurRad="50900" dist="38500" dir="13500000">
                    <a:srgbClr val="000000">
                      <a:alpha val="60000"/>
                    </a:srgbClr>
                  </a:innerShdw>
                </a:effectLst>
                <a:latin typeface="Cooper Black" pitchFamily="18" charset="0"/>
              </a:rPr>
            </a:br>
            <a:r>
              <a:rPr lang="en-US" sz="3200" b="1" cap="none" spc="50" dirty="0">
                <a:ln w="13500">
                  <a:solidFill>
                    <a:schemeClr val="accent1">
                      <a:shade val="2500"/>
                      <a:alpha val="6500"/>
                    </a:schemeClr>
                  </a:solidFill>
                  <a:prstDash val="solid"/>
                </a:ln>
                <a:solidFill>
                  <a:schemeClr val="accent4">
                    <a:alpha val="95000"/>
                  </a:schemeClr>
                </a:solidFill>
                <a:effectLst>
                  <a:innerShdw blurRad="50900" dist="38500" dir="13500000">
                    <a:srgbClr val="000000">
                      <a:alpha val="60000"/>
                    </a:srgbClr>
                  </a:innerShdw>
                </a:effectLst>
                <a:latin typeface="Cooper Black" pitchFamily="18" charset="0"/>
              </a:rPr>
              <a:t>good reason!</a:t>
            </a:r>
          </a:p>
        </p:txBody>
      </p:sp>
      <p:pic>
        <p:nvPicPr>
          <p:cNvPr id="9" name="Picture 7" descr="C:\Users\Rae\Desktop\flowers snow yellow purpl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07570" y="7315200"/>
            <a:ext cx="1900392" cy="127682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0" name="Picture 9" descr="C:\Users\Rae\Desktop\flowers snow purple.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638800" y="7422736"/>
            <a:ext cx="1690874" cy="1532886"/>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1" name="Picture 2" descr="C:\Users\Rae\Desktop\flowers snow pink.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0601960" y="5430331"/>
            <a:ext cx="1447799" cy="1565343"/>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2" name="Picture 3" descr="C:\Users\Rae\Desktop\flowers snow yellow.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563725" y="7527073"/>
            <a:ext cx="1522126" cy="1141595"/>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pic>
        <p:nvPicPr>
          <p:cNvPr id="13" name="Picture 4" descr="C:\Users\Rae\Desktop\flowers snow mtns.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73630" y="7330440"/>
            <a:ext cx="1729410" cy="1382824"/>
          </a:xfrm>
          <a:prstGeom prst="rect">
            <a:avLst/>
          </a:prstGeom>
          <a:noFill/>
          <a:effectLst>
            <a:softEdge rad="381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557267"/>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A4C6552-42F6-43F2-A3FB-E92E8C09004E}" type="slidenum">
              <a:rPr lang="en-US" smtClean="0">
                <a:solidFill>
                  <a:prstClr val="black">
                    <a:tint val="75000"/>
                  </a:prstClr>
                </a:solidFill>
              </a:rPr>
              <a:pPr/>
              <a:t>76</a:t>
            </a:fld>
            <a:endParaRPr lang="en-US">
              <a:solidFill>
                <a:prstClr val="black">
                  <a:tint val="75000"/>
                </a:prstClr>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730" y="-152400"/>
            <a:ext cx="12304472" cy="7086600"/>
          </a:xfrm>
          <a:prstGeom prst="rect">
            <a:avLst/>
          </a:prstGeom>
        </p:spPr>
      </p:pic>
      <p:sp>
        <p:nvSpPr>
          <p:cNvPr id="6" name="Slide Number Placeholder 1"/>
          <p:cNvSpPr txBox="1">
            <a:spLocks/>
          </p:cNvSpPr>
          <p:nvPr/>
        </p:nvSpPr>
        <p:spPr>
          <a:xfrm>
            <a:off x="11353800" y="6270689"/>
            <a:ext cx="5334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4C6552-42F6-43F2-A3FB-E92E8C09004E}" type="slidenum">
              <a:rPr lang="en-US" b="1" smtClean="0">
                <a:solidFill>
                  <a:schemeClr val="bg1"/>
                </a:solidFill>
              </a:rPr>
              <a:pPr/>
              <a:t>76</a:t>
            </a:fld>
            <a:endParaRPr lang="en-US" b="1" dirty="0">
              <a:solidFill>
                <a:schemeClr val="bg1"/>
              </a:solidFill>
            </a:endParaRPr>
          </a:p>
        </p:txBody>
      </p:sp>
      <p:sp>
        <p:nvSpPr>
          <p:cNvPr id="7" name="Title 1"/>
          <p:cNvSpPr txBox="1">
            <a:spLocks/>
          </p:cNvSpPr>
          <p:nvPr/>
        </p:nvSpPr>
        <p:spPr>
          <a:xfrm>
            <a:off x="193548" y="5791200"/>
            <a:ext cx="11846052" cy="838200"/>
          </a:xfrm>
          <a:prstGeom prst="rect">
            <a:avLst/>
          </a:prstGeom>
        </p:spPr>
        <p:txBody>
          <a:bodyPr>
            <a:normAutofit/>
            <a:scene3d>
              <a:camera prst="orthographicFront"/>
              <a:lightRig rig="soft" dir="t">
                <a:rot lat="0" lon="0" rev="10800000"/>
              </a:lightRig>
            </a:scene3d>
            <a:sp3d extrusionH="57150">
              <a:bevelT w="27940" h="12700" prst="angle"/>
              <a:contourClr>
                <a:srgbClr val="DDDDDD"/>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spc="150" dirty="0">
                <a:ln w="11430">
                  <a:solidFill>
                    <a:srgbClr val="B83D68"/>
                  </a:solidFill>
                </a:ln>
                <a:solidFill>
                  <a:schemeClr val="accent2">
                    <a:lumMod val="60000"/>
                    <a:lumOff val="40000"/>
                  </a:schemeClr>
                </a:solidFill>
                <a:effectLst>
                  <a:outerShdw blurRad="25400" algn="tl" rotWithShape="0">
                    <a:srgbClr val="000000">
                      <a:alpha val="43000"/>
                    </a:srgbClr>
                  </a:outerShdw>
                </a:effectLst>
                <a:latin typeface="Segoe Print" pitchFamily="2" charset="0"/>
              </a:rPr>
              <a:t>“Ordinances” of the Moon </a:t>
            </a:r>
            <a:r>
              <a:rPr lang="en-US" sz="2800" b="1" spc="150" dirty="0">
                <a:ln w="11430">
                  <a:solidFill>
                    <a:srgbClr val="B83D68"/>
                  </a:solidFill>
                </a:ln>
                <a:solidFill>
                  <a:schemeClr val="accent2">
                    <a:lumMod val="60000"/>
                    <a:lumOff val="40000"/>
                  </a:schemeClr>
                </a:solidFill>
                <a:effectLst>
                  <a:outerShdw blurRad="25400" algn="tl" rotWithShape="0">
                    <a:srgbClr val="000000">
                      <a:alpha val="43000"/>
                    </a:srgbClr>
                  </a:outerShdw>
                </a:effectLst>
                <a:latin typeface="Segoe Print" pitchFamily="2" charset="0"/>
              </a:rPr>
              <a:t>(Jer 31:35)</a:t>
            </a:r>
          </a:p>
        </p:txBody>
      </p:sp>
      <p:sp>
        <p:nvSpPr>
          <p:cNvPr id="11" name="Content Placeholder 3"/>
          <p:cNvSpPr txBox="1">
            <a:spLocks/>
          </p:cNvSpPr>
          <p:nvPr/>
        </p:nvSpPr>
        <p:spPr>
          <a:xfrm>
            <a:off x="-61810" y="1209040"/>
            <a:ext cx="12177610" cy="1676400"/>
          </a:xfrm>
          <a:prstGeom prst="rect">
            <a:avLst/>
          </a:prstGeom>
        </p:spPr>
        <p:txBody>
          <a:bodyPr>
            <a:noAutofit/>
            <a:scene3d>
              <a:camera prst="orthographicFront"/>
              <a:lightRig rig="threePt" dir="t"/>
            </a:scene3d>
            <a:sp3d extrusionH="57150">
              <a:bevelT w="38100" h="38100" prst="angle"/>
            </a:sp3d>
          </a:bodyPr>
          <a:lstStyle>
            <a:lvl1pPr marL="320040" indent="-320040" algn="l" rtl="0" eaLnBrk="1" latinLnBrk="0" hangingPunct="1">
              <a:spcBef>
                <a:spcPts val="700"/>
              </a:spcBef>
              <a:buClr>
                <a:schemeClr val="accent2"/>
              </a:buClr>
              <a:buSzPct val="10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82296" indent="0" algn="ctr">
              <a:buNone/>
            </a:pPr>
            <a:r>
              <a:rPr lang="en-US" sz="10000" b="1" dirty="0">
                <a:ln w="900" cmpd="sng">
                  <a:solidFill>
                    <a:srgbClr val="B13F9A">
                      <a:alpha val="55000"/>
                    </a:srgbClr>
                  </a:solidFill>
                  <a:prstDash val="solid"/>
                </a:ln>
                <a:solidFill>
                  <a:srgbClr val="FFC9DB"/>
                </a:solidFill>
                <a:effectLst>
                  <a:innerShdw blurRad="101600" dist="76200" dir="5400000">
                    <a:schemeClr val="accent1">
                      <a:satMod val="190000"/>
                      <a:tint val="100000"/>
                      <a:alpha val="74000"/>
                    </a:schemeClr>
                  </a:innerShdw>
                </a:effectLst>
                <a:latin typeface="Edwardian Script ITC" pitchFamily="66" charset="0"/>
              </a:rPr>
              <a:t>The  </a:t>
            </a:r>
            <a:r>
              <a:rPr lang="en-US" sz="10000" b="1" dirty="0">
                <a:ln w="900" cmpd="sng">
                  <a:solidFill>
                    <a:srgbClr val="B13F9A">
                      <a:alpha val="55000"/>
                    </a:srgbClr>
                  </a:solidFill>
                  <a:prstDash val="solid"/>
                </a:ln>
                <a:solidFill>
                  <a:schemeClr val="accent2">
                    <a:lumMod val="60000"/>
                    <a:lumOff val="40000"/>
                  </a:schemeClr>
                </a:solidFill>
                <a:effectLst>
                  <a:innerShdw blurRad="101600" dist="76200" dir="5400000">
                    <a:schemeClr val="accent1">
                      <a:satMod val="190000"/>
                      <a:tint val="100000"/>
                      <a:alpha val="74000"/>
                    </a:schemeClr>
                  </a:innerShdw>
                </a:effectLst>
                <a:latin typeface="Edwardian Script ITC" pitchFamily="66" charset="0"/>
              </a:rPr>
              <a:t>Moon! </a:t>
            </a:r>
            <a:r>
              <a:rPr lang="en-US" sz="10000" b="1" dirty="0">
                <a:ln w="900" cmpd="sng">
                  <a:solidFill>
                    <a:srgbClr val="B13F9A">
                      <a:alpha val="55000"/>
                    </a:srgbClr>
                  </a:solidFill>
                  <a:prstDash val="solid"/>
                </a:ln>
                <a:solidFill>
                  <a:srgbClr val="FFC9DB"/>
                </a:solidFill>
                <a:effectLst>
                  <a:innerShdw blurRad="101600" dist="76200" dir="5400000">
                    <a:schemeClr val="accent1">
                      <a:satMod val="190000"/>
                      <a:tint val="100000"/>
                      <a:alpha val="74000"/>
                    </a:schemeClr>
                  </a:innerShdw>
                </a:effectLst>
                <a:latin typeface="Edwardian Script ITC" pitchFamily="66" charset="0"/>
              </a:rPr>
              <a:t>Oh, the</a:t>
            </a:r>
            <a:r>
              <a:rPr lang="en-US" sz="10000" b="1" dirty="0">
                <a:ln w="900" cmpd="sng">
                  <a:solidFill>
                    <a:sysClr val="windowText" lastClr="000000">
                      <a:alpha val="55000"/>
                    </a:sysClr>
                  </a:solidFill>
                  <a:prstDash val="solid"/>
                </a:ln>
                <a:solidFill>
                  <a:srgbClr val="FFC9DB"/>
                </a:solidFill>
                <a:effectLst>
                  <a:innerShdw blurRad="101600" dist="76200" dir="5400000">
                    <a:schemeClr val="accent1">
                      <a:satMod val="190000"/>
                      <a:tint val="100000"/>
                      <a:alpha val="74000"/>
                    </a:schemeClr>
                  </a:innerShdw>
                </a:effectLst>
                <a:latin typeface="Edwardian Script ITC" pitchFamily="66" charset="0"/>
              </a:rPr>
              <a:t> </a:t>
            </a:r>
            <a:r>
              <a:rPr lang="en-US" sz="10000" b="1" dirty="0">
                <a:ln w="900" cmpd="sng">
                  <a:solidFill>
                    <a:srgbClr val="B13F9A">
                      <a:alpha val="55000"/>
                    </a:srgbClr>
                  </a:solidFill>
                  <a:prstDash val="solid"/>
                </a:ln>
                <a:solidFill>
                  <a:schemeClr val="accent2">
                    <a:lumMod val="60000"/>
                    <a:lumOff val="40000"/>
                  </a:schemeClr>
                </a:solidFill>
                <a:effectLst>
                  <a:innerShdw blurRad="101600" dist="76200" dir="5400000">
                    <a:schemeClr val="accent1">
                      <a:satMod val="190000"/>
                      <a:tint val="100000"/>
                      <a:alpha val="74000"/>
                    </a:schemeClr>
                  </a:innerShdw>
                </a:effectLst>
                <a:latin typeface="Edwardian Script ITC" pitchFamily="66" charset="0"/>
              </a:rPr>
              <a:t>Moon!</a:t>
            </a:r>
            <a:r>
              <a:rPr lang="en-US" sz="4400" b="1" dirty="0">
                <a:ln w="900" cmpd="sng">
                  <a:solidFill>
                    <a:srgbClr val="B13F9A">
                      <a:alpha val="55000"/>
                    </a:srgbClr>
                  </a:solidFill>
                  <a:prstDash val="solid"/>
                </a:ln>
                <a:solidFill>
                  <a:schemeClr val="accent2">
                    <a:lumMod val="60000"/>
                    <a:lumOff val="40000"/>
                  </a:schemeClr>
                </a:solidFill>
                <a:effectLst>
                  <a:innerShdw blurRad="101600" dist="76200" dir="5400000">
                    <a:schemeClr val="accent1">
                      <a:satMod val="190000"/>
                      <a:tint val="100000"/>
                      <a:alpha val="74000"/>
                    </a:schemeClr>
                  </a:innerShdw>
                </a:effectLst>
                <a:latin typeface="Edwardian Script ITC" pitchFamily="66" charset="0"/>
              </a:rPr>
              <a:t> </a:t>
            </a:r>
            <a:endParaRPr lang="en-US" sz="10000" b="1" dirty="0">
              <a:ln w="900" cmpd="sng">
                <a:solidFill>
                  <a:srgbClr val="B13F9A">
                    <a:alpha val="55000"/>
                  </a:srgbClr>
                </a:solidFill>
                <a:prstDash val="solid"/>
              </a:ln>
              <a:solidFill>
                <a:schemeClr val="accent2">
                  <a:lumMod val="60000"/>
                  <a:lumOff val="40000"/>
                </a:schemeClr>
              </a:solidFill>
              <a:effectLst>
                <a:innerShdw blurRad="101600" dist="76200" dir="5400000">
                  <a:schemeClr val="accent1">
                    <a:satMod val="190000"/>
                    <a:tint val="100000"/>
                    <a:alpha val="74000"/>
                  </a:schemeClr>
                </a:innerShdw>
              </a:effectLst>
              <a:latin typeface="Edwardian Script ITC" pitchFamily="66" charset="0"/>
            </a:endParaRPr>
          </a:p>
        </p:txBody>
      </p:sp>
      <p:sp>
        <p:nvSpPr>
          <p:cNvPr id="12" name="Content Placeholder 3"/>
          <p:cNvSpPr txBox="1">
            <a:spLocks/>
          </p:cNvSpPr>
          <p:nvPr/>
        </p:nvSpPr>
        <p:spPr>
          <a:xfrm>
            <a:off x="-26250" y="0"/>
            <a:ext cx="12340390" cy="1219200"/>
          </a:xfrm>
          <a:prstGeom prst="rect">
            <a:avLst/>
          </a:prstGeom>
        </p:spPr>
        <p:txBody>
          <a:bodyPr>
            <a:noAutofit/>
            <a:scene3d>
              <a:camera prst="orthographicFront"/>
              <a:lightRig rig="threePt" dir="t"/>
            </a:scene3d>
            <a:sp3d extrusionH="57150">
              <a:bevelT w="38100" h="38100" prst="angle"/>
            </a:sp3d>
          </a:bodyPr>
          <a:lstStyle>
            <a:lvl1pPr marL="320040" indent="-320040" algn="l" rtl="0" eaLnBrk="1" latinLnBrk="0" hangingPunct="1">
              <a:spcBef>
                <a:spcPts val="700"/>
              </a:spcBef>
              <a:buClr>
                <a:schemeClr val="accent2"/>
              </a:buClr>
              <a:buSzPct val="10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82296" indent="0" algn="ctr">
              <a:buNone/>
            </a:pPr>
            <a:r>
              <a:rPr lang="en-US" sz="8000" b="1" dirty="0">
                <a:ln w="900" cmpd="sng">
                  <a:solidFill>
                    <a:srgbClr val="B13F9A">
                      <a:alpha val="55000"/>
                    </a:srgbClr>
                  </a:solidFill>
                  <a:prstDash val="solid"/>
                </a:ln>
                <a:solidFill>
                  <a:srgbClr val="FFC9DB"/>
                </a:solidFill>
                <a:effectLst>
                  <a:innerShdw blurRad="101600" dist="76200" dir="5400000">
                    <a:schemeClr val="accent1">
                      <a:satMod val="190000"/>
                      <a:tint val="100000"/>
                      <a:alpha val="74000"/>
                    </a:schemeClr>
                  </a:innerShdw>
                </a:effectLst>
                <a:latin typeface="Edwardian Script ITC" pitchFamily="66" charset="0"/>
              </a:rPr>
              <a:t>The End of Part 1 for:</a:t>
            </a:r>
          </a:p>
        </p:txBody>
      </p:sp>
      <p:pic>
        <p:nvPicPr>
          <p:cNvPr id="3074" name="Picture 2" descr="C:\Users\Rae\Desktop\Art on Desktop\what_next_01.jpg"/>
          <p:cNvPicPr>
            <a:picLocks noChangeAspect="1" noChangeArrowheads="1"/>
          </p:cNvPicPr>
          <p:nvPr/>
        </p:nvPicPr>
        <p:blipFill>
          <a:blip r:embed="rId4" cstate="email">
            <a:extLst>
              <a:ext uri="{BEBA8EAE-BF5A-486C-A8C5-ECC9F3942E4B}">
                <a14:imgProps xmlns:a14="http://schemas.microsoft.com/office/drawing/2010/main">
                  <a14:imgLayer r:embed="rId5">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421641" y="3124200"/>
            <a:ext cx="4607559" cy="210081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Title 1"/>
          <p:cNvSpPr txBox="1">
            <a:spLocks/>
          </p:cNvSpPr>
          <p:nvPr/>
        </p:nvSpPr>
        <p:spPr>
          <a:xfrm>
            <a:off x="4876800" y="3755508"/>
            <a:ext cx="3505200" cy="1176211"/>
          </a:xfrm>
          <a:prstGeom prst="rect">
            <a:avLst/>
          </a:prstGeom>
        </p:spPr>
        <p:txBody>
          <a:bodyPr>
            <a:normAutofit lnSpcReduction="10000"/>
            <a:scene3d>
              <a:camera prst="orthographicFront"/>
              <a:lightRig rig="soft" dir="t">
                <a:rot lat="0" lon="0" rev="10800000"/>
              </a:lightRig>
            </a:scene3d>
            <a:sp3d extrusionH="57150">
              <a:bevelT w="27940" h="12700" prst="angle"/>
              <a:contourClr>
                <a:srgbClr val="DDDDDD"/>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spc="150" dirty="0">
                <a:ln w="11430">
                  <a:solidFill>
                    <a:srgbClr val="B83D68"/>
                  </a:solidFill>
                </a:ln>
                <a:solidFill>
                  <a:schemeClr val="accent2">
                    <a:lumMod val="60000"/>
                    <a:lumOff val="40000"/>
                  </a:schemeClr>
                </a:solidFill>
                <a:effectLst>
                  <a:outerShdw blurRad="25400" algn="tl" rotWithShape="0">
                    <a:srgbClr val="000000">
                      <a:alpha val="43000"/>
                    </a:srgbClr>
                  </a:outerShdw>
                </a:effectLst>
                <a:latin typeface="Segoe Print" pitchFamily="2" charset="0"/>
              </a:rPr>
              <a:t>Part 2:</a:t>
            </a:r>
          </a:p>
          <a:p>
            <a:pPr algn="ctr"/>
            <a:r>
              <a:rPr lang="en-US" sz="3500" b="1" spc="150" dirty="0">
                <a:ln w="11430">
                  <a:solidFill>
                    <a:srgbClr val="B83D68"/>
                  </a:solidFill>
                </a:ln>
                <a:solidFill>
                  <a:schemeClr val="accent2">
                    <a:lumMod val="60000"/>
                    <a:lumOff val="40000"/>
                  </a:schemeClr>
                </a:solidFill>
                <a:effectLst>
                  <a:outerShdw blurRad="25400" algn="tl" rotWithShape="0">
                    <a:srgbClr val="000000">
                      <a:alpha val="43000"/>
                    </a:srgbClr>
                  </a:outerShdw>
                </a:effectLst>
                <a:latin typeface="Segoe Print" pitchFamily="2" charset="0"/>
              </a:rPr>
              <a:t>[H3394] </a:t>
            </a:r>
          </a:p>
        </p:txBody>
      </p:sp>
    </p:spTree>
    <p:extLst>
      <p:ext uri="{BB962C8B-B14F-4D97-AF65-F5344CB8AC3E}">
        <p14:creationId xmlns:p14="http://schemas.microsoft.com/office/powerpoint/2010/main" val="863781827"/>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style.rotation</p:attrName>
                                        </p:attrNameLst>
                                      </p:cBhvr>
                                      <p:tavLst>
                                        <p:tav tm="0">
                                          <p:val>
                                            <p:fltVal val="90"/>
                                          </p:val>
                                        </p:tav>
                                        <p:tav tm="100000">
                                          <p:val>
                                            <p:fltVal val="0"/>
                                          </p:val>
                                        </p:tav>
                                      </p:tavLst>
                                    </p:anim>
                                    <p:animEffect transition="in" filter="fade">
                                      <p:cBhvr>
                                        <p:cTn id="10" dur="1000"/>
                                        <p:tgtEl>
                                          <p:spTgt spid="3074"/>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2000"/>
                                        <p:tgtEl>
                                          <p:spTgt spid="13"/>
                                        </p:tgtEl>
                                      </p:cBhvr>
                                    </p:animEffect>
                                  </p:childTnLst>
                                </p:cTn>
                              </p:par>
                            </p:childTnLst>
                          </p:cTn>
                        </p:par>
                        <p:par>
                          <p:cTn id="15" fill="hold">
                            <p:stCondLst>
                              <p:cond delay="3000"/>
                            </p:stCondLst>
                            <p:childTnLst>
                              <p:par>
                                <p:cTn id="16" presetID="22"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00400" y="-20320"/>
            <a:ext cx="7315200" cy="37338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r"/>
            <a:r>
              <a:rPr lang="en-US" b="1" dirty="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If you need assistance </a:t>
            </a:r>
            <a:br>
              <a:rPr lang="en-US" b="1" dirty="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br>
            <a:r>
              <a:rPr lang="en-US" b="1" dirty="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with this information, </a:t>
            </a:r>
            <a:br>
              <a:rPr lang="en-US" b="1" dirty="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br>
            <a:r>
              <a:rPr lang="en-US" b="1" dirty="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please send your </a:t>
            </a:r>
            <a:br>
              <a:rPr lang="en-US" b="1" dirty="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br>
            <a:r>
              <a:rPr lang="en-US" b="1" dirty="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questions to</a:t>
            </a:r>
            <a:br>
              <a:rPr lang="en-US" b="1" dirty="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br>
            <a:r>
              <a:rPr lang="en-US" b="1" dirty="0">
                <a:ln w="11430">
                  <a:solidFill>
                    <a:srgbClr val="B83D68"/>
                  </a:solidFill>
                </a:ln>
                <a:solidFill>
                  <a:srgbClr val="FFC9DB"/>
                </a:solidFill>
                <a:effectLst>
                  <a:outerShdw blurRad="50800" dist="39000" dir="5460000" algn="tl">
                    <a:srgbClr val="000000">
                      <a:alpha val="38000"/>
                    </a:srgbClr>
                  </a:outerShdw>
                </a:effectLst>
                <a:latin typeface="Segoe Print" pitchFamily="2" charset="0"/>
              </a:rPr>
              <a:t>Charlene Fortsch </a:t>
            </a:r>
            <a:r>
              <a:rPr lang="en-US" b="1" dirty="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t>or</a:t>
            </a:r>
            <a:br>
              <a:rPr lang="en-US" b="1" dirty="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mic Sans MS" pitchFamily="66" charset="0"/>
              </a:rPr>
            </a:br>
            <a:r>
              <a:rPr lang="en-US" b="1" dirty="0">
                <a:ln w="11430">
                  <a:solidFill>
                    <a:srgbClr val="00206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egoe Print" pitchFamily="2" charset="0"/>
              </a:rPr>
              <a:t>Timothy Astleford:</a:t>
            </a:r>
          </a:p>
        </p:txBody>
      </p:sp>
      <p:sp>
        <p:nvSpPr>
          <p:cNvPr id="3" name="Slide Number Placeholder 2"/>
          <p:cNvSpPr>
            <a:spLocks noGrp="1"/>
          </p:cNvSpPr>
          <p:nvPr>
            <p:ph type="sldNum" sz="quarter" idx="12"/>
          </p:nvPr>
        </p:nvSpPr>
        <p:spPr>
          <a:xfrm>
            <a:off x="11353800" y="6477000"/>
            <a:ext cx="711200" cy="244476"/>
          </a:xfrm>
        </p:spPr>
        <p:txBody>
          <a:bodyPr>
            <a:noAutofit/>
          </a:bodyPr>
          <a:lstStyle/>
          <a:p>
            <a:fld id="{AA4C6552-42F6-43F2-A3FB-E92E8C09004E}" type="slidenum">
              <a:rPr lang="en-US" smtClean="0">
                <a:solidFill>
                  <a:schemeClr val="bg1"/>
                </a:solidFill>
              </a:rPr>
              <a:pPr/>
              <a:t>77</a:t>
            </a:fld>
            <a:endParaRPr lang="en-US" dirty="0">
              <a:solidFill>
                <a:schemeClr val="bg1"/>
              </a:solidFill>
            </a:endParaRPr>
          </a:p>
        </p:txBody>
      </p:sp>
      <p:pic>
        <p:nvPicPr>
          <p:cNvPr id="2050" name="Picture 2" descr="C:\Users\Rae\Desktop\Art on Desktop\white man clip art\3d white people\3d help.jpg"/>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contrast="-4000"/>
                    </a14:imgEffect>
                  </a14:imgLayer>
                </a14:imgProps>
              </a:ext>
              <a:ext uri="{28A0092B-C50C-407E-A947-70E740481C1C}">
                <a14:useLocalDpi xmlns:a14="http://schemas.microsoft.com/office/drawing/2010/main"/>
              </a:ext>
            </a:extLst>
          </a:blip>
          <a:srcRect/>
          <a:stretch>
            <a:fillRect/>
          </a:stretch>
        </p:blipFill>
        <p:spPr bwMode="auto">
          <a:xfrm>
            <a:off x="10648244" y="152400"/>
            <a:ext cx="1315156" cy="1219200"/>
          </a:xfrm>
          <a:prstGeom prst="rect">
            <a:avLst/>
          </a:prstGeom>
          <a:noFill/>
          <a:effectLst>
            <a:softEdge rad="0"/>
          </a:effectLst>
          <a:extLst>
            <a:ext uri="{909E8E84-426E-40DD-AFC4-6F175D3DCCD1}">
              <a14:hiddenFill xmlns:a14="http://schemas.microsoft.com/office/drawing/2010/main">
                <a:solidFill>
                  <a:srgbClr val="FFFFFF"/>
                </a:solidFill>
              </a14:hiddenFill>
            </a:ext>
          </a:extLst>
        </p:spPr>
      </p:pic>
      <p:pic>
        <p:nvPicPr>
          <p:cNvPr id="2051" name="Picture 3" descr="C:\Users\Rae\Desktop\email icon.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674856" y="4724400"/>
            <a:ext cx="1785938" cy="128703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4567825" y="4356298"/>
            <a:ext cx="7608935" cy="1200329"/>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600" b="1" dirty="0">
                <a:solidFill>
                  <a:srgbClr val="8E002F"/>
                </a:solidFill>
                <a:hlinkClick r:id="rId6">
                  <a:extLst>
                    <a:ext uri="{A12FA001-AC4F-418D-AE19-62706E023703}">
                      <ahyp:hlinkClr xmlns:ahyp="http://schemas.microsoft.com/office/drawing/2018/hyperlinkcolor" val="tx"/>
                    </a:ext>
                  </a:extLst>
                </a:hlinkClick>
              </a:rPr>
              <a:t>questions@studythecalendar.com</a:t>
            </a:r>
            <a:br>
              <a:rPr lang="en-US" sz="3600" b="1" dirty="0">
                <a:solidFill>
                  <a:srgbClr val="8E002F"/>
                </a:solidFill>
              </a:rPr>
            </a:br>
            <a:endParaRPr lang="en-US" sz="3600" b="1" dirty="0">
              <a:solidFill>
                <a:srgbClr val="8E002F"/>
              </a:solidFill>
            </a:endParaRPr>
          </a:p>
        </p:txBody>
      </p:sp>
    </p:spTree>
    <p:extLst>
      <p:ext uri="{BB962C8B-B14F-4D97-AF65-F5344CB8AC3E}">
        <p14:creationId xmlns:p14="http://schemas.microsoft.com/office/powerpoint/2010/main" val="2111783120"/>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277600" y="6248400"/>
            <a:ext cx="711200" cy="381000"/>
          </a:xfrm>
        </p:spPr>
        <p:txBody>
          <a:bodyPr/>
          <a:lstStyle/>
          <a:p>
            <a:fld id="{AA4C6552-42F6-43F2-A3FB-E92E8C09004E}" type="slidenum">
              <a:rPr lang="en-US" smtClean="0"/>
              <a:pPr/>
              <a:t>8</a:t>
            </a:fld>
            <a:endParaRPr lang="en-US" dirty="0"/>
          </a:p>
        </p:txBody>
      </p:sp>
      <p:sp>
        <p:nvSpPr>
          <p:cNvPr id="4" name="Content Placeholder 3"/>
          <p:cNvSpPr txBox="1">
            <a:spLocks/>
          </p:cNvSpPr>
          <p:nvPr/>
        </p:nvSpPr>
        <p:spPr>
          <a:xfrm>
            <a:off x="4676776" y="2514600"/>
            <a:ext cx="7134224" cy="4074795"/>
          </a:xfrm>
          <a:prstGeom prst="rect">
            <a:avLst/>
          </a:prstGeom>
        </p:spPr>
        <p:txBody>
          <a:bodyPr/>
          <a:lstStyle>
            <a:lvl1pPr marL="320040" indent="-320040" algn="l" rtl="0" eaLnBrk="1" latinLnBrk="0" hangingPunct="1">
              <a:spcBef>
                <a:spcPts val="700"/>
              </a:spcBef>
              <a:buClr>
                <a:schemeClr val="accent2"/>
              </a:buClr>
              <a:buSzPct val="10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4000" dirty="0">
                <a:solidFill>
                  <a:srgbClr val="002060"/>
                </a:solidFill>
              </a:rPr>
              <a:t>The foundation of all Scriptural truth must be found in Torah?!</a:t>
            </a:r>
          </a:p>
          <a:p>
            <a:pPr>
              <a:buClr>
                <a:srgbClr val="0070C0"/>
              </a:buClr>
              <a:buFont typeface="Wingdings" pitchFamily="2" charset="2"/>
              <a:buChar char="v"/>
            </a:pPr>
            <a:r>
              <a:rPr lang="en-US" sz="4000" dirty="0">
                <a:solidFill>
                  <a:srgbClr val="002060"/>
                </a:solidFill>
              </a:rPr>
              <a:t>  Would that include the study  </a:t>
            </a:r>
            <a:br>
              <a:rPr lang="en-US" sz="4000" dirty="0">
                <a:solidFill>
                  <a:srgbClr val="002060"/>
                </a:solidFill>
              </a:rPr>
            </a:br>
            <a:r>
              <a:rPr lang="en-US" sz="4000" dirty="0">
                <a:solidFill>
                  <a:srgbClr val="002060"/>
                </a:solidFill>
              </a:rPr>
              <a:t>   of Yahuah’s Calendar?</a:t>
            </a:r>
          </a:p>
          <a:p>
            <a:pPr>
              <a:buClr>
                <a:srgbClr val="0070C0"/>
              </a:buClr>
              <a:buFont typeface="Wingdings" pitchFamily="2" charset="2"/>
              <a:buChar char="v"/>
            </a:pPr>
            <a:r>
              <a:rPr lang="en-US" sz="4000" dirty="0">
                <a:solidFill>
                  <a:srgbClr val="002060"/>
                </a:solidFill>
              </a:rPr>
              <a:t>  Should it?  Can it?  Will it?</a:t>
            </a:r>
          </a:p>
        </p:txBody>
      </p:sp>
      <p:pic>
        <p:nvPicPr>
          <p:cNvPr id="6" name="Picture 3" descr="C:\Users\Rae\Desktop\torah png.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4800" y="2514600"/>
            <a:ext cx="3960825" cy="367036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0" y="152400"/>
            <a:ext cx="12192000" cy="990600"/>
          </a:xfrm>
          <a:prstGeom prst="rect">
            <a:avLst/>
          </a:prstGeom>
        </p:spPr>
        <p:txBody>
          <a:bodyPr vert="horz"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6600" b="1" dirty="0">
                <a:ln w="11430"/>
                <a:solidFill>
                  <a:srgbClr val="002060"/>
                </a:solidFill>
                <a:effectLst>
                  <a:outerShdw blurRad="50800" dist="39000" dir="5460000" algn="tl">
                    <a:srgbClr val="000000">
                      <a:alpha val="38000"/>
                    </a:srgbClr>
                  </a:outerShdw>
                </a:effectLst>
              </a:rPr>
              <a:t>How many have been taught … </a:t>
            </a:r>
          </a:p>
        </p:txBody>
      </p:sp>
      <p:sp>
        <p:nvSpPr>
          <p:cNvPr id="8" name="Title 1"/>
          <p:cNvSpPr txBox="1">
            <a:spLocks/>
          </p:cNvSpPr>
          <p:nvPr/>
        </p:nvSpPr>
        <p:spPr>
          <a:xfrm>
            <a:off x="304800" y="1371600"/>
            <a:ext cx="7959344" cy="990600"/>
          </a:xfrm>
          <a:prstGeom prst="rect">
            <a:avLst/>
          </a:prstGeom>
        </p:spPr>
        <p:txBody>
          <a:bodyPr vert="horz"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5400" b="1" dirty="0">
                <a:ln w="11430"/>
                <a:solidFill>
                  <a:srgbClr val="002060"/>
                </a:solidFill>
                <a:effectLst>
                  <a:outerShdw blurRad="50800" dist="39000" dir="5460000" algn="tl">
                    <a:srgbClr val="000000">
                      <a:alpha val="38000"/>
                    </a:srgbClr>
                  </a:outerShdw>
                </a:effectLst>
              </a:rPr>
              <a:t>Torah!   Torah!!   Torah!!!</a:t>
            </a:r>
          </a:p>
        </p:txBody>
      </p:sp>
    </p:spTree>
    <p:extLst>
      <p:ext uri="{BB962C8B-B14F-4D97-AF65-F5344CB8AC3E}">
        <p14:creationId xmlns:p14="http://schemas.microsoft.com/office/powerpoint/2010/main" val="4023304046"/>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633200" y="6477000"/>
            <a:ext cx="711200" cy="381000"/>
          </a:xfrm>
        </p:spPr>
        <p:txBody>
          <a:bodyPr/>
          <a:lstStyle/>
          <a:p>
            <a:fld id="{AA4C6552-42F6-43F2-A3FB-E92E8C09004E}" type="slidenum">
              <a:rPr lang="en-US" smtClean="0"/>
              <a:pPr/>
              <a:t>9</a:t>
            </a:fld>
            <a:endParaRPr lang="en-US" dirty="0"/>
          </a:p>
        </p:txBody>
      </p:sp>
      <p:sp>
        <p:nvSpPr>
          <p:cNvPr id="4" name="Content Placeholder 3"/>
          <p:cNvSpPr txBox="1">
            <a:spLocks/>
          </p:cNvSpPr>
          <p:nvPr/>
        </p:nvSpPr>
        <p:spPr>
          <a:xfrm>
            <a:off x="4521033" y="2187583"/>
            <a:ext cx="7312152" cy="4478467"/>
          </a:xfrm>
          <a:prstGeom prst="rect">
            <a:avLst/>
          </a:prstGeom>
        </p:spPr>
        <p:txBody>
          <a:bodyPr>
            <a:noAutofit/>
            <a:scene3d>
              <a:camera prst="orthographicFront"/>
              <a:lightRig rig="threePt" dir="t"/>
            </a:scene3d>
            <a:sp3d extrusionH="57150">
              <a:bevelT w="38100" h="38100"/>
            </a:sp3d>
          </a:bodyPr>
          <a:lstStyle>
            <a:lvl1pPr marL="320040" indent="-320040" algn="l" rtl="0" eaLnBrk="1" latinLnBrk="0" hangingPunct="1">
              <a:spcBef>
                <a:spcPts val="700"/>
              </a:spcBef>
              <a:buClr>
                <a:schemeClr val="accent2"/>
              </a:buClr>
              <a:buSzPct val="10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3600" dirty="0">
                <a:solidFill>
                  <a:srgbClr val="002060"/>
                </a:solidFill>
              </a:rPr>
              <a:t>To the law </a:t>
            </a:r>
            <a:r>
              <a:rPr lang="en-US" sz="2400" dirty="0">
                <a:solidFill>
                  <a:srgbClr val="8E002F"/>
                </a:solidFill>
              </a:rPr>
              <a:t>[Torah H8451] </a:t>
            </a:r>
            <a:r>
              <a:rPr lang="en-US" sz="3600" dirty="0">
                <a:solidFill>
                  <a:srgbClr val="002060"/>
                </a:solidFill>
              </a:rPr>
              <a:t>and to the testimony </a:t>
            </a:r>
            <a:r>
              <a:rPr lang="en-US" sz="2400" dirty="0">
                <a:solidFill>
                  <a:srgbClr val="8E002F"/>
                </a:solidFill>
              </a:rPr>
              <a:t>[precept H8584]: </a:t>
            </a:r>
            <a:r>
              <a:rPr lang="en-US" sz="2800" dirty="0">
                <a:solidFill>
                  <a:srgbClr val="8E002F"/>
                </a:solidFill>
              </a:rPr>
              <a:t> </a:t>
            </a:r>
            <a:r>
              <a:rPr lang="en-US" sz="3600" dirty="0">
                <a:solidFill>
                  <a:srgbClr val="002060"/>
                </a:solidFill>
              </a:rPr>
              <a:t>if they speak not according to this word, it is because there is no </a:t>
            </a:r>
            <a:r>
              <a:rPr lang="en-US" sz="3600" b="1" u="sng" dirty="0">
                <a:solidFill>
                  <a:srgbClr val="002060"/>
                </a:solidFill>
                <a:effectLst>
                  <a:glow rad="228600">
                    <a:schemeClr val="accent4">
                      <a:satMod val="175000"/>
                      <a:alpha val="40000"/>
                    </a:schemeClr>
                  </a:glow>
                </a:effectLst>
              </a:rPr>
              <a:t>light</a:t>
            </a:r>
            <a:r>
              <a:rPr lang="en-US" sz="3600" dirty="0">
                <a:solidFill>
                  <a:srgbClr val="002060"/>
                </a:solidFill>
              </a:rPr>
              <a:t> in them.  </a:t>
            </a:r>
            <a:r>
              <a:rPr lang="en-US" sz="2400" i="1" dirty="0">
                <a:solidFill>
                  <a:srgbClr val="002060"/>
                </a:solidFill>
              </a:rPr>
              <a:t>KJV  </a:t>
            </a:r>
            <a:endParaRPr lang="en-US" sz="3600" i="1" dirty="0">
              <a:solidFill>
                <a:srgbClr val="C00000"/>
              </a:solidFill>
            </a:endParaRPr>
          </a:p>
          <a:p>
            <a:pPr marL="0" indent="0">
              <a:buFont typeface="Wingdings"/>
              <a:buNone/>
            </a:pPr>
            <a:r>
              <a:rPr lang="en-US" sz="3200" b="1" i="1" dirty="0">
                <a:solidFill>
                  <a:srgbClr val="8E002F"/>
                </a:solidFill>
              </a:rPr>
              <a:t>In other words, Torah is not complete for the full calendar study; one definitely has to look outside of Torah to find the pure truth for calendar!</a:t>
            </a:r>
          </a:p>
        </p:txBody>
      </p:sp>
      <p:sp>
        <p:nvSpPr>
          <p:cNvPr id="6" name="Title 1"/>
          <p:cNvSpPr txBox="1">
            <a:spLocks/>
          </p:cNvSpPr>
          <p:nvPr/>
        </p:nvSpPr>
        <p:spPr>
          <a:xfrm>
            <a:off x="2362200" y="152400"/>
            <a:ext cx="9677400" cy="990600"/>
          </a:xfrm>
          <a:prstGeom prst="rect">
            <a:avLst/>
          </a:prstGeom>
        </p:spPr>
        <p:txBody>
          <a:bodyPr vert="horz" anchor="ctr">
            <a:noAutofit/>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7200" b="1" dirty="0">
                <a:ln w="11430"/>
                <a:solidFill>
                  <a:srgbClr val="002060"/>
                </a:solidFill>
                <a:effectLst>
                  <a:outerShdw blurRad="50800" dist="39000" dir="5460000" algn="tl">
                    <a:srgbClr val="000000">
                      <a:alpha val="38000"/>
                    </a:srgbClr>
                  </a:outerShdw>
                </a:effectLst>
              </a:rPr>
              <a:t>Have you heard this?</a:t>
            </a:r>
          </a:p>
        </p:txBody>
      </p:sp>
      <p:sp>
        <p:nvSpPr>
          <p:cNvPr id="7" name="Title 1"/>
          <p:cNvSpPr txBox="1">
            <a:spLocks/>
          </p:cNvSpPr>
          <p:nvPr/>
        </p:nvSpPr>
        <p:spPr>
          <a:xfrm>
            <a:off x="1219200" y="1182515"/>
            <a:ext cx="10591800" cy="990600"/>
          </a:xfrm>
          <a:prstGeom prst="rect">
            <a:avLst/>
          </a:prstGeom>
        </p:spPr>
        <p:txBody>
          <a:bodyPr vert="horz" anchor="ctr">
            <a:normAutofit fontScale="92500"/>
            <a:scene3d>
              <a:camera prst="orthographicFront"/>
              <a:lightRig rig="flat" dir="tl">
                <a:rot lat="0" lon="0" rev="6600000"/>
              </a:lightRig>
            </a:scene3d>
            <a:sp3d extrusionH="25400" contourW="8890">
              <a:bevelT w="38100" h="31750"/>
              <a:contourClr>
                <a:schemeClr val="accent2">
                  <a:shade val="75000"/>
                </a:schemeClr>
              </a:contourClr>
            </a:sp3d>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b="1" dirty="0">
                <a:ln w="11430"/>
                <a:solidFill>
                  <a:srgbClr val="002060"/>
                </a:solidFill>
                <a:effectLst>
                  <a:outerShdw blurRad="50800" dist="39000" dir="5460000" algn="tl">
                    <a:srgbClr val="000000">
                      <a:alpha val="38000"/>
                    </a:srgbClr>
                  </a:outerShdw>
                </a:effectLst>
              </a:rPr>
              <a:t>“Today it is no longer:  Torah!  Torah!  Torah!”</a:t>
            </a:r>
          </a:p>
        </p:txBody>
      </p:sp>
      <p:pic>
        <p:nvPicPr>
          <p:cNvPr id="8" name="Picture 2" descr="C:\Users\Rae\Desktop\Moon study\isa 8 20 - 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4800" y="2514600"/>
            <a:ext cx="3149600" cy="243396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9" name="Picture 3" descr="C:\Users\Rae\Desktop\Moon study\bible lamp 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5800" y="4570412"/>
            <a:ext cx="3702811" cy="204946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098" name="Picture 2" descr="C:\Users\Rae\Desktop\Art on Desktop\white man clip art\3d white people\png\attention horn 1 png.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67677" y="14588"/>
            <a:ext cx="2689605" cy="268960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408019" y="6019800"/>
            <a:ext cx="3021981" cy="769441"/>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400" b="1" cap="none" spc="0" dirty="0">
                <a:ln w="11430"/>
                <a:solidFill>
                  <a:srgbClr val="8E002F"/>
                </a:solidFill>
                <a:effectLst>
                  <a:outerShdw blurRad="50800" dist="39000" dir="5460000" algn="tl">
                    <a:srgbClr val="000000">
                      <a:alpha val="38000"/>
                    </a:srgbClr>
                  </a:outerShdw>
                </a:effectLst>
                <a:latin typeface="Ravie" pitchFamily="82" charset="0"/>
              </a:rPr>
              <a:t>Really?</a:t>
            </a:r>
          </a:p>
        </p:txBody>
      </p:sp>
    </p:spTree>
    <p:extLst>
      <p:ext uri="{BB962C8B-B14F-4D97-AF65-F5344CB8AC3E}">
        <p14:creationId xmlns:p14="http://schemas.microsoft.com/office/powerpoint/2010/main" val="1067321274"/>
      </p:ext>
    </p:extLst>
  </p:cSld>
  <p:clrMapOvr>
    <a:masterClrMapping/>
  </p:clrMapOvr>
  <mc:AlternateContent xmlns:mc="http://schemas.openxmlformats.org/markup-compatibility/2006" xmlns:p14="http://schemas.microsoft.com/office/powerpoint/2010/main">
    <mc:Choice Requires="p14">
      <p:transition spd="slow" p14:dur="125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50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1750"/>
                                        <p:tgtEl>
                                          <p:spTgt spid="7">
                                            <p:txEl>
                                              <p:pRg st="0" end="0"/>
                                            </p:txEl>
                                          </p:spTgt>
                                        </p:tgtEl>
                                      </p:cBhvr>
                                    </p:animEffect>
                                  </p:childTnLst>
                                </p:cTn>
                              </p:par>
                            </p:childTnLst>
                          </p:cTn>
                        </p:par>
                        <p:par>
                          <p:cTn id="8" fill="hold">
                            <p:stCondLst>
                              <p:cond delay="2250"/>
                            </p:stCondLst>
                            <p:childTnLst>
                              <p:par>
                                <p:cTn id="9" presetID="6" presetClass="entr" presetSubtype="3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out)">
                                      <p:cBhvr>
                                        <p:cTn id="11" dur="2000"/>
                                        <p:tgtEl>
                                          <p:spTgt spid="8"/>
                                        </p:tgtEl>
                                      </p:cBhvr>
                                    </p:animEffect>
                                  </p:childTnLst>
                                </p:cTn>
                              </p:par>
                            </p:childTnLst>
                          </p:cTn>
                        </p:par>
                        <p:par>
                          <p:cTn id="12" fill="hold">
                            <p:stCondLst>
                              <p:cond delay="4250"/>
                            </p:stCondLst>
                            <p:childTnLst>
                              <p:par>
                                <p:cTn id="13" presetID="22" presetClass="entr" presetSubtype="1" fill="hold"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wipe(up)">
                                      <p:cBhvr>
                                        <p:cTn id="15" dur="20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arn(inVertical)">
                                      <p:cBhvr>
                                        <p:cTn id="20" dur="10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par>
                          <p:cTn id="29" fill="hold">
                            <p:stCondLst>
                              <p:cond delay="1000"/>
                            </p:stCondLst>
                            <p:childTnLst>
                              <p:par>
                                <p:cTn id="30" presetID="6" presetClass="emph" presetSubtype="0" fill="hold" grpId="1" nodeType="afterEffect">
                                  <p:stCondLst>
                                    <p:cond delay="0"/>
                                  </p:stCondLst>
                                  <p:childTnLst>
                                    <p:animScale>
                                      <p:cBhvr>
                                        <p:cTn id="31"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2_Media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1.xml><?xml version="1.0" encoding="utf-8"?>
<a:theme xmlns:a="http://schemas.openxmlformats.org/drawingml/2006/main" name="3_Media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2.xml><?xml version="1.0" encoding="utf-8"?>
<a:theme xmlns:a="http://schemas.openxmlformats.org/drawingml/2006/main" name="23_Media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4.xml><?xml version="1.0" encoding="utf-8"?>
<a:theme xmlns:a="http://schemas.openxmlformats.org/drawingml/2006/main" name="2_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5.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6.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7.xml><?xml version="1.0" encoding="utf-8"?>
<a:theme xmlns:a="http://schemas.openxmlformats.org/drawingml/2006/main" name="5_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8.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Media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59625</TotalTime>
  <Words>7004</Words>
  <Application>Microsoft Office PowerPoint</Application>
  <PresentationFormat>Widescreen</PresentationFormat>
  <Paragraphs>596</Paragraphs>
  <Slides>77</Slides>
  <Notes>38</Notes>
  <HiddenSlides>0</HiddenSlides>
  <MMClips>0</MMClips>
  <ScaleCrop>false</ScaleCrop>
  <HeadingPairs>
    <vt:vector size="6" baseType="variant">
      <vt:variant>
        <vt:lpstr>Fonts Used</vt:lpstr>
      </vt:variant>
      <vt:variant>
        <vt:i4>22</vt:i4>
      </vt:variant>
      <vt:variant>
        <vt:lpstr>Theme</vt:lpstr>
      </vt:variant>
      <vt:variant>
        <vt:i4>12</vt:i4>
      </vt:variant>
      <vt:variant>
        <vt:lpstr>Slide Titles</vt:lpstr>
      </vt:variant>
      <vt:variant>
        <vt:i4>77</vt:i4>
      </vt:variant>
    </vt:vector>
  </HeadingPairs>
  <TitlesOfParts>
    <vt:vector size="111" baseType="lpstr">
      <vt:lpstr>Algerian</vt:lpstr>
      <vt:lpstr>Arial</vt:lpstr>
      <vt:lpstr>Arial Narrow</vt:lpstr>
      <vt:lpstr>Arial Rounded MT Bold</vt:lpstr>
      <vt:lpstr>Bookman Old Style</vt:lpstr>
      <vt:lpstr>Brush Script MT</vt:lpstr>
      <vt:lpstr>Calibri</vt:lpstr>
      <vt:lpstr>Calibri Light</vt:lpstr>
      <vt:lpstr>Candara</vt:lpstr>
      <vt:lpstr>Century Gothic</vt:lpstr>
      <vt:lpstr>Comic Sans MS</vt:lpstr>
      <vt:lpstr>Cooper Black</vt:lpstr>
      <vt:lpstr>Corbel</vt:lpstr>
      <vt:lpstr>Cordia New</vt:lpstr>
      <vt:lpstr>Edwardian Script ITC</vt:lpstr>
      <vt:lpstr>Kristen ITC</vt:lpstr>
      <vt:lpstr>Raavi</vt:lpstr>
      <vt:lpstr>Ravie</vt:lpstr>
      <vt:lpstr>Rockwell</vt:lpstr>
      <vt:lpstr>Segoe Print</vt:lpstr>
      <vt:lpstr>Wingdings</vt:lpstr>
      <vt:lpstr>Wingdings 2</vt:lpstr>
      <vt:lpstr>Median</vt:lpstr>
      <vt:lpstr>1_Office Theme</vt:lpstr>
      <vt:lpstr>6_Basis</vt:lpstr>
      <vt:lpstr>2_Basis</vt:lpstr>
      <vt:lpstr>Damask</vt:lpstr>
      <vt:lpstr>Retrospect</vt:lpstr>
      <vt:lpstr>5_Basis</vt:lpstr>
      <vt:lpstr>Office Theme</vt:lpstr>
      <vt:lpstr>1_Median</vt:lpstr>
      <vt:lpstr>2_Median</vt:lpstr>
      <vt:lpstr>3_Median</vt:lpstr>
      <vt:lpstr>23_Median</vt:lpstr>
      <vt:lpstr>PowerPoint Presentation</vt:lpstr>
      <vt:lpstr>PowerPoint Presentation</vt:lpstr>
      <vt:lpstr>PowerPoint Presentation</vt:lpstr>
      <vt:lpstr>PowerPoint Presentation</vt:lpstr>
      <vt:lpstr>I’m so hungry I could eat at a …</vt:lpstr>
      <vt:lpstr>The Mandate of the Moon  in a few Minutes??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Reasonable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Islam – Hindu’s – Karaite Jews</vt:lpstr>
      <vt:lpstr>PowerPoint Presentation</vt:lpstr>
      <vt:lpstr>PowerPoint Presentation</vt:lpstr>
      <vt:lpstr>PowerPoint Presentation</vt:lpstr>
      <vt:lpstr>PowerPoint Presentation</vt:lpstr>
      <vt:lpstr>Because most have been taught …</vt:lpstr>
      <vt:lpstr>PowerPoint Presentation</vt:lpstr>
      <vt:lpstr> Introduction:  True or False?  </vt:lpstr>
      <vt:lpstr>Rightly Dividing the Truth</vt:lpstr>
      <vt:lpstr>Rightly Dividing the Facts  (10 Points)</vt:lpstr>
      <vt:lpstr>Rightly Dividing the Facts  (con’td)</vt:lpstr>
      <vt:lpstr>Rightly Dividing the Facts  (con’t)</vt:lpstr>
      <vt:lpstr>Rightly Dividing the Facts</vt:lpstr>
      <vt:lpstr>3300 Years:  Creation to Hezekiah</vt:lpstr>
      <vt:lpstr>Yahuah’s People &amp; Pagan Worship</vt:lpstr>
      <vt:lpstr>1.  What to Expect From the Moon Study</vt:lpstr>
      <vt:lpstr>2.  Main Point of This Study</vt:lpstr>
      <vt:lpstr>3.  Job Descriptions of the Moon</vt:lpstr>
      <vt:lpstr>Getting Started with Simple Study Tools</vt:lpstr>
      <vt:lpstr>Getting Started with Strong’s</vt:lpstr>
      <vt:lpstr>Understanding Hebrew Definitions</vt:lpstr>
      <vt:lpstr>Strong’s  Concordance Search</vt:lpstr>
      <vt:lpstr>PowerPoint Presentation</vt:lpstr>
      <vt:lpstr>#1  H3394  MOON  &lt;yareach&gt;  </vt:lpstr>
      <vt:lpstr>H3394  MOON  &lt;yareach&gt;  [as a Noun]</vt:lpstr>
      <vt:lpstr>PowerPoint Presentation</vt:lpstr>
      <vt:lpstr>Englishman’s  Concordance H3394</vt:lpstr>
      <vt:lpstr>H3394  26 Verses; 4 Categories</vt:lpstr>
      <vt:lpstr>H3394   Prophecy Category</vt:lpstr>
      <vt:lpstr>PowerPoint Presentation</vt:lpstr>
      <vt:lpstr>H3394   Warning Category</vt:lpstr>
      <vt:lpstr>PowerPoint Presentation</vt:lpstr>
      <vt:lpstr>PowerPoint Presentation</vt:lpstr>
      <vt:lpstr>PowerPoint Presentation</vt:lpstr>
      <vt:lpstr>PowerPoint Presentation</vt:lpstr>
      <vt:lpstr>PowerPoint Presentation</vt:lpstr>
      <vt:lpstr>PowerPoint Presentation</vt:lpstr>
      <vt:lpstr>H3394   Sign Category</vt:lpstr>
      <vt:lpstr>H3394   Sign Category (con’t)</vt:lpstr>
      <vt:lpstr>H3394   Sign Category (con’t)</vt:lpstr>
      <vt:lpstr>PowerPoint Presentation</vt:lpstr>
      <vt:lpstr>H3394   Creation Category</vt:lpstr>
      <vt:lpstr>H3394  Creation Category (con’t)</vt:lpstr>
      <vt:lpstr>PowerPoint Presentation</vt:lpstr>
      <vt:lpstr>Summary of 26 Verses for H3394  (Noun)  </vt:lpstr>
      <vt:lpstr>PowerPoint Presentation</vt:lpstr>
      <vt:lpstr>If you need assistance  with this information,  please send your  questions to Charlene Fortsch or Timothy Astleford: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Rae</dc:creator>
  <cp:lastModifiedBy>Neil Pritchard</cp:lastModifiedBy>
  <cp:revision>2950</cp:revision>
  <cp:lastPrinted>2018-06-05T01:00:44Z</cp:lastPrinted>
  <dcterms:created xsi:type="dcterms:W3CDTF">2016-08-07T19:53:38Z</dcterms:created>
  <dcterms:modified xsi:type="dcterms:W3CDTF">2020-12-10T22:50:39Z</dcterms:modified>
</cp:coreProperties>
</file>